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E539C802-0968-478D-8F31-109D4AE665F8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it-IT" sz="4400" spc="-1" strike="noStrike">
                <a:solidFill>
                  <a:srgbClr val="3f3de3"/>
                </a:solidFill>
                <a:latin typeface="Cooper Black"/>
              </a:rPr>
              <a:t>Prova Carattere</a:t>
            </a:r>
            <a:endParaRPr b="1" lang="it-IT" sz="4400" spc="-1" strike="noStrike">
              <a:solidFill>
                <a:srgbClr val="3f3de3"/>
              </a:solidFill>
              <a:latin typeface="Cooper Black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3200" spc="-1" strike="noStrike">
                <a:solidFill>
                  <a:srgbClr val="fb3d0b"/>
                </a:solidFill>
                <a:latin typeface="Arial"/>
              </a:rPr>
              <a:t>Test di prova….per salvataggio contorno carattere</a:t>
            </a:r>
            <a:endParaRPr b="0" lang="it-IT" sz="3200" spc="-1" strike="noStrike">
              <a:solidFill>
                <a:srgbClr val="fb3d0b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2025-06-12T20:38:59Z</dcterms:created>
  <dc:creator/>
  <dc:description/>
  <dc:language>it-IT</dc:language>
  <cp:lastModifiedBy/>
  <dcterms:modified xsi:type="dcterms:W3CDTF">2025-06-12T20:41:40Z</dcterms:modified>
  <cp:revision>1</cp:revision>
  <dc:subject/>
  <dc:title/>
</cp:coreProperties>
</file>