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9" r:id="rId6"/>
    <p:sldId id="258" r:id="rId7"/>
    <p:sldId id="257" r:id="rId8"/>
    <p:sldId id="261" r:id="rId9"/>
    <p:sldId id="260" r:id="rId10"/>
    <p:sldId id="256" r:id="rId11"/>
  </p:sldIdLst>
  <p:sldSz cx="7360920" cy="9646920"/>
  <p:notesSz cx="6858000" cy="9144000"/>
  <p:defaultTextStyle>
    <a:lvl1pPr marL="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1pPr>
    <a:lvl2pPr marL="4572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2pPr>
    <a:lvl3pPr marL="9144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3pPr>
    <a:lvl4pPr marL="13716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4pPr>
    <a:lvl5pPr marL="18288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5pPr>
    <a:lvl6pPr marL="22860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6pPr>
    <a:lvl7pPr marL="27432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7pPr>
    <a:lvl8pPr marL="32004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8pPr>
    <a:lvl9pPr marL="36576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9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79364832" val="973" revOS="4"/>
      <pr:smFileRevision xmlns:pr="smNativeData" dt="1579364832" val="101"/>
      <pr:guideOptions xmlns:pr="smNativeData" dt="1579364832" snapToGrid="1" snapToBorders="1" snapToGuide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lastView="sldMasterView">
  <p:slideViewPr>
    <p:cSldViewPr snapToObjects="1" showGuides="1">
      <p:cViewPr varScale="1">
        <p:scale>
          <a:sx n="68" d="100"/>
          <a:sy n="68" d="100"/>
        </p:scale>
        <p:origin x="4742" y="300"/>
      </p:cViewPr>
      <p:guideLst x="0" y="0">
        <p:guide orient="horz" pos="3038"/>
        <p:guide pos="2318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" d="100"/>
        <a:sy n="1" d="100"/>
      </p:scale>
      <p:origin x="0" y="0"/>
    </p:cViewPr>
  </p:sorterViewPr>
  <p:notesViewPr>
    <p:cSldViewPr snapToObjects="1" showGuides="1">
      <p:cViewPr>
        <p:scale>
          <a:sx n="68" d="100"/>
          <a:sy n="68" d="100"/>
        </p:scale>
        <p:origin x="4742" y="300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lAwAAbRIAAOIpAAAnHwAAEAAAACYAAAAIAAAAAQAAAAAAAAA="/>
              </a:ext>
            </a:extLst>
          </p:cNvSpPr>
          <p:nvPr>
            <p:ph type="ctrTitle"/>
          </p:nvPr>
        </p:nvSpPr>
        <p:spPr>
          <a:xfrm>
            <a:off x="551815" y="2995295"/>
            <a:ext cx="6256655" cy="206883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4DEj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KBgAAoCEAAH0mAADLMAAAEAAAACYAAAAIAAAAAYAAAAAAAAA="/>
              </a:ext>
            </a:extLst>
          </p:cNvSpPr>
          <p:nvPr>
            <p:ph type="subTitle" idx="1"/>
          </p:nvPr>
        </p:nvSpPr>
        <p:spPr>
          <a:xfrm>
            <a:off x="1103630" y="5466080"/>
            <a:ext cx="5153025" cy="2465705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/>
            <a:r>
              <a:t>Click to edit Master subtitle style</a:t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3EQAAjjcAAMgbAAC1OgAAAAAAACYAAAAIAAAAAYAAAAAAAAA="/>
              </a:ext>
            </a:extLst>
          </p:cNvSpPr>
          <p:nvPr>
            <p:ph type="sldNum" sz="quarter" idx="12"/>
          </p:nvPr>
        </p:nvSpPr>
        <p:spPr>
          <a:xfrm>
            <a:off x="2798445" y="9030970"/>
            <a:ext cx="1717675" cy="512445"/>
          </a:xfrm>
        </p:spPr>
        <p:txBody>
          <a:bodyPr/>
          <a:lstStyle>
            <a:lvl1pPr algn="ctr"/>
          </a:lstStyle>
          <a:p>
            <a:pPr/>
            <a:r>
              <a:t>Page </a:t>
            </a:r>
            <a:fld id="{3BED1AB8-F6D6-B8EC-9855-00B9541B6E55}" type="slidenum">
              <a:t>{Nr.}</a:t>
            </a:fld>
            <a:r>
              <a:t> of 5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4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AgAAXwIAAAQrAABDD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4DEjXh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Y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AgAA2A0AAAQrAAADNQAAEAAAACYAAAAIAAAAAgAAAAAAAAA="/>
              </a:ext>
            </a:extLst>
          </p:cNvSpPr>
          <p:nvPr>
            <p:ph idx="1"/>
          </p:nvPr>
        </p:nvSpPr>
        <p:spPr/>
        <p:txBody>
          <a:bodyPr vert="vert" wrap="square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AgAAAjcAANQMAAApOg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BED5974-3AD6-B8AF-9855-CCFA171B6E99}" type="datetime1">
              <a:t>9/14/2019</a:t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4DwAAAjcAAM8dAAApOg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ullamcorper suscipit lobortis</a:t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zIAAAAjcAAAQrAAApOg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BED57D6-98D6-B8A1-9855-6EF4191B6E3B}" type="slidenum">
              <a:t>0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4DEjXhMAAAAlAAAAZAAAAA8B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g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UIAAAXwIAAAQrAAADNQAAEAAAACYAAAAIAAAAgwAAAAAAAAA="/>
              </a:ext>
            </a:extLst>
          </p:cNvSpPr>
          <p:nvPr>
            <p:ph type="title"/>
          </p:nvPr>
        </p:nvSpPr>
        <p:spPr>
          <a:xfrm>
            <a:off x="5336540" y="385445"/>
            <a:ext cx="1656080" cy="8232140"/>
          </a:xfrm>
        </p:spPr>
        <p:txBody>
          <a:bodyPr vert="vert" wrap="square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4DEjXh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AgAAXwIAABMgAAADNQAAEAAAACYAAAAIAAAAAwAAAAAAAAA="/>
              </a:ext>
            </a:extLst>
          </p:cNvSpPr>
          <p:nvPr>
            <p:ph idx="1"/>
          </p:nvPr>
        </p:nvSpPr>
        <p:spPr>
          <a:xfrm>
            <a:off x="367665" y="385445"/>
            <a:ext cx="4846320" cy="8232140"/>
          </a:xfrm>
        </p:spPr>
        <p:txBody>
          <a:bodyPr vert="vert" wrap="square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AgAAAjcAANQMAAApOg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BED2C0C-42D6-B8DA-9855-B48F621B6EE1}" type="datetime1">
              <a:t>9/14/2019</a:t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4DwAAAjcAAM8dAAApOg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ullamcorper suscipit lobortis</a:t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zIAAAAjcAAAQrAAApOg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BED06C2-8CD6-B8F0-9855-7AA5481B6E2F}" type="slidenum">
              <a:t>0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AgAAXwIAAAQrAABDD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4DEj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AgAA2A0AAAQrAAADN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AgAAAjcAANQMAAApOg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BED4C67-29D6-B8BA-9855-DFEF021B6E8A}" type="datetime1">
              <a:t>9/14/2019</a:t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4DwAAAjcAAM8dAAApOg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ullamcorper suscipit lobortis</a:t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sE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zIAAAAjcAAAQrAAApOg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BED0D48-06D6-B8FB-9855-F0AE431B6EA5}" type="slidenum">
              <a:t>0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4DEj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UAwAAIiYAABEqAADrMQAAEAAAACYAAAAIAAAAgYAAAAAAAAA="/>
              </a:ext>
            </a:extLst>
          </p:cNvSpPr>
          <p:nvPr>
            <p:ph type="title"/>
          </p:nvPr>
        </p:nvSpPr>
        <p:spPr>
          <a:xfrm>
            <a:off x="581660" y="6198870"/>
            <a:ext cx="6256655" cy="1915795"/>
          </a:xfrm>
        </p:spPr>
        <p:txBody>
          <a:bodyPr vert="horz" wrap="square" numCol="1" spcCol="215900" anchor="t">
            <a:prstTxWarp prst="textNoShape">
              <a:avLst/>
            </a:prstTxWarp>
          </a:bodyPr>
          <a:lstStyle>
            <a:lvl1pPr algn="l">
              <a:defRPr sz="4000" b="1" cap="all"/>
            </a:lvl1pPr>
          </a:lstStyle>
          <a:p>
            <a:pPr>
              <a:defRPr cap="all"/>
            </a:pPr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4DEj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UAwAAJhkAABEqAAAiJgAAEAAAACYAAAAIAAAAgYAAAAAAAAA="/>
              </a:ext>
            </a:extLst>
          </p:cNvSpPr>
          <p:nvPr>
            <p:ph idx="1"/>
          </p:nvPr>
        </p:nvSpPr>
        <p:spPr>
          <a:xfrm>
            <a:off x="581660" y="4088130"/>
            <a:ext cx="6256655" cy="211074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AgAAAjcAANQMAAApOg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BED0DC0-8ED6-B8FB-9855-78AE431B6E2D}" type="datetime1">
              <a:t>9/14/2019</a:t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4DwAAAjcAAM8dAAApOg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ullamcorper suscipit lobortis</a:t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zIAAAAjcAAAQrAAApOg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BED7F15-5BD6-B889-9855-ADDC311B6EF8}" type="slidenum">
              <a:t>0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AgAAXwIAAAQrAABDD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4DEj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AgAA2A0AAEMWAAADNQAAEAAAACYAAAAIAAAAAYAAAAAAAAA="/>
              </a:ext>
            </a:extLst>
          </p:cNvSpPr>
          <p:nvPr>
            <p:ph idx="1"/>
          </p:nvPr>
        </p:nvSpPr>
        <p:spPr>
          <a:xfrm>
            <a:off x="367665" y="2250440"/>
            <a:ext cx="3251200" cy="63671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4DEj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wC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EFwAA2A0AAAQrAAADNQAAEAAAACYAAAAIAAAAAYAAAAAAAAA="/>
              </a:ext>
            </a:extLst>
          </p:cNvSpPr>
          <p:nvPr>
            <p:ph idx="2"/>
          </p:nvPr>
        </p:nvSpPr>
        <p:spPr>
          <a:xfrm>
            <a:off x="3741420" y="2250440"/>
            <a:ext cx="3251200" cy="63671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AgAAAjcAANQMAAApOg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BED2539-77D6-B8D3-9855-81866B1B6ED4}" type="datetime1">
              <a:t>9/14/2019</a:t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4DwAAAjcAAM8dAAApOg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ullamcorper suscipit lobortis</a:t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zIAAAAjcAAAQrAAApOg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BED5955-1BD6-B8AF-9855-EDFA171B6EB8}" type="slidenum">
              <a:t>0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AgAAXwIAAAQrAABDD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4DEj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AgAARw0AAEUWAADREgAAEAAAACYAAAAIAAAAgYAAAAAAAAA="/>
              </a:ext>
            </a:extLst>
          </p:cNvSpPr>
          <p:nvPr>
            <p:ph idx="1"/>
          </p:nvPr>
        </p:nvSpPr>
        <p:spPr>
          <a:xfrm>
            <a:off x="367665" y="2158365"/>
            <a:ext cx="3252470" cy="90043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4DEj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AgAA0RIAAEUWAAADNQAAEAAAACYAAAAIAAAAAYAAAAAAAAA="/>
              </a:ext>
            </a:extLst>
          </p:cNvSpPr>
          <p:nvPr>
            <p:ph idx="2"/>
          </p:nvPr>
        </p:nvSpPr>
        <p:spPr>
          <a:xfrm>
            <a:off x="367665" y="3058795"/>
            <a:ext cx="3252470" cy="55587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4DEj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FwAARw0AAAQrAADREgAAEAAAACYAAAAIAAAAgYAAAAAAAAA="/>
              </a:ext>
            </a:extLst>
          </p:cNvSpPr>
          <p:nvPr>
            <p:ph idx="3"/>
          </p:nvPr>
        </p:nvSpPr>
        <p:spPr>
          <a:xfrm>
            <a:off x="3740150" y="2158365"/>
            <a:ext cx="3252470" cy="90043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4DEj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FwAA0RIAAAQrAAADNQAAEAAAACYAAAAIAAAAAYAAAAAAAAA="/>
              </a:ext>
            </a:extLst>
          </p:cNvSpPr>
          <p:nvPr>
            <p:ph idx="4"/>
          </p:nvPr>
        </p:nvSpPr>
        <p:spPr>
          <a:xfrm>
            <a:off x="3740150" y="3058795"/>
            <a:ext cx="3252470" cy="55587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AgAAAjcAANQMAAApOg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BED2C3D-73D6-B8DA-9855-858F621B6ED0}" type="datetime1">
              <a:t>9/14/2019</a:t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4DwAAAjcAAM8dAAApOg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ullamcorper suscipit lobortis</a:t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zIAAAAjcAAAQrAAApOg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BED7123-6DD6-B887-9855-9BD23F1B6ECE}" type="slidenum">
              <a:t>0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AgAAXwIAAAQrAABDD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AgAAAjcAANQMAAApOg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BED0738-76D6-B8F1-9855-80A4491B6ED5}" type="datetime1">
              <a:t>9/14/2019</a:t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I+PG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4DwAAAjcAAM8dAAApOg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ullamcorper suscipit lobortis</a:t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zIAAAAjcAAAQrAAApOg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BED788B-C5D6-B88E-9855-33DB361B6E66}" type="slidenum">
              <a:t>0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AgAAAjcAANQMAAApOg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BED6250-1ED6-B894-9855-E8C12C1B6EBD}" type="datetime1">
              <a:t>9/14/2019</a:t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4DwAAAjcAAM8dAAApOg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ullamcorper suscipit lobortis</a:t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zIAAAAjcAAAQrAAApOg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BED339C-D2D6-B8C5-9855-24907D1B6E71}" type="slidenum">
              <a:t>0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4DEj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AgAAXAIAACkRAABrDAAAEAAAACYAAAAIAAAAgYAAAAAAAAA="/>
              </a:ext>
            </a:extLst>
          </p:cNvSpPr>
          <p:nvPr>
            <p:ph type="title"/>
          </p:nvPr>
        </p:nvSpPr>
        <p:spPr>
          <a:xfrm>
            <a:off x="367665" y="383540"/>
            <a:ext cx="2421890" cy="1635125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4DEj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0EQAAXAIAAAQrAAADNQAAEAAAACYAAAAIAAAAAYAAAAAAAAA="/>
              </a:ext>
            </a:extLst>
          </p:cNvSpPr>
          <p:nvPr>
            <p:ph idx="1"/>
          </p:nvPr>
        </p:nvSpPr>
        <p:spPr>
          <a:xfrm>
            <a:off x="2877820" y="383540"/>
            <a:ext cx="4114800" cy="82340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4DEj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AgAAawwAACkRAAADNQAAEAAAACYAAAAIAAAAAYAAAAAAAAA="/>
              </a:ext>
            </a:extLst>
          </p:cNvSpPr>
          <p:nvPr>
            <p:ph idx="2"/>
          </p:nvPr>
        </p:nvSpPr>
        <p:spPr>
          <a:xfrm>
            <a:off x="367665" y="2018665"/>
            <a:ext cx="2421890" cy="65989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k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AgAAAjcAANQMAAApOg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BED5682-CCD6-B8A0-9855-3AF5181B6E6F}" type="datetime1">
              <a:t>9/14/2019</a:t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4DwAAAjcAAM8dAAApOg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ullamcorper suscipit lobortis</a:t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zIAAAAjcAAAQrAAApOg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BED0099-D7D6-B8F6-9855-21A34E1B6E74}" type="slidenum">
              <a:t>0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4DEj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g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fCAAAiikAAAokAABxLgAAEAAAACYAAAAIAAAAgYAAAAAAAAA="/>
              </a:ext>
            </a:extLst>
          </p:cNvSpPr>
          <p:nvPr>
            <p:ph type="title"/>
          </p:nvPr>
        </p:nvSpPr>
        <p:spPr>
          <a:xfrm>
            <a:off x="1442085" y="6752590"/>
            <a:ext cx="4416425" cy="796925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4DEj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fCAAATgUAAAokAADqKAAAEAAAACYAAAAIAAAAAYAAAAAAAAA="/>
              </a:ext>
            </a:extLst>
          </p:cNvSpPr>
          <p:nvPr>
            <p:ph idx="1"/>
          </p:nvPr>
        </p:nvSpPr>
        <p:spPr>
          <a:xfrm>
            <a:off x="1442085" y="862330"/>
            <a:ext cx="4416425" cy="57886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4DEj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fCAAAcS4AAAokAABoNQAAEAAAACYAAAAIAAAAAYAAAAAAAAA="/>
              </a:ext>
            </a:extLst>
          </p:cNvSpPr>
          <p:nvPr>
            <p:ph idx="2"/>
          </p:nvPr>
        </p:nvSpPr>
        <p:spPr>
          <a:xfrm>
            <a:off x="1442085" y="7549515"/>
            <a:ext cx="4416425" cy="11322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AgAAAjcAANQMAAApOg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BED623B-75D6-B894-9855-83C12C1B6ED6}" type="datetime1">
              <a:t>9/14/2019</a:t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o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4DwAAAjcAAM8dAAApOg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ullamcorper suscipit lobortis</a:t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FJ5t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zIAAAAjcAAAQrAAApOg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BED17F2-BCD6-B8E1-9855-4AB4591B6E1F}" type="slidenum">
              <a:t>0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48L2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AgAAXwIAAAQrAABDDAAAEAAAACYAAAAIAAAA//////////8="/>
              </a:ext>
            </a:extLst>
          </p:cNvSpPr>
          <p:nvPr>
            <p:ph type="title"/>
          </p:nvPr>
        </p:nvSpPr>
        <p:spPr>
          <a:xfrm>
            <a:off x="367665" y="385445"/>
            <a:ext cx="6624955" cy="1607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4DEj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0iVG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AgAA2A0AAAQrAAADNQAAEAAAACYAAAAIAAAA//////////8="/>
              </a:ext>
            </a:extLst>
          </p:cNvSpPr>
          <p:nvPr>
            <p:ph type="body" idx="1"/>
          </p:nvPr>
        </p:nvSpPr>
        <p:spPr>
          <a:xfrm>
            <a:off x="367665" y="2250440"/>
            <a:ext cx="6624955" cy="636714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9hOm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DAgAAAjcAANQMAAApOgAAEAAAACYAAAAIAAAA//////////8="/>
              </a:ext>
            </a:extLst>
          </p:cNvSpPr>
          <p:nvPr>
            <p:ph type="dt" sz="quarter" idx="2"/>
          </p:nvPr>
        </p:nvSpPr>
        <p:spPr>
          <a:xfrm>
            <a:off x="367665" y="8942070"/>
            <a:ext cx="1717675" cy="51244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/>
            <a:fld id="{3BED3057-19D6-B8C6-9855-EF937E1B6EBA}" type="datetime1">
              <a:t>{Date/Time}</a:t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xsIH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4DwAAAjcAAM8dAAApOgAAEAAAACYAAAAIAAAA//////////8="/>
              </a:ext>
            </a:extLst>
          </p:cNvSpPr>
          <p:nvPr>
            <p:ph type="ftr" sz="quarter" idx="3"/>
          </p:nvPr>
        </p:nvSpPr>
        <p:spPr>
          <a:xfrm>
            <a:off x="2514600" y="8942070"/>
            <a:ext cx="2331085" cy="51244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4DEj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BiYX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zIAAAAjcAAAQrAAApOgAAEAAAACYAAAAIAAAA//////////8="/>
              </a:ext>
            </a:extLst>
          </p:cNvSpPr>
          <p:nvPr>
            <p:ph type="sldNum" sz="quarter" idx="4"/>
          </p:nvPr>
        </p:nvSpPr>
        <p:spPr>
          <a:xfrm>
            <a:off x="5274945" y="8942070"/>
            <a:ext cx="1717675" cy="51244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/>
            <a:fld id="{3BED74EA-A4D6-B882-9855-52D73A1B6E07}" type="slidenum">
              <a:t>{Nr.}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1pPr>
      <a:lvl2pPr marL="457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2pPr>
      <a:lvl3pPr marL="914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3pPr>
      <a:lvl4pPr marL="1371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4pPr>
      <a:lvl5pPr marL="18288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5pPr>
      <a:lvl6pPr marL="22860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6pPr>
      <a:lvl7pPr marL="2743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7pPr>
      <a:lvl8pPr marL="3200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8pPr>
      <a:lvl9pPr marL="3657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9pPr>
    </p:titleStyle>
    <p:bodyStyle>
      <a:lvl1pPr marL="342900" marR="0" indent="-3429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1pPr>
      <a:lvl2pPr marL="742950" marR="0" indent="-28575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2pPr>
      <a:lvl3pPr marL="11430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3pPr>
      <a:lvl4pPr marL="16002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4pPr>
      <a:lvl5pPr marL="20574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5pPr>
      <a:lvl6pPr marL="25146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6pPr>
      <a:lvl7pPr marL="29718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7pPr>
      <a:lvl8pPr marL="34290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8pPr>
      <a:lvl9pPr marL="38862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9pPr>
    </p:bodyStyle>
    <p:otherStyle>
      <a:lvl1pPr marL="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1pPr>
      <a:lvl2pPr marL="457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2pPr>
      <a:lvl3pPr marL="914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3pPr>
      <a:lvl4pPr marL="1371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4pPr>
      <a:lvl5pPr marL="18288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5pPr>
      <a:lvl6pPr marL="22860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6pPr>
      <a:lvl7pPr marL="2743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7pPr>
      <a:lvl8pPr marL="3200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8pPr>
      <a:lvl9pPr marL="3657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1"/>
          <p:cNvPicPr>
            <a:picLocks noChangeAspect="1"/>
            <a:extLst>
              <a:ext uri="smNativeData">
                <pr:smNativeData xmlns:pr="smNativeData" val="SMDATA_15_4DEj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vYTps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HQEAAD0EAAAXJQAAfS0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" y="688975"/>
            <a:ext cx="5848350" cy="67056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1"/>
          <p:cNvSpPr txBox="1">
            <a:extLst>
              <a:ext uri="smNativeData">
                <pr:smNativeData xmlns:pr="smNativeData" val="SMDATA_13_4DEjXh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UAAAAAQAAAAE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AAAAAD/fwAA/38AAAAAAAAJAAAABAAAAD0iVGk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JAQAA1wAAAEIrAACIAwAAAAAAACYAAAAIAAAA//////////8="/>
              </a:ext>
            </a:extLst>
          </p:cNvSpPr>
          <p:nvPr/>
        </p:nvSpPr>
        <p:spPr>
          <a:xfrm>
            <a:off x="208915" y="136525"/>
            <a:ext cx="6823075" cy="43751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numCol="1" spcCol="215900" anchor="t"/>
          <a:lstStyle/>
          <a:p>
            <a:pPr algn="ctr">
              <a:defRPr sz="2400" b="1"/>
            </a:pPr>
            <a:r>
              <a:t>SPECS - ACER ASPIRE XC-705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1"/>
          <p:cNvPicPr>
            <a:picLocks noChangeAspect="1"/>
            <a:extLst>
              <a:ext uri="smNativeData">
                <pr:smNativeData xmlns:pr="smNativeData" val="SMDATA_15_4DEj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9QAAAPUAAABUIQAABCM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55575" y="155575"/>
            <a:ext cx="5262245" cy="553656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1"/>
          <p:cNvPicPr>
            <a:picLocks noChangeAspect="1"/>
            <a:extLst>
              <a:ext uri="smNativeData">
                <pr:smNativeData xmlns:pr="smNativeData" val="SMDATA_15_4DEj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D/////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kAAAAJAAAABkIQAAiS4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91440"/>
            <a:ext cx="5336540" cy="747331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1"/>
          <p:cNvPicPr>
            <a:picLocks noChangeAspect="1"/>
            <a:extLst>
              <a:ext uri="smNativeData">
                <pr:smNativeData xmlns:pr="smNativeData" val="SMDATA_15_4DEj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DmDAo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kAAAAJAAAADUIAAA7Ss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91440"/>
            <a:ext cx="5245100" cy="704913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1"/>
          <p:cNvPicPr>
            <a:picLocks noChangeAspect="1"/>
            <a:extLst>
              <a:ext uri="smNativeData">
                <pr:smNativeData xmlns:pr="smNativeData" val="SMDATA_15_4DEj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DmDAo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kAAAAJAAAAB/IQAA5yE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91440"/>
            <a:ext cx="5353685" cy="541972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Calibri"/>
        <a:ea typeface="SimSun"/>
        <a:cs typeface="Times New Roman"/>
      </a:majorFont>
      <a:minorFont>
        <a:latin typeface="Calibri"/>
        <a:ea typeface="SimSu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browd</cp:lastModifiedBy>
  <cp:revision>0</cp:revision>
  <dcterms:created xsi:type="dcterms:W3CDTF">2019-09-14T18:07:08Z</dcterms:created>
  <dcterms:modified xsi:type="dcterms:W3CDTF">2020-01-18T16:27:12Z</dcterms:modified>
</cp:coreProperties>
</file>