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5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_rels/presentation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53.xml.rels" ContentType="application/vnd.openxmlformats-package.relationships+xml"/>
  <Override PartName="/ppt/slideLayouts/slideLayout5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6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6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8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9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9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0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0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0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0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100000"/>
              </a:lnSpc>
            </a:pPr>
            <a:r>
              <a:rPr b="0" lang="en-US" sz="6000" spc="-1" strike="noStrike">
                <a:solidFill>
                  <a:srgbClr val="ffff00"/>
                </a:solidFill>
                <a:latin typeface="Times New Roman"/>
              </a:rPr>
              <a:t>C</a:t>
            </a:r>
            <a:r>
              <a:rPr b="0" lang="en-US" sz="6000" spc="-1" strike="noStrike">
                <a:solidFill>
                  <a:srgbClr val="ffff00"/>
                </a:solidFill>
                <a:latin typeface="Times New Roman"/>
              </a:rPr>
              <a:t>l</a:t>
            </a:r>
            <a:r>
              <a:rPr b="0" lang="en-US" sz="6000" spc="-1" strike="noStrike">
                <a:solidFill>
                  <a:srgbClr val="ffff00"/>
                </a:solidFill>
                <a:latin typeface="Times New Roman"/>
              </a:rPr>
              <a:t>i</a:t>
            </a:r>
            <a:r>
              <a:rPr b="0" lang="en-US" sz="6000" spc="-1" strike="noStrike">
                <a:solidFill>
                  <a:srgbClr val="ffff00"/>
                </a:solidFill>
                <a:latin typeface="Times New Roman"/>
              </a:rPr>
              <a:t>c</a:t>
            </a:r>
            <a:r>
              <a:rPr b="0" lang="en-US" sz="6000" spc="-1" strike="noStrike">
                <a:solidFill>
                  <a:srgbClr val="ffff00"/>
                </a:solidFill>
                <a:latin typeface="Times New Roman"/>
              </a:rPr>
              <a:t>k</a:t>
            </a:r>
            <a:r>
              <a:rPr b="0" lang="en-US" sz="6000" spc="-1" strike="noStrike">
                <a:solidFill>
                  <a:srgbClr val="ffff00"/>
                </a:solidFill>
                <a:latin typeface="Times New Roman"/>
              </a:rPr>
              <a:t> </a:t>
            </a:r>
            <a:r>
              <a:rPr b="0" lang="en-US" sz="6000" spc="-1" strike="noStrike">
                <a:solidFill>
                  <a:srgbClr val="ffff00"/>
                </a:solidFill>
                <a:latin typeface="Times New Roman"/>
              </a:rPr>
              <a:t>t</a:t>
            </a:r>
            <a:r>
              <a:rPr b="0" lang="en-US" sz="6000" spc="-1" strike="noStrike">
                <a:solidFill>
                  <a:srgbClr val="ffff00"/>
                </a:solidFill>
                <a:latin typeface="Times New Roman"/>
              </a:rPr>
              <a:t>o</a:t>
            </a:r>
            <a:r>
              <a:rPr b="0" lang="en-US" sz="6000" spc="-1" strike="noStrike">
                <a:solidFill>
                  <a:srgbClr val="ffff00"/>
                </a:solidFill>
                <a:latin typeface="Times New Roman"/>
              </a:rPr>
              <a:t> </a:t>
            </a:r>
            <a:r>
              <a:rPr b="0" lang="en-US" sz="6000" spc="-1" strike="noStrike">
                <a:solidFill>
                  <a:srgbClr val="ffff00"/>
                </a:solidFill>
                <a:latin typeface="Times New Roman"/>
              </a:rPr>
              <a:t>e</a:t>
            </a:r>
            <a:r>
              <a:rPr b="0" lang="en-US" sz="6000" spc="-1" strike="noStrike">
                <a:solidFill>
                  <a:srgbClr val="ffff00"/>
                </a:solidFill>
                <a:latin typeface="Times New Roman"/>
              </a:rPr>
              <a:t>d</a:t>
            </a:r>
            <a:r>
              <a:rPr b="0" lang="en-US" sz="6000" spc="-1" strike="noStrike">
                <a:solidFill>
                  <a:srgbClr val="ffff00"/>
                </a:solidFill>
                <a:latin typeface="Times New Roman"/>
              </a:rPr>
              <a:t>i</a:t>
            </a:r>
            <a:r>
              <a:rPr b="0" lang="en-US" sz="6000" spc="-1" strike="noStrike">
                <a:solidFill>
                  <a:srgbClr val="ffff00"/>
                </a:solidFill>
                <a:latin typeface="Times New Roman"/>
              </a:rPr>
              <a:t>t </a:t>
            </a:r>
            <a:r>
              <a:rPr b="0" lang="en-US" sz="6000" spc="-1" strike="noStrike">
                <a:solidFill>
                  <a:srgbClr val="ffff00"/>
                </a:solidFill>
                <a:latin typeface="Times New Roman"/>
              </a:rPr>
              <a:t>M</a:t>
            </a:r>
            <a:r>
              <a:rPr b="0" lang="en-US" sz="6000" spc="-1" strike="noStrike">
                <a:solidFill>
                  <a:srgbClr val="ffff00"/>
                </a:solidFill>
                <a:latin typeface="Times New Roman"/>
              </a:rPr>
              <a:t>a</a:t>
            </a:r>
            <a:r>
              <a:rPr b="0" lang="en-US" sz="6000" spc="-1" strike="noStrike">
                <a:solidFill>
                  <a:srgbClr val="ffff00"/>
                </a:solidFill>
                <a:latin typeface="Times New Roman"/>
              </a:rPr>
              <a:t>s</a:t>
            </a:r>
            <a:r>
              <a:rPr b="0" lang="en-US" sz="6000" spc="-1" strike="noStrike">
                <a:solidFill>
                  <a:srgbClr val="ffff00"/>
                </a:solidFill>
                <a:latin typeface="Times New Roman"/>
              </a:rPr>
              <a:t>t</a:t>
            </a:r>
            <a:r>
              <a:rPr b="0" lang="en-US" sz="6000" spc="-1" strike="noStrike">
                <a:solidFill>
                  <a:srgbClr val="ffff00"/>
                </a:solidFill>
                <a:latin typeface="Times New Roman"/>
              </a:rPr>
              <a:t>e</a:t>
            </a:r>
            <a:r>
              <a:rPr b="0" lang="en-US" sz="6000" spc="-1" strike="noStrike">
                <a:solidFill>
                  <a:srgbClr val="ffff00"/>
                </a:solidFill>
                <a:latin typeface="Times New Roman"/>
              </a:rPr>
              <a:t>r </a:t>
            </a:r>
            <a:r>
              <a:rPr b="0" lang="en-US" sz="6000" spc="-1" strike="noStrike">
                <a:solidFill>
                  <a:srgbClr val="ffff00"/>
                </a:solidFill>
                <a:latin typeface="Times New Roman"/>
              </a:rPr>
              <a:t>t</a:t>
            </a:r>
            <a:r>
              <a:rPr b="0" lang="en-US" sz="6000" spc="-1" strike="noStrike">
                <a:solidFill>
                  <a:srgbClr val="ffff00"/>
                </a:solidFill>
                <a:latin typeface="Times New Roman"/>
              </a:rPr>
              <a:t>i</a:t>
            </a:r>
            <a:r>
              <a:rPr b="0" lang="en-US" sz="6000" spc="-1" strike="noStrike">
                <a:solidFill>
                  <a:srgbClr val="ffff00"/>
                </a:solidFill>
                <a:latin typeface="Times New Roman"/>
              </a:rPr>
              <a:t>t</a:t>
            </a:r>
            <a:r>
              <a:rPr b="0" lang="en-US" sz="6000" spc="-1" strike="noStrike">
                <a:solidFill>
                  <a:srgbClr val="ffff00"/>
                </a:solidFill>
                <a:latin typeface="Times New Roman"/>
              </a:rPr>
              <a:t>l</a:t>
            </a:r>
            <a:r>
              <a:rPr b="0" lang="en-US" sz="6000" spc="-1" strike="noStrike">
                <a:solidFill>
                  <a:srgbClr val="ffff00"/>
                </a:solidFill>
                <a:latin typeface="Times New Roman"/>
              </a:rPr>
              <a:t>e </a:t>
            </a:r>
            <a:r>
              <a:rPr b="0" lang="en-US" sz="6000" spc="-1" strike="noStrike">
                <a:solidFill>
                  <a:srgbClr val="ffff00"/>
                </a:solidFill>
                <a:latin typeface="Times New Roman"/>
              </a:rPr>
              <a:t>s</a:t>
            </a:r>
            <a:r>
              <a:rPr b="0" lang="en-US" sz="6000" spc="-1" strike="noStrike">
                <a:solidFill>
                  <a:srgbClr val="ffff00"/>
                </a:solidFill>
                <a:latin typeface="Times New Roman"/>
              </a:rPr>
              <a:t>t</a:t>
            </a:r>
            <a:r>
              <a:rPr b="0" lang="en-US" sz="6000" spc="-1" strike="noStrike">
                <a:solidFill>
                  <a:srgbClr val="ffff00"/>
                </a:solidFill>
                <a:latin typeface="Times New Roman"/>
              </a:rPr>
              <a:t>y</a:t>
            </a:r>
            <a:r>
              <a:rPr b="0" lang="en-US" sz="6000" spc="-1" strike="noStrike">
                <a:solidFill>
                  <a:srgbClr val="ffff00"/>
                </a:solidFill>
                <a:latin typeface="Times New Roman"/>
              </a:rPr>
              <a:t>l</a:t>
            </a:r>
            <a:r>
              <a:rPr b="0" lang="en-US" sz="6000" spc="-1" strike="noStrike">
                <a:solidFill>
                  <a:srgbClr val="ffff00"/>
                </a:solidFill>
                <a:latin typeface="Times New Roman"/>
              </a:rPr>
              <a:t>e</a:t>
            </a: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0" y="6553080"/>
            <a:ext cx="1904760" cy="30456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CS34</a:t>
            </a:r>
            <a:r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8, </a:t>
            </a:r>
            <a:r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Fall  </a:t>
            </a:r>
            <a:r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2000</a:t>
            </a:r>
            <a:endParaRPr b="0" lang="en-GB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7162920" y="6553080"/>
            <a:ext cx="1980720" cy="30456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ffffff"/>
                </a:solidFill>
                <a:latin typeface="Symbol"/>
              </a:rPr>
              <a:t></a:t>
            </a:r>
            <a:r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Davi</a:t>
            </a:r>
            <a:r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d </a:t>
            </a:r>
            <a:r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Krieg</a:t>
            </a:r>
            <a:r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man, </a:t>
            </a:r>
            <a:r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2000</a:t>
            </a:r>
            <a:endParaRPr b="0" lang="en-GB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2895480" y="5867280"/>
            <a:ext cx="1904760" cy="45684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79931ADE-9232-4FE3-B270-0510FFF218A6}" type="slidenum">
              <a:rPr b="0" lang="en-US" sz="1400" spc="-1" strike="noStrike">
                <a:solidFill>
                  <a:srgbClr val="ffffff"/>
                </a:solidFill>
                <a:latin typeface="Times New Roman"/>
              </a:rPr>
              <a:t>&lt;number&gt;</a:t>
            </a:fld>
            <a:endParaRPr b="0" lang="en-GB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Times New Roman"/>
              </a:rPr>
              <a:t>Click to edit the outline text format</a:t>
            </a:r>
            <a:endParaRPr b="0" lang="en-US" sz="1800" spc="-1" strike="noStrike">
              <a:solidFill>
                <a:srgbClr val="ffffff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ffffff"/>
                </a:solidFill>
                <a:latin typeface="Times New Roman"/>
              </a:rPr>
              <a:t>Second Outline Level</a:t>
            </a:r>
            <a:endParaRPr b="0" lang="en-US" sz="1800" spc="-1" strike="noStrike">
              <a:solidFill>
                <a:srgbClr val="ffffff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Times New Roman"/>
              </a:rPr>
              <a:t>Third Outline Level</a:t>
            </a:r>
            <a:endParaRPr b="0" lang="en-US" sz="1800" spc="-1" strike="noStrike">
              <a:solidFill>
                <a:srgbClr val="ffffff"/>
              </a:solidFill>
              <a:latin typeface="Times New Roman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ffffff"/>
                </a:solidFill>
                <a:latin typeface="Times New Roman"/>
              </a:rPr>
              <a:t>Fourth Outline Level</a:t>
            </a:r>
            <a:endParaRPr b="0" lang="en-US" sz="1800" spc="-1" strike="noStrike">
              <a:solidFill>
                <a:srgbClr val="ffffff"/>
              </a:solidFill>
              <a:latin typeface="Times New Roman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Times New Roman"/>
              </a:rPr>
              <a:t>Fifth Outline Level</a:t>
            </a:r>
            <a:endParaRPr b="0" lang="en-US" sz="2000" spc="-1" strike="noStrike">
              <a:solidFill>
                <a:srgbClr val="ffffff"/>
              </a:solidFill>
              <a:latin typeface="Times New Roman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Times New Roman"/>
              </a:rPr>
              <a:t>Sixth Outline Level</a:t>
            </a:r>
            <a:endParaRPr b="0" lang="en-US" sz="2000" spc="-1" strike="noStrike">
              <a:solidFill>
                <a:srgbClr val="ffffff"/>
              </a:solidFill>
              <a:latin typeface="Times New Roman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Times New Roman"/>
              </a:rPr>
              <a:t>Seventh Outline Level</a:t>
            </a:r>
            <a:endParaRPr b="0" lang="en-US" sz="20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52280" y="76320"/>
            <a:ext cx="883872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Cli</a:t>
            </a: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ck </a:t>
            </a: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to </a:t>
            </a: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edi</a:t>
            </a: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t </a:t>
            </a: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M</a:t>
            </a: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ast</a:t>
            </a: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er </a:t>
            </a: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titl</a:t>
            </a: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e </a:t>
            </a: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sty</a:t>
            </a: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le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360"/>
              </a:spcBef>
              <a:buClr>
                <a:srgbClr val="ffffff"/>
              </a:buClr>
              <a:buFont typeface="Symbol" charset="2"/>
              <a:buChar char=""/>
            </a:pPr>
            <a:r>
              <a:rPr b="0" lang="en-US" sz="1800" spc="-1" strike="noStrike">
                <a:solidFill>
                  <a:srgbClr val="ffffff"/>
                </a:solidFill>
                <a:latin typeface="Times New Roman"/>
              </a:rPr>
              <a:t>Edit Master text styles</a:t>
            </a:r>
            <a:endParaRPr b="0" lang="en-US" sz="1800" spc="-1" strike="noStrike">
              <a:solidFill>
                <a:srgbClr val="ffffff"/>
              </a:solidFill>
              <a:latin typeface="Times New Roman"/>
            </a:endParaRPr>
          </a:p>
          <a:p>
            <a:pPr lvl="1" marL="743040" indent="-285480">
              <a:lnSpc>
                <a:spcPct val="100000"/>
              </a:lnSpc>
              <a:spcBef>
                <a:spcPts val="360"/>
              </a:spcBef>
              <a:buClr>
                <a:srgbClr val="ffffff"/>
              </a:buClr>
              <a:buFont typeface="Symbol" charset="2"/>
              <a:buChar char=""/>
            </a:pPr>
            <a:r>
              <a:rPr b="0" lang="en-US" sz="1800" spc="-1" strike="noStrike">
                <a:solidFill>
                  <a:srgbClr val="ffffff"/>
                </a:solidFill>
                <a:latin typeface="Times New Roman"/>
              </a:rPr>
              <a:t>Second level</a:t>
            </a:r>
            <a:endParaRPr b="0" lang="en-US" sz="1800" spc="-1" strike="noStrike">
              <a:solidFill>
                <a:srgbClr val="ffffff"/>
              </a:solidFill>
              <a:latin typeface="Times New Roman"/>
            </a:endParaRPr>
          </a:p>
          <a:p>
            <a:pPr lvl="2" marL="1143000" indent="-228240">
              <a:lnSpc>
                <a:spcPct val="100000"/>
              </a:lnSpc>
              <a:spcBef>
                <a:spcPts val="360"/>
              </a:spcBef>
              <a:buClr>
                <a:srgbClr val="ffffff"/>
              </a:buClr>
              <a:buFont typeface="Symbol" charset="2"/>
              <a:buChar char=""/>
            </a:pPr>
            <a:r>
              <a:rPr b="0" lang="en-US" sz="1800" spc="-1" strike="noStrike">
                <a:solidFill>
                  <a:srgbClr val="ffffff"/>
                </a:solidFill>
                <a:latin typeface="Times New Roman"/>
              </a:rPr>
              <a:t>Third level</a:t>
            </a:r>
            <a:endParaRPr b="0" lang="en-US" sz="1800" spc="-1" strike="noStrike">
              <a:solidFill>
                <a:srgbClr val="ffffff"/>
              </a:solidFill>
              <a:latin typeface="Times New Roman"/>
            </a:endParaRPr>
          </a:p>
          <a:p>
            <a:pPr lvl="3" marL="1600200" indent="-228240">
              <a:lnSpc>
                <a:spcPct val="100000"/>
              </a:lnSpc>
              <a:spcBef>
                <a:spcPts val="360"/>
              </a:spcBef>
              <a:buClr>
                <a:srgbClr val="ffffff"/>
              </a:buClr>
              <a:buFont typeface="Symbol" charset="2"/>
              <a:buChar char=""/>
            </a:pPr>
            <a:r>
              <a:rPr b="0" lang="en-US" sz="1800" spc="-1" strike="noStrike">
                <a:solidFill>
                  <a:srgbClr val="ffffff"/>
                </a:solidFill>
                <a:latin typeface="Times New Roman"/>
              </a:rPr>
              <a:t>Fourth level</a:t>
            </a:r>
            <a:endParaRPr b="0" lang="en-US" sz="1800" spc="-1" strike="noStrike">
              <a:solidFill>
                <a:srgbClr val="ffffff"/>
              </a:solidFill>
              <a:latin typeface="Times New Roman"/>
            </a:endParaRPr>
          </a:p>
          <a:p>
            <a:pPr lvl="4" marL="2057400" indent="-228240">
              <a:lnSpc>
                <a:spcPct val="100000"/>
              </a:lnSpc>
              <a:spcBef>
                <a:spcPts val="360"/>
              </a:spcBef>
              <a:buClr>
                <a:srgbClr val="ffffff"/>
              </a:buClr>
              <a:buFont typeface="StarSymbol"/>
              <a:buChar char="»"/>
            </a:pPr>
            <a:r>
              <a:rPr b="0" lang="en-US" sz="1800" spc="-1" strike="noStrike">
                <a:solidFill>
                  <a:srgbClr val="ffffff"/>
                </a:solidFill>
                <a:latin typeface="Times New Roman"/>
              </a:rPr>
              <a:t>Fifth level</a:t>
            </a:r>
            <a:endParaRPr b="0" lang="en-US" sz="18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0" y="6553080"/>
            <a:ext cx="1904760" cy="30456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CS348, </a:t>
            </a:r>
            <a:r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Fall  </a:t>
            </a:r>
            <a:r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2000</a:t>
            </a:r>
            <a:endParaRPr b="0" lang="en-GB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7162920" y="6553080"/>
            <a:ext cx="1980720" cy="30456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ffffff"/>
                </a:solidFill>
                <a:latin typeface="Symbol"/>
              </a:rPr>
              <a:t></a:t>
            </a:r>
            <a:r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David </a:t>
            </a:r>
            <a:r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Kriegman, </a:t>
            </a:r>
            <a:r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2000</a:t>
            </a:r>
            <a:endParaRPr b="0" lang="en-GB" sz="12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2895480" y="5867280"/>
            <a:ext cx="1904760" cy="45684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7EAAA9BA-3349-46BC-9918-E6E0E5207D1D}" type="slidenum">
              <a:rPr b="0" lang="en-US" sz="1400" spc="-1" strike="noStrike">
                <a:solidFill>
                  <a:srgbClr val="ffffff"/>
                </a:solidFill>
                <a:latin typeface="Times New Roman"/>
              </a:rPr>
              <a:t>&lt;number&gt;</a:t>
            </a:fld>
            <a:endParaRPr b="0" lang="en-GB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GB" sz="4400" spc="-1" strike="noStrike">
                <a:latin typeface="Arial"/>
              </a:rPr>
              <a:t>C</a:t>
            </a:r>
            <a:r>
              <a:rPr b="0" lang="en-GB" sz="4400" spc="-1" strike="noStrike">
                <a:latin typeface="Arial"/>
              </a:rPr>
              <a:t>li</a:t>
            </a:r>
            <a:r>
              <a:rPr b="0" lang="en-GB" sz="4400" spc="-1" strike="noStrike">
                <a:latin typeface="Arial"/>
              </a:rPr>
              <a:t>c</a:t>
            </a:r>
            <a:r>
              <a:rPr b="0" lang="en-GB" sz="4400" spc="-1" strike="noStrike">
                <a:latin typeface="Arial"/>
              </a:rPr>
              <a:t>k </a:t>
            </a:r>
            <a:r>
              <a:rPr b="0" lang="en-GB" sz="4400" spc="-1" strike="noStrike">
                <a:latin typeface="Arial"/>
              </a:rPr>
              <a:t>t</a:t>
            </a:r>
            <a:r>
              <a:rPr b="0" lang="en-GB" sz="4400" spc="-1" strike="noStrike">
                <a:latin typeface="Arial"/>
              </a:rPr>
              <a:t>o </a:t>
            </a:r>
            <a:r>
              <a:rPr b="0" lang="en-GB" sz="4400" spc="-1" strike="noStrike">
                <a:latin typeface="Arial"/>
              </a:rPr>
              <a:t>e</a:t>
            </a:r>
            <a:r>
              <a:rPr b="0" lang="en-GB" sz="4400" spc="-1" strike="noStrike">
                <a:latin typeface="Arial"/>
              </a:rPr>
              <a:t>d</a:t>
            </a:r>
            <a:r>
              <a:rPr b="0" lang="en-GB" sz="4400" spc="-1" strike="noStrike">
                <a:latin typeface="Arial"/>
              </a:rPr>
              <a:t>it </a:t>
            </a:r>
            <a:r>
              <a:rPr b="0" lang="en-GB" sz="4400" spc="-1" strike="noStrike">
                <a:latin typeface="Arial"/>
              </a:rPr>
              <a:t>t</a:t>
            </a:r>
            <a:r>
              <a:rPr b="0" lang="en-GB" sz="4400" spc="-1" strike="noStrike">
                <a:latin typeface="Arial"/>
              </a:rPr>
              <a:t>h</a:t>
            </a:r>
            <a:r>
              <a:rPr b="0" lang="en-GB" sz="4400" spc="-1" strike="noStrike">
                <a:latin typeface="Arial"/>
              </a:rPr>
              <a:t>e </a:t>
            </a:r>
            <a:r>
              <a:rPr b="0" lang="en-GB" sz="4400" spc="-1" strike="noStrike">
                <a:latin typeface="Arial"/>
              </a:rPr>
              <a:t>ti</a:t>
            </a:r>
            <a:r>
              <a:rPr b="0" lang="en-GB" sz="4400" spc="-1" strike="noStrike">
                <a:latin typeface="Arial"/>
              </a:rPr>
              <a:t>tl</a:t>
            </a:r>
            <a:r>
              <a:rPr b="0" lang="en-GB" sz="4400" spc="-1" strike="noStrike">
                <a:latin typeface="Arial"/>
              </a:rPr>
              <a:t>e </a:t>
            </a:r>
            <a:r>
              <a:rPr b="0" lang="en-GB" sz="4400" spc="-1" strike="noStrike">
                <a:latin typeface="Arial"/>
              </a:rPr>
              <a:t>t</a:t>
            </a:r>
            <a:r>
              <a:rPr b="0" lang="en-GB" sz="4400" spc="-1" strike="noStrike">
                <a:latin typeface="Arial"/>
              </a:rPr>
              <a:t>e</a:t>
            </a:r>
            <a:r>
              <a:rPr b="0" lang="en-GB" sz="4400" spc="-1" strike="noStrike">
                <a:latin typeface="Arial"/>
              </a:rPr>
              <a:t>x</a:t>
            </a:r>
            <a:r>
              <a:rPr b="0" lang="en-GB" sz="4400" spc="-1" strike="noStrike">
                <a:latin typeface="Arial"/>
              </a:rPr>
              <a:t>t </a:t>
            </a:r>
            <a:r>
              <a:rPr b="0" lang="en-GB" sz="4400" spc="-1" strike="noStrike">
                <a:latin typeface="Arial"/>
              </a:rPr>
              <a:t>f</a:t>
            </a:r>
            <a:r>
              <a:rPr b="0" lang="en-GB" sz="4400" spc="-1" strike="noStrike">
                <a:latin typeface="Arial"/>
              </a:rPr>
              <a:t>o</a:t>
            </a:r>
            <a:r>
              <a:rPr b="0" lang="en-GB" sz="4400" spc="-1" strike="noStrike">
                <a:latin typeface="Arial"/>
              </a:rPr>
              <a:t>r</a:t>
            </a:r>
            <a:r>
              <a:rPr b="0" lang="en-GB" sz="4400" spc="-1" strike="noStrike">
                <a:latin typeface="Arial"/>
              </a:rPr>
              <a:t>m</a:t>
            </a:r>
            <a:r>
              <a:rPr b="0" lang="en-GB" sz="4400" spc="-1" strike="noStrike">
                <a:latin typeface="Arial"/>
              </a:rPr>
              <a:t>a</a:t>
            </a:r>
            <a:r>
              <a:rPr b="0" lang="en-GB" sz="4400" spc="-1" strike="noStrike">
                <a:latin typeface="Arial"/>
              </a:rPr>
              <a:t>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457200" y="6247440"/>
            <a:ext cx="2130120" cy="4726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GB" sz="1400" spc="-1" strike="noStrike">
                <a:latin typeface="Times New Roman"/>
              </a:rPr>
              <a:t>&lt;date/time&gt;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3126960" y="6247440"/>
            <a:ext cx="2898000" cy="4726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en-GB" sz="1400" spc="-1" strike="noStrike">
                <a:latin typeface="Times New Roman"/>
              </a:rPr>
              <a:t>&lt;footer&gt;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6555960" y="6247440"/>
            <a:ext cx="2130120" cy="4726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8F9A5AE5-2B4C-4BF4-BA27-B77D3D4798B6}" type="slidenum">
              <a:rPr b="0" lang="en-GB" sz="1400" spc="-1" strike="noStrike">
                <a:latin typeface="Times New Roman"/>
              </a:rPr>
              <a:t>&lt;number&gt;</a:t>
            </a:fld>
            <a:endParaRPr b="0" lang="en-GB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152280" y="76320"/>
            <a:ext cx="883872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00"/>
                </a:solidFill>
                <a:latin typeface="Times New Roman"/>
              </a:rPr>
              <a:t>Click to edit Master title style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dt"/>
          </p:nvPr>
        </p:nvSpPr>
        <p:spPr>
          <a:xfrm>
            <a:off x="0" y="6553080"/>
            <a:ext cx="1904760" cy="30456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CS348</a:t>
            </a:r>
            <a:r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, Fall  </a:t>
            </a:r>
            <a:r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2000</a:t>
            </a:r>
            <a:endParaRPr b="0" lang="en-GB" sz="1200" spc="-1" strike="noStrike">
              <a:latin typeface="Times New Roman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ftr"/>
          </p:nvPr>
        </p:nvSpPr>
        <p:spPr>
          <a:xfrm>
            <a:off x="7162920" y="6553080"/>
            <a:ext cx="1980720" cy="30456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ffffff"/>
                </a:solidFill>
                <a:latin typeface="Symbol"/>
              </a:rPr>
              <a:t></a:t>
            </a:r>
            <a:r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David </a:t>
            </a:r>
            <a:r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Krieg</a:t>
            </a:r>
            <a:r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man, </a:t>
            </a:r>
            <a:r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2000</a:t>
            </a:r>
            <a:endParaRPr b="0" lang="en-GB" sz="1200" spc="-1" strike="noStrike">
              <a:latin typeface="Times New Roman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sldNum"/>
          </p:nvPr>
        </p:nvSpPr>
        <p:spPr>
          <a:xfrm>
            <a:off x="2895480" y="5867280"/>
            <a:ext cx="1904760" cy="45684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A0110619-B032-4B10-9DC1-B8A277FDC419}" type="slidenum">
              <a:rPr b="0" lang="en-US" sz="1400" spc="-1" strike="noStrike">
                <a:solidFill>
                  <a:srgbClr val="ffffff"/>
                </a:solidFill>
                <a:latin typeface="Times New Roman"/>
              </a:rPr>
              <a:t>&lt;number&gt;</a:t>
            </a:fld>
            <a:endParaRPr b="0" lang="en-GB" sz="1400" spc="-1" strike="noStrike">
              <a:latin typeface="Times New Roman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Times New Roman"/>
              </a:rPr>
              <a:t>Click to edit the outline text format</a:t>
            </a:r>
            <a:endParaRPr b="0" lang="en-US" sz="1800" spc="-1" strike="noStrike">
              <a:solidFill>
                <a:srgbClr val="ffffff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ffffff"/>
                </a:solidFill>
                <a:latin typeface="Times New Roman"/>
              </a:rPr>
              <a:t>Second Outline Level</a:t>
            </a:r>
            <a:endParaRPr b="0" lang="en-US" sz="1800" spc="-1" strike="noStrike">
              <a:solidFill>
                <a:srgbClr val="ffffff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Times New Roman"/>
              </a:rPr>
              <a:t>Third Outline Level</a:t>
            </a:r>
            <a:endParaRPr b="0" lang="en-US" sz="1800" spc="-1" strike="noStrike">
              <a:solidFill>
                <a:srgbClr val="ffffff"/>
              </a:solidFill>
              <a:latin typeface="Times New Roman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ffffff"/>
                </a:solidFill>
                <a:latin typeface="Times New Roman"/>
              </a:rPr>
              <a:t>Fourth Outline Level</a:t>
            </a:r>
            <a:endParaRPr b="0" lang="en-US" sz="1800" spc="-1" strike="noStrike">
              <a:solidFill>
                <a:srgbClr val="ffffff"/>
              </a:solidFill>
              <a:latin typeface="Times New Roman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Times New Roman"/>
              </a:rPr>
              <a:t>Fifth Outline Level</a:t>
            </a:r>
            <a:endParaRPr b="0" lang="en-US" sz="2000" spc="-1" strike="noStrike">
              <a:solidFill>
                <a:srgbClr val="ffffff"/>
              </a:solidFill>
              <a:latin typeface="Times New Roman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Times New Roman"/>
              </a:rPr>
              <a:t>Sixth Outline Level</a:t>
            </a:r>
            <a:endParaRPr b="0" lang="en-US" sz="2000" spc="-1" strike="noStrike">
              <a:solidFill>
                <a:srgbClr val="ffffff"/>
              </a:solidFill>
              <a:latin typeface="Times New Roman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Times New Roman"/>
              </a:rPr>
              <a:t>Seventh Outline Level</a:t>
            </a:r>
            <a:endParaRPr b="0" lang="en-US" sz="20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dt"/>
          </p:nvPr>
        </p:nvSpPr>
        <p:spPr>
          <a:xfrm>
            <a:off x="0" y="6553080"/>
            <a:ext cx="1904760" cy="30456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CS348, Fall  2000</a:t>
            </a:r>
            <a:endParaRPr b="0" lang="en-GB" sz="1200" spc="-1" strike="noStrike">
              <a:latin typeface="Times New Roman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ftr"/>
          </p:nvPr>
        </p:nvSpPr>
        <p:spPr>
          <a:xfrm>
            <a:off x="7162920" y="6553080"/>
            <a:ext cx="1980720" cy="30456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ffffff"/>
                </a:solidFill>
                <a:latin typeface="Symbol"/>
              </a:rPr>
              <a:t></a:t>
            </a:r>
            <a:r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David Kriegman, 2000</a:t>
            </a:r>
            <a:endParaRPr b="0" lang="en-GB" sz="1200" spc="-1" strike="noStrike">
              <a:latin typeface="Times New Roman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sldNum"/>
          </p:nvPr>
        </p:nvSpPr>
        <p:spPr>
          <a:xfrm>
            <a:off x="2895480" y="5867280"/>
            <a:ext cx="1904760" cy="45684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57B87E0B-A339-4D99-A371-0699339863D9}" type="slidenum">
              <a:rPr b="0" lang="en-US" sz="1400" spc="-1" strike="noStrike">
                <a:solidFill>
                  <a:srgbClr val="ffffff"/>
                </a:solidFill>
                <a:latin typeface="Times New Roman"/>
              </a:rPr>
              <a:t>&lt;number&gt;</a:t>
            </a:fld>
            <a:endParaRPr b="0" lang="en-GB" sz="1400" spc="-1" strike="noStrike">
              <a:latin typeface="Times New Roman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2800" spc="-1" strike="noStrike">
                <a:solidFill>
                  <a:srgbClr val="ffffff"/>
                </a:solidFill>
                <a:latin typeface="Arial"/>
              </a:rPr>
              <a:t>Click to edit the title text format</a:t>
            </a:r>
            <a:endParaRPr b="0" lang="en-US" sz="2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8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Times New Roman"/>
              </a:rPr>
              <a:t>Click to edit the outline text format</a:t>
            </a:r>
            <a:endParaRPr b="0" lang="en-US" sz="1800" spc="-1" strike="noStrike">
              <a:solidFill>
                <a:srgbClr val="ffffff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ffffff"/>
                </a:solidFill>
                <a:latin typeface="Times New Roman"/>
              </a:rPr>
              <a:t>Second Outline Level</a:t>
            </a:r>
            <a:endParaRPr b="0" lang="en-US" sz="1800" spc="-1" strike="noStrike">
              <a:solidFill>
                <a:srgbClr val="ffffff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Times New Roman"/>
              </a:rPr>
              <a:t>Third Outline Level</a:t>
            </a:r>
            <a:endParaRPr b="0" lang="en-US" sz="1800" spc="-1" strike="noStrike">
              <a:solidFill>
                <a:srgbClr val="ffffff"/>
              </a:solidFill>
              <a:latin typeface="Times New Roman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ffffff"/>
                </a:solidFill>
                <a:latin typeface="Times New Roman"/>
              </a:rPr>
              <a:t>Fourth Outline Level</a:t>
            </a:r>
            <a:endParaRPr b="0" lang="en-US" sz="1800" spc="-1" strike="noStrike">
              <a:solidFill>
                <a:srgbClr val="ffffff"/>
              </a:solidFill>
              <a:latin typeface="Times New Roman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Times New Roman"/>
              </a:rPr>
              <a:t>Fifth Outline Level</a:t>
            </a:r>
            <a:endParaRPr b="0" lang="en-US" sz="2000" spc="-1" strike="noStrike">
              <a:solidFill>
                <a:srgbClr val="ffffff"/>
              </a:solidFill>
              <a:latin typeface="Times New Roman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Times New Roman"/>
              </a:rPr>
              <a:t>Sixth Outline Level</a:t>
            </a:r>
            <a:endParaRPr b="0" lang="en-US" sz="2000" spc="-1" strike="noStrike">
              <a:solidFill>
                <a:srgbClr val="ffffff"/>
              </a:solidFill>
              <a:latin typeface="Times New Roman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Times New Roman"/>
              </a:rPr>
              <a:t>Seventh Outline Level</a:t>
            </a:r>
            <a:endParaRPr b="0" lang="en-US" sz="20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762120" y="380880"/>
            <a:ext cx="7543440" cy="9140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ffff00"/>
                </a:solidFill>
                <a:latin typeface="Symbol"/>
              </a:rPr>
              <a:t></a:t>
            </a:r>
            <a:r>
              <a:rPr b="0" lang="en-US" sz="3200" spc="-1" strike="noStrike">
                <a:solidFill>
                  <a:srgbClr val="000000"/>
                </a:solidFill>
                <a:latin typeface="Symbol"/>
              </a:rPr>
              <a:t>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algorithm</a:t>
            </a:r>
            <a:endParaRPr b="0" lang="en-GB" sz="3200" spc="-1" strike="noStrike">
              <a:latin typeface="Arial"/>
            </a:endParaRPr>
          </a:p>
        </p:txBody>
      </p:sp>
      <p:sp>
        <p:nvSpPr>
          <p:cNvPr id="206" name="TextShape 2"/>
          <p:cNvSpPr txBox="1"/>
          <p:nvPr/>
        </p:nvSpPr>
        <p:spPr>
          <a:xfrm>
            <a:off x="380880" y="1371600"/>
            <a:ext cx="8534160" cy="41144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199"/>
              </a:spcBef>
              <a:buClr>
                <a:srgbClr val="ffffff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0000"/>
                </a:solidFill>
                <a:latin typeface="Symbol"/>
              </a:rPr>
              <a:t>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= highest-value found at any point of current path for MAX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(initial value for </a:t>
            </a:r>
            <a:r>
              <a:rPr b="1" lang="en-US" sz="2400" spc="-1" strike="noStrike">
                <a:solidFill>
                  <a:srgbClr val="000000"/>
                </a:solidFill>
                <a:latin typeface="Symbol"/>
              </a:rPr>
              <a:t>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= - infinity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)</a:t>
            </a:r>
            <a:endParaRPr b="0" lang="en-GB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199"/>
              </a:spcBef>
              <a:buClr>
                <a:srgbClr val="ffffff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0000"/>
                </a:solidFill>
                <a:latin typeface="Symbol"/>
              </a:rPr>
              <a:t>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= lowest-value found at any point of current path for MIN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(initial value for </a:t>
            </a:r>
            <a:r>
              <a:rPr b="1" lang="en-US" sz="2400" spc="-1" strike="noStrike">
                <a:solidFill>
                  <a:srgbClr val="000000"/>
                </a:solidFill>
                <a:latin typeface="Symbol"/>
              </a:rPr>
              <a:t>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= +infinity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)</a:t>
            </a:r>
            <a:endParaRPr b="0" lang="en-GB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199"/>
              </a:spcBef>
              <a:buClr>
                <a:srgbClr val="ffffff"/>
              </a:buClr>
              <a:buFont typeface="Symbol" charset="2"/>
              <a:buChar char=""/>
            </a:pPr>
            <a:r>
              <a:rPr b="0" lang="en-GB" sz="2400" spc="-1" strike="noStrike">
                <a:solidFill>
                  <a:srgbClr val="000000"/>
                </a:solidFill>
                <a:latin typeface="Times New Roman"/>
              </a:rPr>
              <a:t>Pass current values of </a:t>
            </a:r>
            <a:r>
              <a:rPr b="1" lang="en-US" sz="2400" spc="-1" strike="noStrike">
                <a:solidFill>
                  <a:srgbClr val="000000"/>
                </a:solidFill>
                <a:latin typeface="Symbol"/>
              </a:rPr>
              <a:t></a:t>
            </a:r>
            <a:r>
              <a:rPr b="0" lang="en-GB" sz="2400" spc="-1" strike="noStrike">
                <a:solidFill>
                  <a:srgbClr val="000000"/>
                </a:solidFill>
                <a:latin typeface="Times New Roman"/>
              </a:rPr>
              <a:t> and </a:t>
            </a:r>
            <a:r>
              <a:rPr b="1" lang="en-US" sz="2400" spc="-1" strike="noStrike">
                <a:solidFill>
                  <a:srgbClr val="000000"/>
                </a:solidFill>
                <a:latin typeface="Symbol"/>
              </a:rPr>
              <a:t></a:t>
            </a:r>
            <a:r>
              <a:rPr b="0" lang="en-GB" sz="2400" spc="-1" strike="noStrike">
                <a:solidFill>
                  <a:srgbClr val="000000"/>
                </a:solidFill>
                <a:latin typeface="Times New Roman"/>
              </a:rPr>
              <a:t> down to child nodes during search</a:t>
            </a:r>
            <a:endParaRPr b="0" lang="en-GB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199"/>
              </a:spcBef>
              <a:buClr>
                <a:srgbClr val="ffffff"/>
              </a:buClr>
              <a:buFont typeface="Symbol" charset="2"/>
              <a:buChar char=""/>
            </a:pPr>
            <a:r>
              <a:rPr b="0" lang="en-GB" sz="2400" spc="-1" strike="noStrike">
                <a:solidFill>
                  <a:srgbClr val="000000"/>
                </a:solidFill>
                <a:latin typeface="Times New Roman"/>
              </a:rPr>
              <a:t>Update values of </a:t>
            </a:r>
            <a:r>
              <a:rPr b="1" lang="en-US" sz="2400" spc="-1" strike="noStrike">
                <a:solidFill>
                  <a:srgbClr val="000000"/>
                </a:solidFill>
                <a:latin typeface="Symbol"/>
              </a:rPr>
              <a:t></a:t>
            </a:r>
            <a:r>
              <a:rPr b="0" lang="en-GB" sz="2400" spc="-1" strike="noStrike">
                <a:solidFill>
                  <a:srgbClr val="000000"/>
                </a:solidFill>
                <a:latin typeface="Times New Roman"/>
              </a:rPr>
              <a:t> and </a:t>
            </a:r>
            <a:r>
              <a:rPr b="1" lang="en-US" sz="2400" spc="-1" strike="noStrike">
                <a:solidFill>
                  <a:srgbClr val="000000"/>
                </a:solidFill>
                <a:latin typeface="Symbol"/>
              </a:rPr>
              <a:t></a:t>
            </a:r>
            <a:r>
              <a:rPr b="0" lang="en-GB" sz="2400" spc="-1" strike="noStrike">
                <a:solidFill>
                  <a:srgbClr val="000000"/>
                </a:solidFill>
                <a:latin typeface="Times New Roman"/>
              </a:rPr>
              <a:t> during search</a:t>
            </a:r>
            <a:endParaRPr b="0" lang="en-GB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199"/>
              </a:spcBef>
              <a:buClr>
                <a:srgbClr val="ffffff"/>
              </a:buClr>
              <a:buFont typeface="Symbol" charset="2"/>
              <a:buChar char=""/>
            </a:pPr>
            <a:r>
              <a:rPr b="0" lang="en-GB" sz="2400" spc="-1" strike="noStrike">
                <a:solidFill>
                  <a:srgbClr val="000000"/>
                </a:solidFill>
                <a:latin typeface="Times New Roman"/>
              </a:rPr>
              <a:t>MAX updates </a:t>
            </a:r>
            <a:r>
              <a:rPr b="1" lang="en-US" sz="2400" spc="-1" strike="noStrike">
                <a:solidFill>
                  <a:srgbClr val="000000"/>
                </a:solidFill>
                <a:latin typeface="Symbol"/>
              </a:rPr>
              <a:t></a:t>
            </a:r>
            <a:r>
              <a:rPr b="0" lang="en-GB" sz="2400" spc="-1" strike="noStrike">
                <a:solidFill>
                  <a:srgbClr val="000000"/>
                </a:solidFill>
                <a:latin typeface="Times New Roman"/>
              </a:rPr>
              <a:t> at MAX nodes </a:t>
            </a:r>
            <a:endParaRPr b="0" lang="en-GB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199"/>
              </a:spcBef>
              <a:buClr>
                <a:srgbClr val="ffffff"/>
              </a:buClr>
              <a:buFont typeface="Symbol" charset="2"/>
              <a:buChar char=""/>
            </a:pPr>
            <a:r>
              <a:rPr b="0" lang="en-GB" sz="2400" spc="-1" strike="noStrike">
                <a:solidFill>
                  <a:srgbClr val="000000"/>
                </a:solidFill>
                <a:latin typeface="Times New Roman"/>
              </a:rPr>
              <a:t>MIN updates </a:t>
            </a:r>
            <a:r>
              <a:rPr b="1" lang="en-US" sz="2400" spc="-1" strike="noStrike">
                <a:solidFill>
                  <a:srgbClr val="000000"/>
                </a:solidFill>
                <a:latin typeface="Symbol"/>
              </a:rPr>
              <a:t>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GB" sz="2400" spc="-1" strike="noStrike">
                <a:solidFill>
                  <a:srgbClr val="000000"/>
                </a:solidFill>
                <a:latin typeface="Times New Roman"/>
              </a:rPr>
              <a:t>at MIN nodes</a:t>
            </a:r>
            <a:endParaRPr b="0" lang="en-GB" sz="24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199"/>
              </a:spcBef>
              <a:buClr>
                <a:srgbClr val="ffffff"/>
              </a:buClr>
              <a:buFont typeface="Symbol" charset="2"/>
              <a:buChar char=""/>
            </a:pPr>
            <a:r>
              <a:rPr b="0" lang="en-GB" sz="2400" spc="-1" strike="noStrike">
                <a:solidFill>
                  <a:srgbClr val="000000"/>
                </a:solidFill>
                <a:latin typeface="Times New Roman"/>
              </a:rPr>
              <a:t>Prune remaining branches at a node when </a:t>
            </a:r>
            <a:r>
              <a:rPr b="1" lang="en-US" sz="2400" spc="-1" strike="noStrike">
                <a:solidFill>
                  <a:srgbClr val="000000"/>
                </a:solidFill>
                <a:latin typeface="Symbol"/>
              </a:rPr>
              <a:t></a:t>
            </a:r>
            <a:r>
              <a:rPr b="0" lang="en-GB" sz="2400" spc="-1" strike="noStrike">
                <a:solidFill>
                  <a:srgbClr val="000000"/>
                </a:solidFill>
                <a:latin typeface="Times New Roman"/>
              </a:rPr>
              <a:t>  ≥  </a:t>
            </a:r>
            <a:r>
              <a:rPr b="1" lang="en-US" sz="2400" spc="-1" strike="noStrike">
                <a:solidFill>
                  <a:srgbClr val="000000"/>
                </a:solidFill>
                <a:latin typeface="Symbol"/>
              </a:rPr>
              <a:t></a:t>
            </a:r>
            <a:r>
              <a:rPr b="0" lang="en-GB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5896</TotalTime>
  <Application>LibreOffice/6.4.6.2$Linux_X86_64 LibreOffice_project/40$Build-2</Application>
  <Words>1049</Words>
  <Paragraphs>361</Paragraphs>
  <Company>Yale University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1999-01-16T22:53:54Z</dcterms:created>
  <dc:creator>PR</dc:creator>
  <dc:description/>
  <dc:language>en-GB</dc:language>
  <cp:lastModifiedBy/>
  <dcterms:modified xsi:type="dcterms:W3CDTF">2020-12-01T22:52:04Z</dcterms:modified>
  <cp:revision>358</cp:revision>
  <dc:subject/>
  <dc:title>Inroduction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Yale University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29</vt:i4>
  </property>
</Properties>
</file>