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6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29.xml.rels" ContentType="application/vnd.openxmlformats-package.relationships+xml"/>
  <Override PartName="/ppt/slideMasters/_rels/slideMaster30.xml.rels" ContentType="application/vnd.openxmlformats-package.relationships+xml"/>
  <Override PartName="/ppt/slideMasters/_rels/slideMaster31.xml.rels" ContentType="application/vnd.openxmlformats-package.relationships+xml"/>
  <Override PartName="/ppt/slideMasters/_rels/slideMaster32.xml.rels" ContentType="application/vnd.openxmlformats-package.relationships+xml"/>
  <Override PartName="/ppt/slideMasters/_rels/slideMaster33.xml.rels" ContentType="application/vnd.openxmlformats-package.relationships+xml"/>
  <Override PartName="/ppt/slideMasters/_rels/slideMaster34.xml.rels" ContentType="application/vnd.openxmlformats-package.relationships+xml"/>
  <Override PartName="/ppt/slideMasters/_rels/slideMaster35.xml.rels" ContentType="application/vnd.openxmlformats-package.relationships+xml"/>
  <Override PartName="/ppt/slideMasters/_rels/slideMaster36.xml.rels" ContentType="application/vnd.openxmlformats-package.relationships+xml"/>
  <Override PartName="/ppt/slideMasters/_rels/slideMaster37.xml.rels" ContentType="application/vnd.openxmlformats-package.relationships+xml"/>
  <Override PartName="/ppt/theme/theme26.xml" ContentType="application/vnd.openxmlformats-officedocument.theme+xml"/>
  <Override PartName="/ppt/theme/theme1.xml" ContentType="application/vnd.openxmlformats-officedocument.theme+xml"/>
  <Override PartName="/ppt/theme/theme27.xml" ContentType="application/vnd.openxmlformats-officedocument.theme+xml"/>
  <Override PartName="/ppt/theme/theme2.xml" ContentType="application/vnd.openxmlformats-officedocument.theme+xml"/>
  <Override PartName="/ppt/theme/theme28.xml" ContentType="application/vnd.openxmlformats-officedocument.theme+xml"/>
  <Override PartName="/ppt/theme/theme3.xml" ContentType="application/vnd.openxmlformats-officedocument.theme+xml"/>
  <Override PartName="/ppt/theme/theme29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  <p:sldMasterId id="2147483696" r:id="rId26"/>
    <p:sldMasterId id="2147483698" r:id="rId27"/>
    <p:sldMasterId id="2147483700" r:id="rId28"/>
    <p:sldMasterId id="2147483702" r:id="rId29"/>
    <p:sldMasterId id="2147483704" r:id="rId30"/>
    <p:sldMasterId id="2147483706" r:id="rId31"/>
    <p:sldMasterId id="2147483708" r:id="rId32"/>
    <p:sldMasterId id="2147483710" r:id="rId33"/>
    <p:sldMasterId id="2147483712" r:id="rId34"/>
    <p:sldMasterId id="2147483714" r:id="rId35"/>
    <p:sldMasterId id="2147483716" r:id="rId36"/>
    <p:sldMasterId id="2147483718" r:id="rId37"/>
    <p:sldMasterId id="2147483720" r:id="rId38"/>
  </p:sldMasterIdLst>
  <p:sldIdLst>
    <p:sldId id="256" r:id="rId39"/>
    <p:sldId id="257" r:id="rId40"/>
    <p:sldId id="258" r:id="rId41"/>
    <p:sldId id="259" r:id="rId42"/>
    <p:sldId id="260" r:id="rId43"/>
    <p:sldId id="261" r:id="rId44"/>
    <p:sldId id="262" r:id="rId45"/>
    <p:sldId id="263" r:id="rId46"/>
    <p:sldId id="264" r:id="rId47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Master" Target="slideMasters/slideMaster29.xml"/><Relationship Id="rId31" Type="http://schemas.openxmlformats.org/officeDocument/2006/relationships/slideMaster" Target="slideMasters/slideMaster30.xml"/><Relationship Id="rId32" Type="http://schemas.openxmlformats.org/officeDocument/2006/relationships/slideMaster" Target="slideMasters/slideMaster31.xml"/><Relationship Id="rId33" Type="http://schemas.openxmlformats.org/officeDocument/2006/relationships/slideMaster" Target="slideMasters/slideMaster32.xml"/><Relationship Id="rId34" Type="http://schemas.openxmlformats.org/officeDocument/2006/relationships/slideMaster" Target="slideMasters/slideMaster33.xml"/><Relationship Id="rId35" Type="http://schemas.openxmlformats.org/officeDocument/2006/relationships/slideMaster" Target="slideMasters/slideMaster34.xml"/><Relationship Id="rId36" Type="http://schemas.openxmlformats.org/officeDocument/2006/relationships/slideMaster" Target="slideMasters/slideMaster35.xml"/><Relationship Id="rId37" Type="http://schemas.openxmlformats.org/officeDocument/2006/relationships/slideMaster" Target="slideMasters/slideMaster36.xml"/><Relationship Id="rId38" Type="http://schemas.openxmlformats.org/officeDocument/2006/relationships/slideMaster" Target="slideMasters/slideMaster37.xml"/><Relationship Id="rId39" Type="http://schemas.openxmlformats.org/officeDocument/2006/relationships/slide" Target="slides/slide1.xml"/><Relationship Id="rId40" Type="http://schemas.openxmlformats.org/officeDocument/2006/relationships/slide" Target="slides/slide2.xml"/><Relationship Id="rId41" Type="http://schemas.openxmlformats.org/officeDocument/2006/relationships/slide" Target="slides/slide3.xml"/><Relationship Id="rId42" Type="http://schemas.openxmlformats.org/officeDocument/2006/relationships/slide" Target="slides/slide4.xml"/><Relationship Id="rId43" Type="http://schemas.openxmlformats.org/officeDocument/2006/relationships/slide" Target="slides/slide5.xml"/><Relationship Id="rId44" Type="http://schemas.openxmlformats.org/officeDocument/2006/relationships/slide" Target="slides/slide6.xml"/><Relationship Id="rId45" Type="http://schemas.openxmlformats.org/officeDocument/2006/relationships/slide" Target="slides/slide7.xml"/><Relationship Id="rId46" Type="http://schemas.openxmlformats.org/officeDocument/2006/relationships/slide" Target="slides/slide8.xml"/><Relationship Id="rId47" Type="http://schemas.openxmlformats.org/officeDocument/2006/relationships/slide" Target="slides/slide9.xml"/><Relationship Id="rId4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6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7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8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9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0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1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2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4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5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6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7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F452612-94D6-4D33-A512-0F9055BB869B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7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USTOM_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Relationship Id="rId5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slideLayout" Target="../slideLayouts/slideLayout25.xml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slideLayout" Target="../slideLayouts/slideLayout26.xml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slideLayout" Target="../slideLayouts/slideLayout27.xml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<Relationship Id="rId2" Type="http://schemas.openxmlformats.org/officeDocument/2006/relationships/slideLayout" Target="../slideLayouts/slideLayout28.xml"/>
</Relationships>
</file>

<file path=ppt/slideMasters/_rels/slideMaster29.xml.rels><?xml version="1.0" encoding="UTF-8"?>
<Relationships xmlns="http://schemas.openxmlformats.org/package/2006/relationships"><Relationship Id="rId1" Type="http://schemas.openxmlformats.org/officeDocument/2006/relationships/theme" Target="../theme/theme29.xml"/><Relationship Id="rId2" Type="http://schemas.openxmlformats.org/officeDocument/2006/relationships/slideLayout" Target="../slideLayouts/slideLayout29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30.xml.rels><?xml version="1.0" encoding="UTF-8"?>
<Relationships xmlns="http://schemas.openxmlformats.org/package/2006/relationships"><Relationship Id="rId1" Type="http://schemas.openxmlformats.org/officeDocument/2006/relationships/theme" Target="../theme/theme30.xml"/><Relationship Id="rId2" Type="http://schemas.openxmlformats.org/officeDocument/2006/relationships/slideLayout" Target="../slideLayouts/slideLayout30.xml"/>
</Relationships>
</file>

<file path=ppt/slideMasters/_rels/slideMaster31.xml.rels><?xml version="1.0" encoding="UTF-8"?>
<Relationships xmlns="http://schemas.openxmlformats.org/package/2006/relationships"><Relationship Id="rId1" Type="http://schemas.openxmlformats.org/officeDocument/2006/relationships/theme" Target="../theme/theme31.xml"/><Relationship Id="rId2" Type="http://schemas.openxmlformats.org/officeDocument/2006/relationships/slideLayout" Target="../slideLayouts/slideLayout31.xml"/>
</Relationships>
</file>

<file path=ppt/slideMasters/_rels/slideMaster32.xml.rels><?xml version="1.0" encoding="UTF-8"?>
<Relationships xmlns="http://schemas.openxmlformats.org/package/2006/relationships"><Relationship Id="rId1" Type="http://schemas.openxmlformats.org/officeDocument/2006/relationships/theme" Target="../theme/theme32.xml"/><Relationship Id="rId2" Type="http://schemas.openxmlformats.org/officeDocument/2006/relationships/slideLayout" Target="../slideLayouts/slideLayout32.xml"/>
</Relationships>
</file>

<file path=ppt/slideMasters/_rels/slideMaster33.xml.rels><?xml version="1.0" encoding="UTF-8"?>
<Relationships xmlns="http://schemas.openxmlformats.org/package/2006/relationships"><Relationship Id="rId1" Type="http://schemas.openxmlformats.org/officeDocument/2006/relationships/theme" Target="../theme/theme33.xml"/><Relationship Id="rId2" Type="http://schemas.openxmlformats.org/officeDocument/2006/relationships/slideLayout" Target="../slideLayouts/slideLayout33.xml"/>
</Relationships>
</file>

<file path=ppt/slideMasters/_rels/slideMaster34.xml.rels><?xml version="1.0" encoding="UTF-8"?>
<Relationships xmlns="http://schemas.openxmlformats.org/package/2006/relationships"><Relationship Id="rId1" Type="http://schemas.openxmlformats.org/officeDocument/2006/relationships/theme" Target="../theme/theme34.xml"/><Relationship Id="rId2" Type="http://schemas.openxmlformats.org/officeDocument/2006/relationships/slideLayout" Target="../slideLayouts/slideLayout34.xml"/>
</Relationships>
</file>

<file path=ppt/slideMasters/_rels/slideMaster35.xml.rels><?xml version="1.0" encoding="UTF-8"?>
<Relationships xmlns="http://schemas.openxmlformats.org/package/2006/relationships"><Relationship Id="rId1" Type="http://schemas.openxmlformats.org/officeDocument/2006/relationships/theme" Target="../theme/theme35.xml"/><Relationship Id="rId2" Type="http://schemas.openxmlformats.org/officeDocument/2006/relationships/slideLayout" Target="../slideLayouts/slideLayout35.xml"/>
</Relationships>
</file>

<file path=ppt/slideMasters/_rels/slideMaster36.xml.rels><?xml version="1.0" encoding="UTF-8"?>
<Relationships xmlns="http://schemas.openxmlformats.org/package/2006/relationships"><Relationship Id="rId1" Type="http://schemas.openxmlformats.org/officeDocument/2006/relationships/theme" Target="../theme/theme36.xml"/><Relationship Id="rId2" Type="http://schemas.openxmlformats.org/officeDocument/2006/relationships/slideLayout" Target="../slideLayouts/slideLayout36.xml"/>
</Relationships>
</file>

<file path=ppt/slideMasters/_rels/slideMaster37.xml.rels><?xml version="1.0" encoding="UTF-8"?>
<Relationships xmlns="http://schemas.openxmlformats.org/package/2006/relationships"><Relationship Id="rId1" Type="http://schemas.openxmlformats.org/officeDocument/2006/relationships/theme" Target="../theme/theme37.xml"/><Relationship Id="rId2" Type="http://schemas.openxmlformats.org/officeDocument/2006/relationships/slideLayout" Target="../slideLayouts/slideLayout37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11;p2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Google Shape;12;p2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Google Shape;13;p2"/>
          <p:cNvSpPr/>
          <p:nvPr/>
        </p:nvSpPr>
        <p:spPr>
          <a:xfrm>
            <a:off x="1810440" y="465912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Google Shape;14;p2"/>
          <p:cNvSpPr/>
          <p:nvPr/>
        </p:nvSpPr>
        <p:spPr>
          <a:xfrm>
            <a:off x="2293200" y="454536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4" name="Google Shape;15;p2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5" name="Google Shape;16;p2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Google Shape;17;p2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Google Shape;18;p2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Google Shape;19;p2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Google Shape;20;p2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0" name="Google Shape;21;p2"/>
          <p:cNvGrpSpPr/>
          <p:nvPr/>
        </p:nvGrpSpPr>
        <p:grpSpPr>
          <a:xfrm>
            <a:off x="5609160" y="577440"/>
            <a:ext cx="447120" cy="17640"/>
            <a:chOff x="5609160" y="577440"/>
            <a:chExt cx="447120" cy="17640"/>
          </a:xfrm>
        </p:grpSpPr>
        <p:sp>
          <p:nvSpPr>
            <p:cNvPr id="11" name="Google Shape;22;p2"/>
            <p:cNvSpPr/>
            <p:nvPr/>
          </p:nvSpPr>
          <p:spPr>
            <a:xfrm>
              <a:off x="560916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Google Shape;23;p2"/>
            <p:cNvSpPr/>
            <p:nvPr/>
          </p:nvSpPr>
          <p:spPr>
            <a:xfrm>
              <a:off x="57164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Google Shape;24;p2"/>
            <p:cNvSpPr/>
            <p:nvPr/>
          </p:nvSpPr>
          <p:spPr>
            <a:xfrm>
              <a:off x="582408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Google Shape;25;p2"/>
            <p:cNvSpPr/>
            <p:nvPr/>
          </p:nvSpPr>
          <p:spPr>
            <a:xfrm>
              <a:off x="593100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Google Shape;26;p2"/>
            <p:cNvSpPr/>
            <p:nvPr/>
          </p:nvSpPr>
          <p:spPr>
            <a:xfrm>
              <a:off x="60386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6" name="Google Shape;27;p2"/>
          <p:cNvGrpSpPr/>
          <p:nvPr/>
        </p:nvGrpSpPr>
        <p:grpSpPr>
          <a:xfrm>
            <a:off x="245160" y="2939760"/>
            <a:ext cx="887760" cy="1866600"/>
            <a:chOff x="245160" y="2939760"/>
            <a:chExt cx="887760" cy="1866600"/>
          </a:xfrm>
        </p:grpSpPr>
        <p:sp>
          <p:nvSpPr>
            <p:cNvPr id="17" name="Google Shape;28;p2"/>
            <p:cNvSpPr/>
            <p:nvPr/>
          </p:nvSpPr>
          <p:spPr>
            <a:xfrm rot="666600">
              <a:off x="402120" y="3105360"/>
              <a:ext cx="431280" cy="1674720"/>
            </a:xfrm>
            <a:custGeom>
              <a:avLst/>
              <a:gdLst>
                <a:gd name="textAreaLeft" fmla="*/ 0 w 431280"/>
                <a:gd name="textAreaRight" fmla="*/ 433440 w 431280"/>
                <a:gd name="textAreaTop" fmla="*/ 0 h 1674720"/>
                <a:gd name="textAreaBottom" fmla="*/ 1676880 h 1674720"/>
              </a:gdLst>
              <a:ahLst/>
              <a:rect l="textAreaLeft" t="textAreaTop" r="textAreaRight" b="textAreaBottom"/>
              <a:pathLst>
                <a:path fill="none" w="14336" h="64212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" name="Google Shape;29;p2"/>
            <p:cNvSpPr/>
            <p:nvPr/>
          </p:nvSpPr>
          <p:spPr>
            <a:xfrm rot="666600">
              <a:off x="468720" y="3589200"/>
              <a:ext cx="225360" cy="1067040"/>
            </a:xfrm>
            <a:custGeom>
              <a:avLst/>
              <a:gdLst>
                <a:gd name="textAreaLeft" fmla="*/ 0 w 225360"/>
                <a:gd name="textAreaRight" fmla="*/ 227520 w 225360"/>
                <a:gd name="textAreaTop" fmla="*/ 0 h 1067040"/>
                <a:gd name="textAreaBottom" fmla="*/ 1069200 h 1067040"/>
              </a:gdLst>
              <a:ahLst/>
              <a:rect l="textAreaLeft" t="textAreaTop" r="textAreaRight" b="textAreaBottom"/>
              <a:pathLst>
                <a:path w="7526" h="40935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Google Shape;30;p2"/>
            <p:cNvSpPr/>
            <p:nvPr/>
          </p:nvSpPr>
          <p:spPr>
            <a:xfrm rot="666600">
              <a:off x="433080" y="3556080"/>
              <a:ext cx="294840" cy="1146960"/>
            </a:xfrm>
            <a:custGeom>
              <a:avLst/>
              <a:gdLst>
                <a:gd name="textAreaLeft" fmla="*/ 0 w 294840"/>
                <a:gd name="textAreaRight" fmla="*/ 297000 w 294840"/>
                <a:gd name="textAreaTop" fmla="*/ 0 h 1146960"/>
                <a:gd name="textAreaBottom" fmla="*/ 1149120 h 1146960"/>
              </a:gdLst>
              <a:ahLst/>
              <a:rect l="textAreaLeft" t="textAreaTop" r="textAreaRight" b="textAreaBottom"/>
              <a:pathLst>
                <a:path fill="none" w="9824" h="43994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Google Shape;31;p2"/>
            <p:cNvSpPr/>
            <p:nvPr/>
          </p:nvSpPr>
          <p:spPr>
            <a:xfrm rot="666600">
              <a:off x="451080" y="3003840"/>
              <a:ext cx="676800" cy="116280"/>
            </a:xfrm>
            <a:custGeom>
              <a:avLst/>
              <a:gdLst>
                <a:gd name="textAreaLeft" fmla="*/ 0 w 676800"/>
                <a:gd name="textAreaRight" fmla="*/ 678960 w 676800"/>
                <a:gd name="textAreaTop" fmla="*/ 0 h 116280"/>
                <a:gd name="textAreaBottom" fmla="*/ 118440 h 116280"/>
              </a:gdLst>
              <a:ahLst/>
              <a:rect l="textAreaLeft" t="textAreaTop" r="textAreaRight" b="textAreaBottom"/>
              <a:pathLst>
                <a:path fill="none" w="22468" h="4537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040" bIns="590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21" name="Google Shape;32;p2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Google Shape;33;p2"/>
          <p:cNvSpPr/>
          <p:nvPr/>
        </p:nvSpPr>
        <p:spPr>
          <a:xfrm>
            <a:off x="7354080" y="6217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306;p18"/>
          <p:cNvSpPr/>
          <p:nvPr/>
        </p:nvSpPr>
        <p:spPr>
          <a:xfrm flipH="1" rot="5400000">
            <a:off x="5894640" y="1898640"/>
            <a:ext cx="1964160" cy="3825720"/>
          </a:xfrm>
          <a:custGeom>
            <a:avLst/>
            <a:gdLst>
              <a:gd name="textAreaLeft" fmla="*/ -1080 w 1964160"/>
              <a:gd name="textAreaRight" fmla="*/ 1965240 w 1964160"/>
              <a:gd name="textAreaTop" fmla="*/ 0 h 3825720"/>
              <a:gd name="textAreaBottom" fmla="*/ 3827880 h 382572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Google Shape;307;p18"/>
          <p:cNvSpPr/>
          <p:nvPr/>
        </p:nvSpPr>
        <p:spPr>
          <a:xfrm>
            <a:off x="349920" y="461700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Google Shape;308;p18"/>
          <p:cNvSpPr/>
          <p:nvPr/>
        </p:nvSpPr>
        <p:spPr>
          <a:xfrm>
            <a:off x="832680" y="450324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36" name="Google Shape;309;p18"/>
          <p:cNvGrpSpPr/>
          <p:nvPr/>
        </p:nvGrpSpPr>
        <p:grpSpPr>
          <a:xfrm>
            <a:off x="8772480" y="1224360"/>
            <a:ext cx="17640" cy="447120"/>
            <a:chOff x="8772480" y="1224360"/>
            <a:chExt cx="17640" cy="447120"/>
          </a:xfrm>
        </p:grpSpPr>
        <p:sp>
          <p:nvSpPr>
            <p:cNvPr id="137" name="Google Shape;310;p18"/>
            <p:cNvSpPr/>
            <p:nvPr/>
          </p:nvSpPr>
          <p:spPr>
            <a:xfrm rot="5400000">
              <a:off x="8772480" y="12243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8" name="Google Shape;311;p18"/>
            <p:cNvSpPr/>
            <p:nvPr/>
          </p:nvSpPr>
          <p:spPr>
            <a:xfrm rot="5400000">
              <a:off x="8772480" y="13316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9" name="Google Shape;312;p18"/>
            <p:cNvSpPr/>
            <p:nvPr/>
          </p:nvSpPr>
          <p:spPr>
            <a:xfrm rot="5400000">
              <a:off x="8772480" y="14392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0" name="Google Shape;313;p18"/>
            <p:cNvSpPr/>
            <p:nvPr/>
          </p:nvSpPr>
          <p:spPr>
            <a:xfrm rot="5400000">
              <a:off x="8772480" y="15465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1" name="Google Shape;314;p18"/>
            <p:cNvSpPr/>
            <p:nvPr/>
          </p:nvSpPr>
          <p:spPr>
            <a:xfrm rot="5400000">
              <a:off x="8772480" y="16538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2" name="Google Shape;315;p18"/>
          <p:cNvSpPr/>
          <p:nvPr/>
        </p:nvSpPr>
        <p:spPr>
          <a:xfrm>
            <a:off x="359640" y="17395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3" name="Google Shape;316;p18"/>
          <p:cNvSpPr/>
          <p:nvPr/>
        </p:nvSpPr>
        <p:spPr>
          <a:xfrm>
            <a:off x="8442360" y="30052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44" name="Google Shape;317;p18"/>
          <p:cNvGrpSpPr/>
          <p:nvPr/>
        </p:nvGrpSpPr>
        <p:grpSpPr>
          <a:xfrm>
            <a:off x="342000" y="2832120"/>
            <a:ext cx="17640" cy="447120"/>
            <a:chOff x="342000" y="2832120"/>
            <a:chExt cx="17640" cy="447120"/>
          </a:xfrm>
        </p:grpSpPr>
        <p:sp>
          <p:nvSpPr>
            <p:cNvPr id="145" name="Google Shape;318;p18"/>
            <p:cNvSpPr/>
            <p:nvPr/>
          </p:nvSpPr>
          <p:spPr>
            <a:xfrm rot="5400000">
              <a:off x="342000" y="28321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6" name="Google Shape;319;p18"/>
            <p:cNvSpPr/>
            <p:nvPr/>
          </p:nvSpPr>
          <p:spPr>
            <a:xfrm rot="5400000">
              <a:off x="342000" y="2939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7" name="Google Shape;320;p18"/>
            <p:cNvSpPr/>
            <p:nvPr/>
          </p:nvSpPr>
          <p:spPr>
            <a:xfrm rot="5400000">
              <a:off x="342000" y="3047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8" name="Google Shape;321;p18"/>
            <p:cNvSpPr/>
            <p:nvPr/>
          </p:nvSpPr>
          <p:spPr>
            <a:xfrm rot="5400000">
              <a:off x="342000" y="3154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9" name="Google Shape;322;p18"/>
            <p:cNvSpPr/>
            <p:nvPr/>
          </p:nvSpPr>
          <p:spPr>
            <a:xfrm rot="5400000">
              <a:off x="342000" y="3261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337;p19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Google Shape;338;p19"/>
          <p:cNvSpPr/>
          <p:nvPr/>
        </p:nvSpPr>
        <p:spPr>
          <a:xfrm>
            <a:off x="349920" y="4793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2" name="Google Shape;339;p19"/>
          <p:cNvSpPr/>
          <p:nvPr/>
        </p:nvSpPr>
        <p:spPr>
          <a:xfrm>
            <a:off x="832680" y="4680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53" name="Google Shape;340;p19"/>
          <p:cNvGrpSpPr/>
          <p:nvPr/>
        </p:nvGrpSpPr>
        <p:grpSpPr>
          <a:xfrm>
            <a:off x="8776440" y="1679400"/>
            <a:ext cx="17640" cy="447120"/>
            <a:chOff x="8776440" y="1679400"/>
            <a:chExt cx="17640" cy="447120"/>
          </a:xfrm>
        </p:grpSpPr>
        <p:sp>
          <p:nvSpPr>
            <p:cNvPr id="154" name="Google Shape;341;p19"/>
            <p:cNvSpPr/>
            <p:nvPr/>
          </p:nvSpPr>
          <p:spPr>
            <a:xfrm rot="5400000">
              <a:off x="8776440" y="1679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5" name="Google Shape;342;p19"/>
            <p:cNvSpPr/>
            <p:nvPr/>
          </p:nvSpPr>
          <p:spPr>
            <a:xfrm rot="5400000">
              <a:off x="8776440" y="1787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6" name="Google Shape;343;p19"/>
            <p:cNvSpPr/>
            <p:nvPr/>
          </p:nvSpPr>
          <p:spPr>
            <a:xfrm rot="5400000">
              <a:off x="8776440" y="1894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7" name="Google Shape;344;p19"/>
            <p:cNvSpPr/>
            <p:nvPr/>
          </p:nvSpPr>
          <p:spPr>
            <a:xfrm rot="5400000">
              <a:off x="8776440" y="2001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8" name="Google Shape;345;p19"/>
            <p:cNvSpPr/>
            <p:nvPr/>
          </p:nvSpPr>
          <p:spPr>
            <a:xfrm rot="5400000">
              <a:off x="8776440" y="2108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9" name="Google Shape;346;p19"/>
          <p:cNvSpPr/>
          <p:nvPr/>
        </p:nvSpPr>
        <p:spPr>
          <a:xfrm>
            <a:off x="437040" y="16862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0" name="Google Shape;347;p19"/>
          <p:cNvSpPr/>
          <p:nvPr/>
        </p:nvSpPr>
        <p:spPr>
          <a:xfrm>
            <a:off x="349920" y="13838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350;p20"/>
          <p:cNvSpPr/>
          <p:nvPr/>
        </p:nvSpPr>
        <p:spPr>
          <a:xfrm rot="10800000">
            <a:off x="5540400" y="3174480"/>
            <a:ext cx="3253680" cy="1619280"/>
          </a:xfrm>
          <a:custGeom>
            <a:avLst/>
            <a:gdLst>
              <a:gd name="textAreaLeft" fmla="*/ 0 w 3253680"/>
              <a:gd name="textAreaRight" fmla="*/ 3255840 w 3253680"/>
              <a:gd name="textAreaTop" fmla="*/ 0 h 1619280"/>
              <a:gd name="textAreaBottom" fmla="*/ 1621440 h 16192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62" name="Google Shape;351;p20"/>
          <p:cNvGrpSpPr/>
          <p:nvPr/>
        </p:nvGrpSpPr>
        <p:grpSpPr>
          <a:xfrm>
            <a:off x="342000" y="1508400"/>
            <a:ext cx="17640" cy="447120"/>
            <a:chOff x="342000" y="1508400"/>
            <a:chExt cx="17640" cy="447120"/>
          </a:xfrm>
        </p:grpSpPr>
        <p:sp>
          <p:nvSpPr>
            <p:cNvPr id="163" name="Google Shape;352;p20"/>
            <p:cNvSpPr/>
            <p:nvPr/>
          </p:nvSpPr>
          <p:spPr>
            <a:xfrm rot="5400000">
              <a:off x="342000" y="1508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4" name="Google Shape;353;p20"/>
            <p:cNvSpPr/>
            <p:nvPr/>
          </p:nvSpPr>
          <p:spPr>
            <a:xfrm rot="5400000">
              <a:off x="342000" y="1616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5" name="Google Shape;354;p20"/>
            <p:cNvSpPr/>
            <p:nvPr/>
          </p:nvSpPr>
          <p:spPr>
            <a:xfrm rot="5400000">
              <a:off x="342000" y="1723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6" name="Google Shape;355;p20"/>
            <p:cNvSpPr/>
            <p:nvPr/>
          </p:nvSpPr>
          <p:spPr>
            <a:xfrm rot="5400000">
              <a:off x="342000" y="1830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7" name="Google Shape;356;p20"/>
            <p:cNvSpPr/>
            <p:nvPr/>
          </p:nvSpPr>
          <p:spPr>
            <a:xfrm rot="5400000">
              <a:off x="342000" y="1937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8" name="Google Shape;357;p20"/>
          <p:cNvSpPr/>
          <p:nvPr/>
        </p:nvSpPr>
        <p:spPr>
          <a:xfrm>
            <a:off x="349920" y="36914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9" name="Google Shape;358;p20"/>
          <p:cNvSpPr/>
          <p:nvPr/>
        </p:nvSpPr>
        <p:spPr>
          <a:xfrm>
            <a:off x="453240" y="30686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0" name="Google Shape;359;p20"/>
          <p:cNvSpPr/>
          <p:nvPr/>
        </p:nvSpPr>
        <p:spPr>
          <a:xfrm>
            <a:off x="8670960" y="14050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38;p3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72" name="Google Shape;39;p3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173" name="Google Shape;40;p3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4" name="Google Shape;41;p3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5" name="Google Shape;42;p3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6" name="Google Shape;43;p3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7" name="Google Shape;44;p3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78" name="Google Shape;45;p3"/>
          <p:cNvSpPr/>
          <p:nvPr/>
        </p:nvSpPr>
        <p:spPr>
          <a:xfrm rot="5400000">
            <a:off x="7825680" y="36756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362;p21"/>
          <p:cNvGrpSpPr/>
          <p:nvPr/>
        </p:nvGrpSpPr>
        <p:grpSpPr>
          <a:xfrm>
            <a:off x="8786520" y="1427400"/>
            <a:ext cx="17640" cy="447120"/>
            <a:chOff x="8786520" y="1427400"/>
            <a:chExt cx="17640" cy="447120"/>
          </a:xfrm>
        </p:grpSpPr>
        <p:sp>
          <p:nvSpPr>
            <p:cNvPr id="180" name="Google Shape;363;p21"/>
            <p:cNvSpPr/>
            <p:nvPr/>
          </p:nvSpPr>
          <p:spPr>
            <a:xfrm rot="5400000">
              <a:off x="8786520" y="1427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1" name="Google Shape;364;p21"/>
            <p:cNvSpPr/>
            <p:nvPr/>
          </p:nvSpPr>
          <p:spPr>
            <a:xfrm rot="5400000">
              <a:off x="8786520" y="1534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2" name="Google Shape;365;p21"/>
            <p:cNvSpPr/>
            <p:nvPr/>
          </p:nvSpPr>
          <p:spPr>
            <a:xfrm rot="5400000">
              <a:off x="8786520" y="1642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3" name="Google Shape;366;p21"/>
            <p:cNvSpPr/>
            <p:nvPr/>
          </p:nvSpPr>
          <p:spPr>
            <a:xfrm rot="5400000">
              <a:off x="8786520" y="1749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4" name="Google Shape;367;p21"/>
            <p:cNvSpPr/>
            <p:nvPr/>
          </p:nvSpPr>
          <p:spPr>
            <a:xfrm rot="5400000">
              <a:off x="8786520" y="1856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85" name="Google Shape;368;p21"/>
          <p:cNvSpPr/>
          <p:nvPr/>
        </p:nvSpPr>
        <p:spPr>
          <a:xfrm>
            <a:off x="543600" y="137556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6" name="Google Shape;369;p21"/>
          <p:cNvSpPr/>
          <p:nvPr/>
        </p:nvSpPr>
        <p:spPr>
          <a:xfrm>
            <a:off x="349920" y="174456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7" name="Google Shape;370;p21"/>
          <p:cNvSpPr/>
          <p:nvPr/>
        </p:nvSpPr>
        <p:spPr>
          <a:xfrm>
            <a:off x="349920" y="4793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8" name="Google Shape;371;p21"/>
          <p:cNvSpPr/>
          <p:nvPr/>
        </p:nvSpPr>
        <p:spPr>
          <a:xfrm>
            <a:off x="832680" y="4680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374;p22"/>
          <p:cNvSpPr/>
          <p:nvPr/>
        </p:nvSpPr>
        <p:spPr>
          <a:xfrm flipH="1" rot="10800000">
            <a:off x="342360" y="2413800"/>
            <a:ext cx="5193720" cy="2379960"/>
          </a:xfrm>
          <a:custGeom>
            <a:avLst/>
            <a:gdLst>
              <a:gd name="textAreaLeft" fmla="*/ 1080 w 5193720"/>
              <a:gd name="textAreaRight" fmla="*/ 5196960 w 5193720"/>
              <a:gd name="textAreaTop" fmla="*/ 0 h 2379960"/>
              <a:gd name="textAreaBottom" fmla="*/ 2382120 h 23799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90" name="Google Shape;375;p22"/>
          <p:cNvGrpSpPr/>
          <p:nvPr/>
        </p:nvGrpSpPr>
        <p:grpSpPr>
          <a:xfrm>
            <a:off x="342000" y="1508400"/>
            <a:ext cx="17640" cy="447120"/>
            <a:chOff x="342000" y="1508400"/>
            <a:chExt cx="17640" cy="447120"/>
          </a:xfrm>
        </p:grpSpPr>
        <p:sp>
          <p:nvSpPr>
            <p:cNvPr id="191" name="Google Shape;376;p22"/>
            <p:cNvSpPr/>
            <p:nvPr/>
          </p:nvSpPr>
          <p:spPr>
            <a:xfrm rot="5400000">
              <a:off x="342000" y="1508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2" name="Google Shape;377;p22"/>
            <p:cNvSpPr/>
            <p:nvPr/>
          </p:nvSpPr>
          <p:spPr>
            <a:xfrm rot="5400000">
              <a:off x="342000" y="1616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3" name="Google Shape;378;p22"/>
            <p:cNvSpPr/>
            <p:nvPr/>
          </p:nvSpPr>
          <p:spPr>
            <a:xfrm rot="5400000">
              <a:off x="342000" y="1723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4" name="Google Shape;379;p22"/>
            <p:cNvSpPr/>
            <p:nvPr/>
          </p:nvSpPr>
          <p:spPr>
            <a:xfrm rot="5400000">
              <a:off x="342000" y="1830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5" name="Google Shape;380;p22"/>
            <p:cNvSpPr/>
            <p:nvPr/>
          </p:nvSpPr>
          <p:spPr>
            <a:xfrm rot="5400000">
              <a:off x="342000" y="1937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6" name="Google Shape;381;p22"/>
          <p:cNvSpPr/>
          <p:nvPr/>
        </p:nvSpPr>
        <p:spPr>
          <a:xfrm>
            <a:off x="8670960" y="14050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97" name="Google Shape;382;p22"/>
          <p:cNvGrpSpPr/>
          <p:nvPr/>
        </p:nvGrpSpPr>
        <p:grpSpPr>
          <a:xfrm>
            <a:off x="7812000" y="4124520"/>
            <a:ext cx="1013400" cy="860400"/>
            <a:chOff x="7812000" y="4124520"/>
            <a:chExt cx="1013400" cy="860400"/>
          </a:xfrm>
        </p:grpSpPr>
        <p:sp>
          <p:nvSpPr>
            <p:cNvPr id="198" name="Google Shape;383;p22"/>
            <p:cNvSpPr/>
            <p:nvPr/>
          </p:nvSpPr>
          <p:spPr>
            <a:xfrm rot="19467600">
              <a:off x="8125920" y="4428360"/>
              <a:ext cx="464400" cy="464400"/>
            </a:xfrm>
            <a:custGeom>
              <a:avLst/>
              <a:gdLst>
                <a:gd name="textAreaLeft" fmla="*/ 0 w 464400"/>
                <a:gd name="textAreaRight" fmla="*/ 466560 w 464400"/>
                <a:gd name="textAreaTop" fmla="*/ 0 h 464400"/>
                <a:gd name="textAreaBottom" fmla="*/ 466560 h 464400"/>
              </a:gdLst>
              <a:ahLst/>
              <a:rect l="textAreaLeft" t="textAreaTop" r="textAreaRight" b="textAreaBottom"/>
              <a:pathLst>
                <a:path fill="none" w="14705" h="14705">
                  <a:moveTo>
                    <a:pt x="12681" y="3679"/>
                  </a:moveTo>
                  <a:cubicBezTo>
                    <a:pt x="14705" y="6620"/>
                    <a:pt x="13967" y="10644"/>
                    <a:pt x="11026" y="12680"/>
                  </a:cubicBezTo>
                  <a:cubicBezTo>
                    <a:pt x="8085" y="14704"/>
                    <a:pt x="4061" y="13966"/>
                    <a:pt x="2036" y="11025"/>
                  </a:cubicBezTo>
                  <a:cubicBezTo>
                    <a:pt x="1" y="8084"/>
                    <a:pt x="751" y="4060"/>
                    <a:pt x="3680" y="2024"/>
                  </a:cubicBezTo>
                  <a:cubicBezTo>
                    <a:pt x="6620" y="0"/>
                    <a:pt x="10657" y="738"/>
                    <a:pt x="12681" y="3679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99" name="Google Shape;384;p22"/>
            <p:cNvSpPr/>
            <p:nvPr/>
          </p:nvSpPr>
          <p:spPr>
            <a:xfrm rot="18537000">
              <a:off x="7833600" y="4678920"/>
              <a:ext cx="106920" cy="106920"/>
            </a:xfrm>
            <a:custGeom>
              <a:avLst/>
              <a:gdLst>
                <a:gd name="textAreaLeft" fmla="*/ 0 w 106920"/>
                <a:gd name="textAreaRight" fmla="*/ 109080 w 106920"/>
                <a:gd name="textAreaTop" fmla="*/ 0 h 106920"/>
                <a:gd name="textAreaBottom" fmla="*/ 109080 h 106920"/>
              </a:gdLst>
              <a:ahLst/>
              <a:rect l="textAreaLeft" t="textAreaTop" r="textAreaRight" b="textAreaBottom"/>
              <a:pathLst>
                <a:path fill="none" w="3441" h="3442">
                  <a:moveTo>
                    <a:pt x="2274" y="298"/>
                  </a:moveTo>
                  <a:cubicBezTo>
                    <a:pt x="3060" y="596"/>
                    <a:pt x="3441" y="1477"/>
                    <a:pt x="3143" y="2263"/>
                  </a:cubicBezTo>
                  <a:cubicBezTo>
                    <a:pt x="2846" y="3048"/>
                    <a:pt x="1965" y="3441"/>
                    <a:pt x="1179" y="3144"/>
                  </a:cubicBezTo>
                  <a:cubicBezTo>
                    <a:pt x="393" y="2834"/>
                    <a:pt x="0" y="1953"/>
                    <a:pt x="298" y="1167"/>
                  </a:cubicBezTo>
                  <a:cubicBezTo>
                    <a:pt x="607" y="381"/>
                    <a:pt x="1488" y="0"/>
                    <a:pt x="2274" y="298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4360" bIns="543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0" name="Google Shape;385;p22"/>
            <p:cNvSpPr/>
            <p:nvPr/>
          </p:nvSpPr>
          <p:spPr>
            <a:xfrm rot="19467600">
              <a:off x="8571240" y="4165920"/>
              <a:ext cx="212040" cy="212040"/>
            </a:xfrm>
            <a:custGeom>
              <a:avLst/>
              <a:gdLst>
                <a:gd name="textAreaLeft" fmla="*/ 0 w 212040"/>
                <a:gd name="textAreaRight" fmla="*/ 214200 w 212040"/>
                <a:gd name="textAreaTop" fmla="*/ 0 h 212040"/>
                <a:gd name="textAreaBottom" fmla="*/ 214200 h 212040"/>
              </a:gdLst>
              <a:ahLst/>
              <a:rect l="textAreaLeft" t="textAreaTop" r="textAreaRight" b="textAreaBottom"/>
              <a:pathLst>
                <a:path fill="none" w="6752" h="6752">
                  <a:moveTo>
                    <a:pt x="4561" y="643"/>
                  </a:moveTo>
                  <a:cubicBezTo>
                    <a:pt x="6061" y="1298"/>
                    <a:pt x="6752" y="3048"/>
                    <a:pt x="6109" y="4548"/>
                  </a:cubicBezTo>
                  <a:cubicBezTo>
                    <a:pt x="5454" y="6061"/>
                    <a:pt x="3704" y="6751"/>
                    <a:pt x="2203" y="6096"/>
                  </a:cubicBezTo>
                  <a:cubicBezTo>
                    <a:pt x="691" y="5441"/>
                    <a:pt x="1" y="3703"/>
                    <a:pt x="656" y="2191"/>
                  </a:cubicBezTo>
                  <a:cubicBezTo>
                    <a:pt x="1310" y="691"/>
                    <a:pt x="3049" y="0"/>
                    <a:pt x="4561" y="643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1" name="Google Shape;386;p22"/>
            <p:cNvSpPr/>
            <p:nvPr/>
          </p:nvSpPr>
          <p:spPr>
            <a:xfrm rot="19467600">
              <a:off x="8459280" y="4395240"/>
              <a:ext cx="186480" cy="51480"/>
            </a:xfrm>
            <a:custGeom>
              <a:avLst/>
              <a:gdLst>
                <a:gd name="textAreaLeft" fmla="*/ 0 w 186480"/>
                <a:gd name="textAreaRight" fmla="*/ 188640 w 186480"/>
                <a:gd name="textAreaTop" fmla="*/ 0 h 51480"/>
                <a:gd name="textAreaBottom" fmla="*/ 53640 h 51480"/>
              </a:gdLst>
              <a:ahLst/>
              <a:rect l="textAreaLeft" t="textAreaTop" r="textAreaRight" b="textAreaBottom"/>
              <a:pathLst>
                <a:path fill="none" w="5942" h="1691">
                  <a:moveTo>
                    <a:pt x="5942" y="0"/>
                  </a:moveTo>
                  <a:lnTo>
                    <a:pt x="0" y="169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6640" bIns="266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2" name="Google Shape;387;p22"/>
            <p:cNvSpPr/>
            <p:nvPr/>
          </p:nvSpPr>
          <p:spPr>
            <a:xfrm rot="18537000">
              <a:off x="7979760" y="4642200"/>
              <a:ext cx="153360" cy="181440"/>
            </a:xfrm>
            <a:custGeom>
              <a:avLst/>
              <a:gdLst>
                <a:gd name="textAreaLeft" fmla="*/ 0 w 153360"/>
                <a:gd name="textAreaRight" fmla="*/ 155520 w 153360"/>
                <a:gd name="textAreaTop" fmla="*/ 0 h 181440"/>
                <a:gd name="textAreaBottom" fmla="*/ 183600 h 181440"/>
              </a:gdLst>
              <a:ahLst/>
              <a:rect l="textAreaLeft" t="textAreaTop" r="textAreaRight" b="textAreaBottom"/>
              <a:pathLst>
                <a:path fill="none" w="4906" h="5788">
                  <a:moveTo>
                    <a:pt x="4906" y="5787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391;p23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4" name="Google Shape;392;p23"/>
          <p:cNvSpPr/>
          <p:nvPr/>
        </p:nvSpPr>
        <p:spPr>
          <a:xfrm>
            <a:off x="349920" y="4793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5" name="Google Shape;393;p23"/>
          <p:cNvSpPr/>
          <p:nvPr/>
        </p:nvSpPr>
        <p:spPr>
          <a:xfrm>
            <a:off x="832680" y="4680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6" name="Google Shape;394;p23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07" name="Google Shape;395;p23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208" name="Google Shape;396;p23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9" name="Google Shape;397;p23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0" name="Google Shape;398;p23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1" name="Google Shape;399;p23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2" name="Google Shape;400;p23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13" name="Google Shape;401;p23"/>
          <p:cNvSpPr/>
          <p:nvPr/>
        </p:nvSpPr>
        <p:spPr>
          <a:xfrm rot="5400000">
            <a:off x="7825680" y="36756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405;p24"/>
          <p:cNvSpPr/>
          <p:nvPr/>
        </p:nvSpPr>
        <p:spPr>
          <a:xfrm rot="10800000">
            <a:off x="6181200" y="3712320"/>
            <a:ext cx="2608560" cy="1081440"/>
          </a:xfrm>
          <a:custGeom>
            <a:avLst/>
            <a:gdLst>
              <a:gd name="textAreaLeft" fmla="*/ 0 w 2608560"/>
              <a:gd name="textAreaRight" fmla="*/ 2610720 w 2608560"/>
              <a:gd name="textAreaTop" fmla="*/ 0 h 1081440"/>
              <a:gd name="textAreaBottom" fmla="*/ 1083600 h 10814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5" name="Google Shape;406;p24"/>
          <p:cNvSpPr/>
          <p:nvPr/>
        </p:nvSpPr>
        <p:spPr>
          <a:xfrm>
            <a:off x="8279280" y="1393920"/>
            <a:ext cx="512640" cy="360"/>
          </a:xfrm>
          <a:custGeom>
            <a:avLst/>
            <a:gdLst>
              <a:gd name="textAreaLeft" fmla="*/ 0 w 512640"/>
              <a:gd name="textAreaRight" fmla="*/ 514800 w 512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6" name="Google Shape;407;p24"/>
          <p:cNvSpPr/>
          <p:nvPr/>
        </p:nvSpPr>
        <p:spPr>
          <a:xfrm>
            <a:off x="8089560" y="1280160"/>
            <a:ext cx="300960" cy="360"/>
          </a:xfrm>
          <a:custGeom>
            <a:avLst/>
            <a:gdLst>
              <a:gd name="textAreaLeft" fmla="*/ 0 w 300960"/>
              <a:gd name="textAreaRight" fmla="*/ 303120 w 30096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7" name="Google Shape;408;p24"/>
          <p:cNvSpPr/>
          <p:nvPr/>
        </p:nvSpPr>
        <p:spPr>
          <a:xfrm>
            <a:off x="4800600" y="46900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412;p25"/>
          <p:cNvSpPr/>
          <p:nvPr/>
        </p:nvSpPr>
        <p:spPr>
          <a:xfrm flipH="1" rot="10800000">
            <a:off x="351720" y="4050000"/>
            <a:ext cx="3966480" cy="743760"/>
          </a:xfrm>
          <a:custGeom>
            <a:avLst/>
            <a:gdLst>
              <a:gd name="textAreaLeft" fmla="*/ -1080 w 3966480"/>
              <a:gd name="textAreaRight" fmla="*/ 3967560 w 396648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19" name="Google Shape;413;p25"/>
          <p:cNvGrpSpPr/>
          <p:nvPr/>
        </p:nvGrpSpPr>
        <p:grpSpPr>
          <a:xfrm>
            <a:off x="342000" y="1280160"/>
            <a:ext cx="17640" cy="447120"/>
            <a:chOff x="342000" y="1280160"/>
            <a:chExt cx="17640" cy="447120"/>
          </a:xfrm>
        </p:grpSpPr>
        <p:sp>
          <p:nvSpPr>
            <p:cNvPr id="220" name="Google Shape;414;p25"/>
            <p:cNvSpPr/>
            <p:nvPr/>
          </p:nvSpPr>
          <p:spPr>
            <a:xfrm rot="5400000">
              <a:off x="342000" y="1280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1" name="Google Shape;415;p25"/>
            <p:cNvSpPr/>
            <p:nvPr/>
          </p:nvSpPr>
          <p:spPr>
            <a:xfrm rot="5400000">
              <a:off x="342000" y="138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2" name="Google Shape;416;p25"/>
            <p:cNvSpPr/>
            <p:nvPr/>
          </p:nvSpPr>
          <p:spPr>
            <a:xfrm rot="5400000">
              <a:off x="342000" y="14950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3" name="Google Shape;417;p25"/>
            <p:cNvSpPr/>
            <p:nvPr/>
          </p:nvSpPr>
          <p:spPr>
            <a:xfrm rot="5400000">
              <a:off x="342000" y="16020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4" name="Google Shape;418;p25"/>
            <p:cNvSpPr/>
            <p:nvPr/>
          </p:nvSpPr>
          <p:spPr>
            <a:xfrm rot="5400000">
              <a:off x="342000" y="17096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5" name="Google Shape;419;p25"/>
          <p:cNvSpPr/>
          <p:nvPr/>
        </p:nvSpPr>
        <p:spPr>
          <a:xfrm>
            <a:off x="8691480" y="16394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6" name="Google Shape;420;p25"/>
          <p:cNvSpPr/>
          <p:nvPr/>
        </p:nvSpPr>
        <p:spPr>
          <a:xfrm rot="19467600">
            <a:off x="8332200" y="4359600"/>
            <a:ext cx="464400" cy="464400"/>
          </a:xfrm>
          <a:custGeom>
            <a:avLst/>
            <a:gdLst>
              <a:gd name="textAreaLeft" fmla="*/ 0 w 464400"/>
              <a:gd name="textAreaRight" fmla="*/ 466560 w 464400"/>
              <a:gd name="textAreaTop" fmla="*/ 0 h 464400"/>
              <a:gd name="textAreaBottom" fmla="*/ 466560 h 464400"/>
            </a:gdLst>
            <a:ahLst/>
            <a:rect l="textAreaLeft" t="textAreaTop" r="textAreaRight" b="textAreaBottom"/>
            <a:pathLst>
              <a:path fill="none" w="14705" h="14705">
                <a:moveTo>
                  <a:pt x="12681" y="3679"/>
                </a:moveTo>
                <a:cubicBezTo>
                  <a:pt x="14705" y="6620"/>
                  <a:pt x="13967" y="10644"/>
                  <a:pt x="11026" y="12680"/>
                </a:cubicBezTo>
                <a:cubicBezTo>
                  <a:pt x="8085" y="14704"/>
                  <a:pt x="4061" y="13966"/>
                  <a:pt x="2036" y="11025"/>
                </a:cubicBezTo>
                <a:cubicBezTo>
                  <a:pt x="1" y="8084"/>
                  <a:pt x="751" y="4060"/>
                  <a:pt x="3680" y="2024"/>
                </a:cubicBezTo>
                <a:cubicBezTo>
                  <a:pt x="6620" y="0"/>
                  <a:pt x="10657" y="738"/>
                  <a:pt x="12681" y="3679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27" name="Google Shape;421;p25"/>
          <p:cNvGrpSpPr/>
          <p:nvPr/>
        </p:nvGrpSpPr>
        <p:grpSpPr>
          <a:xfrm>
            <a:off x="8775000" y="2690280"/>
            <a:ext cx="17640" cy="447120"/>
            <a:chOff x="8775000" y="2690280"/>
            <a:chExt cx="17640" cy="447120"/>
          </a:xfrm>
        </p:grpSpPr>
        <p:sp>
          <p:nvSpPr>
            <p:cNvPr id="228" name="Google Shape;422;p25"/>
            <p:cNvSpPr/>
            <p:nvPr/>
          </p:nvSpPr>
          <p:spPr>
            <a:xfrm rot="5400000">
              <a:off x="8775000" y="26902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9" name="Google Shape;423;p25"/>
            <p:cNvSpPr/>
            <p:nvPr/>
          </p:nvSpPr>
          <p:spPr>
            <a:xfrm rot="5400000">
              <a:off x="8775000" y="27975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0" name="Google Shape;424;p25"/>
            <p:cNvSpPr/>
            <p:nvPr/>
          </p:nvSpPr>
          <p:spPr>
            <a:xfrm rot="5400000">
              <a:off x="8775000" y="29052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1" name="Google Shape;425;p25"/>
            <p:cNvSpPr/>
            <p:nvPr/>
          </p:nvSpPr>
          <p:spPr>
            <a:xfrm rot="5400000">
              <a:off x="8775000" y="30121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2" name="Google Shape;426;p25"/>
            <p:cNvSpPr/>
            <p:nvPr/>
          </p:nvSpPr>
          <p:spPr>
            <a:xfrm rot="5400000">
              <a:off x="8775000" y="3119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430;p26"/>
          <p:cNvSpPr/>
          <p:nvPr/>
        </p:nvSpPr>
        <p:spPr>
          <a:xfrm>
            <a:off x="7596000" y="4394520"/>
            <a:ext cx="68400" cy="68400"/>
          </a:xfrm>
          <a:custGeom>
            <a:avLst/>
            <a:gdLst>
              <a:gd name="textAreaLeft" fmla="*/ 0 w 68400"/>
              <a:gd name="textAreaRight" fmla="*/ 70560 w 68400"/>
              <a:gd name="textAreaTop" fmla="*/ 0 h 68400"/>
              <a:gd name="textAreaBottom" fmla="*/ 70560 h 68400"/>
            </a:gdLst>
            <a:ahLst/>
            <a:rect l="textAreaLeft" t="textAreaTop" r="textAreaRight" b="textAreaBottom"/>
            <a:pathLst>
              <a:path fill="none" w="3156" h="3156">
                <a:moveTo>
                  <a:pt x="3155" y="1572"/>
                </a:moveTo>
                <a:cubicBezTo>
                  <a:pt x="3155" y="2453"/>
                  <a:pt x="2453" y="3156"/>
                  <a:pt x="1584" y="3156"/>
                </a:cubicBezTo>
                <a:cubicBezTo>
                  <a:pt x="714" y="3156"/>
                  <a:pt x="0" y="2453"/>
                  <a:pt x="0" y="1572"/>
                </a:cubicBezTo>
                <a:cubicBezTo>
                  <a:pt x="0" y="703"/>
                  <a:pt x="714" y="1"/>
                  <a:pt x="1584" y="1"/>
                </a:cubicBezTo>
                <a:cubicBezTo>
                  <a:pt x="2453" y="1"/>
                  <a:pt x="3155" y="703"/>
                  <a:pt x="3155" y="1572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5280" bIns="352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4" name="Google Shape;431;p26"/>
          <p:cNvSpPr/>
          <p:nvPr/>
        </p:nvSpPr>
        <p:spPr>
          <a:xfrm>
            <a:off x="7138440" y="4389840"/>
            <a:ext cx="38520" cy="38160"/>
          </a:xfrm>
          <a:custGeom>
            <a:avLst/>
            <a:gdLst>
              <a:gd name="textAreaLeft" fmla="*/ 0 w 38520"/>
              <a:gd name="textAreaRight" fmla="*/ 40680 w 38520"/>
              <a:gd name="textAreaTop" fmla="*/ 0 h 38160"/>
              <a:gd name="textAreaBottom" fmla="*/ 40320 h 38160"/>
            </a:gdLst>
            <a:ahLst/>
            <a:rect l="textAreaLeft" t="textAreaTop" r="textAreaRight" b="textAreaBottom"/>
            <a:pathLst>
              <a:path fill="none" w="1822" h="1810">
                <a:moveTo>
                  <a:pt x="1822" y="905"/>
                </a:moveTo>
                <a:cubicBezTo>
                  <a:pt x="1822" y="1405"/>
                  <a:pt x="1417" y="1810"/>
                  <a:pt x="917" y="1810"/>
                </a:cubicBezTo>
                <a:cubicBezTo>
                  <a:pt x="417" y="1810"/>
                  <a:pt x="0" y="1405"/>
                  <a:pt x="0" y="905"/>
                </a:cubicBezTo>
                <a:cubicBezTo>
                  <a:pt x="0" y="405"/>
                  <a:pt x="417" y="0"/>
                  <a:pt x="917" y="0"/>
                </a:cubicBezTo>
                <a:cubicBezTo>
                  <a:pt x="1417" y="0"/>
                  <a:pt x="1822" y="405"/>
                  <a:pt x="1822" y="905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20160" bIns="201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5" name="Google Shape;432;p26"/>
          <p:cNvSpPr/>
          <p:nvPr/>
        </p:nvSpPr>
        <p:spPr>
          <a:xfrm flipH="1" rot="5400000">
            <a:off x="4525200" y="520920"/>
            <a:ext cx="3280680" cy="5260680"/>
          </a:xfrm>
          <a:custGeom>
            <a:avLst/>
            <a:gdLst>
              <a:gd name="textAreaLeft" fmla="*/ 1080 w 3280680"/>
              <a:gd name="textAreaRight" fmla="*/ 3283920 w 3280680"/>
              <a:gd name="textAreaTop" fmla="*/ 0 h 5260680"/>
              <a:gd name="textAreaBottom" fmla="*/ 5262840 h 52606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11;p2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Google Shape;12;p2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Google Shape;13;p2"/>
          <p:cNvSpPr/>
          <p:nvPr/>
        </p:nvSpPr>
        <p:spPr>
          <a:xfrm>
            <a:off x="1810440" y="465912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Google Shape;14;p2"/>
          <p:cNvSpPr/>
          <p:nvPr/>
        </p:nvSpPr>
        <p:spPr>
          <a:xfrm>
            <a:off x="2293200" y="454536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1" name="Google Shape;15;p2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32" name="Google Shape;16;p2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" name="Google Shape;17;p2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4" name="Google Shape;18;p2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" name="Google Shape;19;p2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Google Shape;20;p2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7" name="Google Shape;21;p2"/>
          <p:cNvGrpSpPr/>
          <p:nvPr/>
        </p:nvGrpSpPr>
        <p:grpSpPr>
          <a:xfrm>
            <a:off x="5609160" y="577440"/>
            <a:ext cx="447120" cy="17640"/>
            <a:chOff x="5609160" y="577440"/>
            <a:chExt cx="447120" cy="17640"/>
          </a:xfrm>
        </p:grpSpPr>
        <p:sp>
          <p:nvSpPr>
            <p:cNvPr id="38" name="Google Shape;22;p2"/>
            <p:cNvSpPr/>
            <p:nvPr/>
          </p:nvSpPr>
          <p:spPr>
            <a:xfrm>
              <a:off x="560916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" name="Google Shape;23;p2"/>
            <p:cNvSpPr/>
            <p:nvPr/>
          </p:nvSpPr>
          <p:spPr>
            <a:xfrm>
              <a:off x="57164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0" name="Google Shape;24;p2"/>
            <p:cNvSpPr/>
            <p:nvPr/>
          </p:nvSpPr>
          <p:spPr>
            <a:xfrm>
              <a:off x="582408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" name="Google Shape;25;p2"/>
            <p:cNvSpPr/>
            <p:nvPr/>
          </p:nvSpPr>
          <p:spPr>
            <a:xfrm>
              <a:off x="593100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Google Shape;26;p2"/>
            <p:cNvSpPr/>
            <p:nvPr/>
          </p:nvSpPr>
          <p:spPr>
            <a:xfrm>
              <a:off x="60386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3" name="Google Shape;27;p2"/>
          <p:cNvGrpSpPr/>
          <p:nvPr/>
        </p:nvGrpSpPr>
        <p:grpSpPr>
          <a:xfrm>
            <a:off x="245160" y="2939760"/>
            <a:ext cx="887760" cy="1866600"/>
            <a:chOff x="245160" y="2939760"/>
            <a:chExt cx="887760" cy="1866600"/>
          </a:xfrm>
        </p:grpSpPr>
        <p:sp>
          <p:nvSpPr>
            <p:cNvPr id="44" name="Google Shape;28;p2"/>
            <p:cNvSpPr/>
            <p:nvPr/>
          </p:nvSpPr>
          <p:spPr>
            <a:xfrm rot="666600">
              <a:off x="402120" y="3105360"/>
              <a:ext cx="431280" cy="1674720"/>
            </a:xfrm>
            <a:custGeom>
              <a:avLst/>
              <a:gdLst>
                <a:gd name="textAreaLeft" fmla="*/ 0 w 431280"/>
                <a:gd name="textAreaRight" fmla="*/ 433440 w 431280"/>
                <a:gd name="textAreaTop" fmla="*/ 0 h 1674720"/>
                <a:gd name="textAreaBottom" fmla="*/ 1676880 h 1674720"/>
              </a:gdLst>
              <a:ahLst/>
              <a:rect l="textAreaLeft" t="textAreaTop" r="textAreaRight" b="textAreaBottom"/>
              <a:pathLst>
                <a:path fill="none" w="14336" h="64212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5" name="Google Shape;29;p2"/>
            <p:cNvSpPr/>
            <p:nvPr/>
          </p:nvSpPr>
          <p:spPr>
            <a:xfrm rot="666600">
              <a:off x="468720" y="3589200"/>
              <a:ext cx="225360" cy="1067040"/>
            </a:xfrm>
            <a:custGeom>
              <a:avLst/>
              <a:gdLst>
                <a:gd name="textAreaLeft" fmla="*/ 0 w 225360"/>
                <a:gd name="textAreaRight" fmla="*/ 227520 w 225360"/>
                <a:gd name="textAreaTop" fmla="*/ 0 h 1067040"/>
                <a:gd name="textAreaBottom" fmla="*/ 1069200 h 1067040"/>
              </a:gdLst>
              <a:ahLst/>
              <a:rect l="textAreaLeft" t="textAreaTop" r="textAreaRight" b="textAreaBottom"/>
              <a:pathLst>
                <a:path w="7526" h="40935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" name="Google Shape;30;p2"/>
            <p:cNvSpPr/>
            <p:nvPr/>
          </p:nvSpPr>
          <p:spPr>
            <a:xfrm rot="666600">
              <a:off x="433080" y="3556080"/>
              <a:ext cx="294840" cy="1146960"/>
            </a:xfrm>
            <a:custGeom>
              <a:avLst/>
              <a:gdLst>
                <a:gd name="textAreaLeft" fmla="*/ 0 w 294840"/>
                <a:gd name="textAreaRight" fmla="*/ 297000 w 294840"/>
                <a:gd name="textAreaTop" fmla="*/ 0 h 1146960"/>
                <a:gd name="textAreaBottom" fmla="*/ 1149120 h 1146960"/>
              </a:gdLst>
              <a:ahLst/>
              <a:rect l="textAreaLeft" t="textAreaTop" r="textAreaRight" b="textAreaBottom"/>
              <a:pathLst>
                <a:path fill="none" w="9824" h="43994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7" name="Google Shape;31;p2"/>
            <p:cNvSpPr/>
            <p:nvPr/>
          </p:nvSpPr>
          <p:spPr>
            <a:xfrm rot="666600">
              <a:off x="451080" y="3003840"/>
              <a:ext cx="676800" cy="116280"/>
            </a:xfrm>
            <a:custGeom>
              <a:avLst/>
              <a:gdLst>
                <a:gd name="textAreaLeft" fmla="*/ 0 w 676800"/>
                <a:gd name="textAreaRight" fmla="*/ 678960 w 676800"/>
                <a:gd name="textAreaTop" fmla="*/ 0 h 116280"/>
                <a:gd name="textAreaBottom" fmla="*/ 118440 h 116280"/>
              </a:gdLst>
              <a:ahLst/>
              <a:rect l="textAreaLeft" t="textAreaTop" r="textAreaRight" b="textAreaBottom"/>
              <a:pathLst>
                <a:path fill="none" w="22468" h="4537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040" bIns="590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48" name="Google Shape;32;p2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Google Shape;33;p2"/>
          <p:cNvSpPr/>
          <p:nvPr/>
        </p:nvSpPr>
        <p:spPr>
          <a:xfrm>
            <a:off x="7354080" y="6217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AR" sz="44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437;p27"/>
          <p:cNvSpPr/>
          <p:nvPr/>
        </p:nvSpPr>
        <p:spPr>
          <a:xfrm rot="16200000">
            <a:off x="1906920" y="19800"/>
            <a:ext cx="3205440" cy="6342480"/>
          </a:xfrm>
          <a:custGeom>
            <a:avLst/>
            <a:gdLst>
              <a:gd name="textAreaLeft" fmla="*/ 0 w 3205440"/>
              <a:gd name="textAreaRight" fmla="*/ 3207600 w 3205440"/>
              <a:gd name="textAreaTop" fmla="*/ 0 h 6342480"/>
              <a:gd name="textAreaBottom" fmla="*/ 6344640 h 6342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452;p28"/>
          <p:cNvSpPr/>
          <p:nvPr/>
        </p:nvSpPr>
        <p:spPr>
          <a:xfrm rot="16200000">
            <a:off x="1479600" y="2965320"/>
            <a:ext cx="698760" cy="2958120"/>
          </a:xfrm>
          <a:custGeom>
            <a:avLst/>
            <a:gdLst>
              <a:gd name="textAreaLeft" fmla="*/ 0 w 698760"/>
              <a:gd name="textAreaRight" fmla="*/ 700920 w 698760"/>
              <a:gd name="textAreaTop" fmla="*/ 0 h 2958120"/>
              <a:gd name="textAreaBottom" fmla="*/ 2960280 h 295812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38" name="Google Shape;453;p28"/>
          <p:cNvGrpSpPr/>
          <p:nvPr/>
        </p:nvGrpSpPr>
        <p:grpSpPr>
          <a:xfrm>
            <a:off x="342000" y="1703160"/>
            <a:ext cx="17640" cy="447120"/>
            <a:chOff x="342000" y="1703160"/>
            <a:chExt cx="17640" cy="447120"/>
          </a:xfrm>
        </p:grpSpPr>
        <p:sp>
          <p:nvSpPr>
            <p:cNvPr id="239" name="Google Shape;454;p28"/>
            <p:cNvSpPr/>
            <p:nvPr/>
          </p:nvSpPr>
          <p:spPr>
            <a:xfrm rot="5400000">
              <a:off x="342000" y="1703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0" name="Google Shape;455;p28"/>
            <p:cNvSpPr/>
            <p:nvPr/>
          </p:nvSpPr>
          <p:spPr>
            <a:xfrm rot="5400000">
              <a:off x="342000" y="1810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1" name="Google Shape;456;p28"/>
            <p:cNvSpPr/>
            <p:nvPr/>
          </p:nvSpPr>
          <p:spPr>
            <a:xfrm rot="5400000">
              <a:off x="342000" y="19180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2" name="Google Shape;457;p28"/>
            <p:cNvSpPr/>
            <p:nvPr/>
          </p:nvSpPr>
          <p:spPr>
            <a:xfrm rot="5400000">
              <a:off x="342000" y="20250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3" name="Google Shape;458;p28"/>
            <p:cNvSpPr/>
            <p:nvPr/>
          </p:nvSpPr>
          <p:spPr>
            <a:xfrm rot="5400000">
              <a:off x="342000" y="21326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4" name="Google Shape;459;p28"/>
          <p:cNvSpPr/>
          <p:nvPr/>
        </p:nvSpPr>
        <p:spPr>
          <a:xfrm flipH="1" rot="5400000">
            <a:off x="6971040" y="2972520"/>
            <a:ext cx="3088440" cy="554040"/>
          </a:xfrm>
          <a:custGeom>
            <a:avLst/>
            <a:gdLst>
              <a:gd name="textAreaLeft" fmla="*/ 1080 w 3088440"/>
              <a:gd name="textAreaRight" fmla="*/ 3091680 w 3088440"/>
              <a:gd name="textAreaTop" fmla="*/ 0 h 554040"/>
              <a:gd name="textAreaBottom" fmla="*/ 556200 h 5540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463;p29"/>
          <p:cNvSpPr/>
          <p:nvPr/>
        </p:nvSpPr>
        <p:spPr>
          <a:xfrm rot="21068400">
            <a:off x="7592040" y="4367160"/>
            <a:ext cx="69120" cy="69120"/>
          </a:xfrm>
          <a:custGeom>
            <a:avLst/>
            <a:gdLst>
              <a:gd name="textAreaLeft" fmla="*/ 0 w 69120"/>
              <a:gd name="textAreaRight" fmla="*/ 71280 w 69120"/>
              <a:gd name="textAreaTop" fmla="*/ 0 h 69120"/>
              <a:gd name="textAreaBottom" fmla="*/ 71280 h 69120"/>
            </a:gdLst>
            <a:ahLst/>
            <a:rect l="textAreaLeft" t="textAreaTop" r="textAreaRight" b="textAreaBottom"/>
            <a:pathLst>
              <a:path fill="none" w="2632" h="2632">
                <a:moveTo>
                  <a:pt x="0" y="1310"/>
                </a:moveTo>
                <a:cubicBezTo>
                  <a:pt x="0" y="2037"/>
                  <a:pt x="584" y="2632"/>
                  <a:pt x="1310" y="2632"/>
                </a:cubicBezTo>
                <a:cubicBezTo>
                  <a:pt x="2036" y="2632"/>
                  <a:pt x="2632" y="2037"/>
                  <a:pt x="2632" y="1310"/>
                </a:cubicBezTo>
                <a:cubicBezTo>
                  <a:pt x="2632" y="584"/>
                  <a:pt x="2036" y="1"/>
                  <a:pt x="1310" y="1"/>
                </a:cubicBezTo>
                <a:cubicBezTo>
                  <a:pt x="584" y="1"/>
                  <a:pt x="0" y="584"/>
                  <a:pt x="0" y="1310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5640" bIns="356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6" name="Google Shape;464;p29"/>
          <p:cNvSpPr/>
          <p:nvPr/>
        </p:nvSpPr>
        <p:spPr>
          <a:xfrm rot="21068400">
            <a:off x="8404560" y="4351680"/>
            <a:ext cx="63360" cy="63360"/>
          </a:xfrm>
          <a:custGeom>
            <a:avLst/>
            <a:gdLst>
              <a:gd name="textAreaLeft" fmla="*/ 0 w 63360"/>
              <a:gd name="textAreaRight" fmla="*/ 65520 w 63360"/>
              <a:gd name="textAreaTop" fmla="*/ 0 h 63360"/>
              <a:gd name="textAreaBottom" fmla="*/ 65520 h 63360"/>
            </a:gdLst>
            <a:ahLst/>
            <a:rect l="textAreaLeft" t="textAreaTop" r="textAreaRight" b="textAreaBottom"/>
            <a:pathLst>
              <a:path fill="none" w="2418" h="2418">
                <a:moveTo>
                  <a:pt x="2275" y="965"/>
                </a:moveTo>
                <a:cubicBezTo>
                  <a:pt x="2417" y="1548"/>
                  <a:pt x="2048" y="2143"/>
                  <a:pt x="1465" y="2274"/>
                </a:cubicBezTo>
                <a:cubicBezTo>
                  <a:pt x="870" y="2417"/>
                  <a:pt x="274" y="2048"/>
                  <a:pt x="143" y="1465"/>
                </a:cubicBezTo>
                <a:cubicBezTo>
                  <a:pt x="0" y="869"/>
                  <a:pt x="370" y="286"/>
                  <a:pt x="953" y="143"/>
                </a:cubicBezTo>
                <a:cubicBezTo>
                  <a:pt x="1548" y="0"/>
                  <a:pt x="2132" y="369"/>
                  <a:pt x="2275" y="965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2760" bIns="327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7" name="Google Shape;465;p29"/>
          <p:cNvSpPr/>
          <p:nvPr/>
        </p:nvSpPr>
        <p:spPr>
          <a:xfrm rot="21068400">
            <a:off x="8116200" y="4515120"/>
            <a:ext cx="83520" cy="83520"/>
          </a:xfrm>
          <a:custGeom>
            <a:avLst/>
            <a:gdLst>
              <a:gd name="textAreaLeft" fmla="*/ 0 w 83520"/>
              <a:gd name="textAreaRight" fmla="*/ 85680 w 83520"/>
              <a:gd name="textAreaTop" fmla="*/ 0 h 83520"/>
              <a:gd name="textAreaBottom" fmla="*/ 85680 h 83520"/>
            </a:gdLst>
            <a:ahLst/>
            <a:rect l="textAreaLeft" t="textAreaTop" r="textAreaRight" b="textAreaBottom"/>
            <a:pathLst>
              <a:path fill="none" w="3156" h="3156">
                <a:moveTo>
                  <a:pt x="3155" y="1572"/>
                </a:moveTo>
                <a:cubicBezTo>
                  <a:pt x="3155" y="2453"/>
                  <a:pt x="2453" y="3156"/>
                  <a:pt x="1584" y="3156"/>
                </a:cubicBezTo>
                <a:cubicBezTo>
                  <a:pt x="714" y="3156"/>
                  <a:pt x="0" y="2453"/>
                  <a:pt x="0" y="1572"/>
                </a:cubicBezTo>
                <a:cubicBezTo>
                  <a:pt x="0" y="703"/>
                  <a:pt x="714" y="1"/>
                  <a:pt x="1584" y="1"/>
                </a:cubicBezTo>
                <a:cubicBezTo>
                  <a:pt x="2453" y="1"/>
                  <a:pt x="3155" y="703"/>
                  <a:pt x="3155" y="1572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2840" bIns="428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8" name="Google Shape;466;p29"/>
          <p:cNvSpPr/>
          <p:nvPr/>
        </p:nvSpPr>
        <p:spPr>
          <a:xfrm rot="21068400">
            <a:off x="7881120" y="4360680"/>
            <a:ext cx="70200" cy="70200"/>
          </a:xfrm>
          <a:custGeom>
            <a:avLst/>
            <a:gdLst>
              <a:gd name="textAreaLeft" fmla="*/ 0 w 70200"/>
              <a:gd name="textAreaRight" fmla="*/ 72360 w 70200"/>
              <a:gd name="textAreaTop" fmla="*/ 0 h 70200"/>
              <a:gd name="textAreaBottom" fmla="*/ 72360 h 70200"/>
            </a:gdLst>
            <a:ahLst/>
            <a:rect l="textAreaLeft" t="textAreaTop" r="textAreaRight" b="textAreaBottom"/>
            <a:pathLst>
              <a:path fill="none" w="2668" h="2668">
                <a:moveTo>
                  <a:pt x="2668" y="1334"/>
                </a:moveTo>
                <a:cubicBezTo>
                  <a:pt x="2668" y="2060"/>
                  <a:pt x="2060" y="2668"/>
                  <a:pt x="1334" y="2668"/>
                </a:cubicBezTo>
                <a:cubicBezTo>
                  <a:pt x="596" y="2668"/>
                  <a:pt x="1" y="2060"/>
                  <a:pt x="1" y="1334"/>
                </a:cubicBezTo>
                <a:cubicBezTo>
                  <a:pt x="1" y="596"/>
                  <a:pt x="596" y="1"/>
                  <a:pt x="1334" y="1"/>
                </a:cubicBezTo>
                <a:cubicBezTo>
                  <a:pt x="2060" y="1"/>
                  <a:pt x="2668" y="596"/>
                  <a:pt x="2668" y="1334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00" bIns="36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9" name="Google Shape;467;p29"/>
          <p:cNvSpPr/>
          <p:nvPr/>
        </p:nvSpPr>
        <p:spPr>
          <a:xfrm rot="21068400">
            <a:off x="7565400" y="4597920"/>
            <a:ext cx="47160" cy="46800"/>
          </a:xfrm>
          <a:custGeom>
            <a:avLst/>
            <a:gdLst>
              <a:gd name="textAreaLeft" fmla="*/ 0 w 47160"/>
              <a:gd name="textAreaRight" fmla="*/ 49320 w 47160"/>
              <a:gd name="textAreaTop" fmla="*/ 0 h 46800"/>
              <a:gd name="textAreaBottom" fmla="*/ 48960 h 46800"/>
            </a:gdLst>
            <a:ahLst/>
            <a:rect l="textAreaLeft" t="textAreaTop" r="textAreaRight" b="textAreaBottom"/>
            <a:pathLst>
              <a:path fill="none" w="1822" h="1810">
                <a:moveTo>
                  <a:pt x="1822" y="905"/>
                </a:moveTo>
                <a:cubicBezTo>
                  <a:pt x="1822" y="1405"/>
                  <a:pt x="1417" y="1810"/>
                  <a:pt x="917" y="1810"/>
                </a:cubicBezTo>
                <a:cubicBezTo>
                  <a:pt x="417" y="1810"/>
                  <a:pt x="0" y="1405"/>
                  <a:pt x="0" y="905"/>
                </a:cubicBezTo>
                <a:cubicBezTo>
                  <a:pt x="0" y="405"/>
                  <a:pt x="417" y="0"/>
                  <a:pt x="917" y="0"/>
                </a:cubicBezTo>
                <a:cubicBezTo>
                  <a:pt x="1417" y="0"/>
                  <a:pt x="1822" y="405"/>
                  <a:pt x="1822" y="905"/>
                </a:cubicBezTo>
                <a:close/>
              </a:path>
            </a:pathLst>
          </a:custGeom>
          <a:noFill/>
          <a:ln w="9525">
            <a:solidFill>
              <a:srgbClr val="2a2e38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24480" bIns="24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0" name="Google Shape;468;p29"/>
          <p:cNvSpPr/>
          <p:nvPr/>
        </p:nvSpPr>
        <p:spPr>
          <a:xfrm rot="16200000">
            <a:off x="-92880" y="2029320"/>
            <a:ext cx="3209040" cy="2319480"/>
          </a:xfrm>
          <a:custGeom>
            <a:avLst/>
            <a:gdLst>
              <a:gd name="textAreaLeft" fmla="*/ 0 w 3209040"/>
              <a:gd name="textAreaRight" fmla="*/ 3211200 w 32090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51" name="Google Shape;469;p29"/>
          <p:cNvGrpSpPr/>
          <p:nvPr/>
        </p:nvGrpSpPr>
        <p:grpSpPr>
          <a:xfrm>
            <a:off x="8786520" y="2346840"/>
            <a:ext cx="17640" cy="447480"/>
            <a:chOff x="8786520" y="2346840"/>
            <a:chExt cx="17640" cy="447480"/>
          </a:xfrm>
        </p:grpSpPr>
        <p:sp>
          <p:nvSpPr>
            <p:cNvPr id="252" name="Google Shape;470;p29"/>
            <p:cNvSpPr/>
            <p:nvPr/>
          </p:nvSpPr>
          <p:spPr>
            <a:xfrm rot="5400000">
              <a:off x="8786520" y="23468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3" name="Google Shape;471;p29"/>
            <p:cNvSpPr/>
            <p:nvPr/>
          </p:nvSpPr>
          <p:spPr>
            <a:xfrm rot="5400000">
              <a:off x="8786520" y="24544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4" name="Google Shape;472;p29"/>
            <p:cNvSpPr/>
            <p:nvPr/>
          </p:nvSpPr>
          <p:spPr>
            <a:xfrm rot="5400000">
              <a:off x="8786520" y="2561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5" name="Google Shape;473;p29"/>
            <p:cNvSpPr/>
            <p:nvPr/>
          </p:nvSpPr>
          <p:spPr>
            <a:xfrm rot="5400000">
              <a:off x="8786520" y="2669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6" name="Google Shape;474;p29"/>
            <p:cNvSpPr/>
            <p:nvPr/>
          </p:nvSpPr>
          <p:spPr>
            <a:xfrm rot="5400000">
              <a:off x="8786520" y="2776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7" name="Google Shape;475;p29"/>
          <p:cNvSpPr/>
          <p:nvPr/>
        </p:nvSpPr>
        <p:spPr>
          <a:xfrm rot="5400000">
            <a:off x="7043400" y="33120"/>
            <a:ext cx="1438200" cy="2075040"/>
          </a:xfrm>
          <a:custGeom>
            <a:avLst/>
            <a:gdLst>
              <a:gd name="textAreaLeft" fmla="*/ 0 w 1438200"/>
              <a:gd name="textAreaRight" fmla="*/ 1440360 w 1438200"/>
              <a:gd name="textAreaTop" fmla="*/ 0 h 2075040"/>
              <a:gd name="textAreaBottom" fmla="*/ 2077200 h 20750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8" name="Google Shape;476;p29"/>
          <p:cNvSpPr/>
          <p:nvPr/>
        </p:nvSpPr>
        <p:spPr>
          <a:xfrm>
            <a:off x="2266920" y="3578760"/>
            <a:ext cx="4608000" cy="47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spcBef>
                <a:spcPts val="300"/>
              </a:spcBef>
              <a:tabLst>
                <a:tab algn="l" pos="0"/>
              </a:tabLst>
            </a:pPr>
            <a:r>
              <a:rPr b="0" lang="en" sz="1200" spc="-1" strike="noStrike">
                <a:solidFill>
                  <a:schemeClr val="lt1"/>
                </a:solidFill>
                <a:latin typeface="Poppins"/>
                <a:ea typeface="Poppins"/>
              </a:rPr>
              <a:t>CREDITS: This presentation template was created by </a:t>
            </a:r>
            <a:r>
              <a:rPr b="1" lang="en" sz="1200" spc="-1" strike="noStrike" u="sng">
                <a:solidFill>
                  <a:schemeClr val="lt1"/>
                </a:solidFill>
                <a:uFillTx/>
                <a:latin typeface="Poppins"/>
                <a:ea typeface="Poppins"/>
                <a:hlinkClick r:id="rId2"/>
              </a:rPr>
              <a:t>Slidesgo</a:t>
            </a:r>
            <a:r>
              <a:rPr b="0" lang="en" sz="1200" spc="-1" strike="noStrike">
                <a:solidFill>
                  <a:schemeClr val="lt1"/>
                </a:solidFill>
                <a:latin typeface="Poppins"/>
                <a:ea typeface="Poppins"/>
              </a:rPr>
              <a:t>, including icons by </a:t>
            </a:r>
            <a:r>
              <a:rPr b="1" lang="en" sz="1200" spc="-1" strike="noStrike" u="sng">
                <a:solidFill>
                  <a:schemeClr val="lt1"/>
                </a:solidFill>
                <a:uFillTx/>
                <a:latin typeface="Poppins"/>
                <a:ea typeface="Poppins"/>
                <a:hlinkClick r:id="rId3"/>
              </a:rPr>
              <a:t>Flaticon</a:t>
            </a:r>
            <a:r>
              <a:rPr b="0" lang="en" sz="1200" spc="-1" strike="noStrike">
                <a:solidFill>
                  <a:schemeClr val="lt1"/>
                </a:solidFill>
                <a:latin typeface="Poppins"/>
                <a:ea typeface="Poppins"/>
              </a:rPr>
              <a:t>, and infographics &amp; images by </a:t>
            </a:r>
            <a:r>
              <a:rPr b="1" lang="en" sz="1200" spc="-1" strike="noStrike" u="sng">
                <a:solidFill>
                  <a:schemeClr val="lt1"/>
                </a:solidFill>
                <a:uFillTx/>
                <a:latin typeface="Poppins"/>
                <a:ea typeface="Poppins"/>
                <a:hlinkClick r:id="rId4"/>
              </a:rPr>
              <a:t>Freepik</a:t>
            </a:r>
            <a:endParaRPr b="0" lang="es-AR" sz="1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AR" sz="44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5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49;p4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479;p31"/>
          <p:cNvSpPr/>
          <p:nvPr/>
        </p:nvSpPr>
        <p:spPr>
          <a:xfrm rot="10800000">
            <a:off x="6181200" y="3957840"/>
            <a:ext cx="2608560" cy="835920"/>
          </a:xfrm>
          <a:custGeom>
            <a:avLst/>
            <a:gdLst>
              <a:gd name="textAreaLeft" fmla="*/ 0 w 2608560"/>
              <a:gd name="textAreaRight" fmla="*/ 2610720 w 2608560"/>
              <a:gd name="textAreaTop" fmla="*/ 0 h 835920"/>
              <a:gd name="textAreaBottom" fmla="*/ 838080 h 83592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7" name="Google Shape;480;p31"/>
          <p:cNvSpPr/>
          <p:nvPr/>
        </p:nvSpPr>
        <p:spPr>
          <a:xfrm>
            <a:off x="8279280" y="463680"/>
            <a:ext cx="512640" cy="360"/>
          </a:xfrm>
          <a:custGeom>
            <a:avLst/>
            <a:gdLst>
              <a:gd name="textAreaLeft" fmla="*/ 0 w 512640"/>
              <a:gd name="textAreaRight" fmla="*/ 514800 w 512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8" name="Google Shape;481;p31"/>
          <p:cNvSpPr/>
          <p:nvPr/>
        </p:nvSpPr>
        <p:spPr>
          <a:xfrm>
            <a:off x="8089560" y="349920"/>
            <a:ext cx="300960" cy="360"/>
          </a:xfrm>
          <a:custGeom>
            <a:avLst/>
            <a:gdLst>
              <a:gd name="textAreaLeft" fmla="*/ 0 w 300960"/>
              <a:gd name="textAreaRight" fmla="*/ 303120 w 30096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69" name="Google Shape;482;p31"/>
          <p:cNvGrpSpPr/>
          <p:nvPr/>
        </p:nvGrpSpPr>
        <p:grpSpPr>
          <a:xfrm>
            <a:off x="342000" y="4344120"/>
            <a:ext cx="17640" cy="447120"/>
            <a:chOff x="342000" y="4344120"/>
            <a:chExt cx="17640" cy="447120"/>
          </a:xfrm>
        </p:grpSpPr>
        <p:sp>
          <p:nvSpPr>
            <p:cNvPr id="270" name="Google Shape;483;p31"/>
            <p:cNvSpPr/>
            <p:nvPr/>
          </p:nvSpPr>
          <p:spPr>
            <a:xfrm rot="5400000">
              <a:off x="342000" y="43441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1" name="Google Shape;484;p31"/>
            <p:cNvSpPr/>
            <p:nvPr/>
          </p:nvSpPr>
          <p:spPr>
            <a:xfrm rot="5400000">
              <a:off x="342000" y="4451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2" name="Google Shape;485;p31"/>
            <p:cNvSpPr/>
            <p:nvPr/>
          </p:nvSpPr>
          <p:spPr>
            <a:xfrm rot="5400000">
              <a:off x="342000" y="4559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3" name="Google Shape;486;p31"/>
            <p:cNvSpPr/>
            <p:nvPr/>
          </p:nvSpPr>
          <p:spPr>
            <a:xfrm rot="5400000">
              <a:off x="342000" y="4666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4" name="Google Shape;487;p31"/>
            <p:cNvSpPr/>
            <p:nvPr/>
          </p:nvSpPr>
          <p:spPr>
            <a:xfrm rot="5400000">
              <a:off x="342000" y="4773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75" name="Google Shape;488;p31"/>
          <p:cNvSpPr/>
          <p:nvPr/>
        </p:nvSpPr>
        <p:spPr>
          <a:xfrm>
            <a:off x="4800600" y="46900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6" name="Google Shape;489;p31"/>
          <p:cNvSpPr/>
          <p:nvPr/>
        </p:nvSpPr>
        <p:spPr>
          <a:xfrm>
            <a:off x="349920" y="343440"/>
            <a:ext cx="3073320" cy="1851840"/>
          </a:xfrm>
          <a:custGeom>
            <a:avLst/>
            <a:gdLst>
              <a:gd name="textAreaLeft" fmla="*/ 0 w 3073320"/>
              <a:gd name="textAreaRight" fmla="*/ 3075480 w 3073320"/>
              <a:gd name="textAreaTop" fmla="*/ 0 h 1851840"/>
              <a:gd name="textAreaBottom" fmla="*/ 1854000 h 18518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7" r:id="rId2"/>
  </p:sldLayoutIdLst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56;p5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8" name="Google Shape;57;p5"/>
          <p:cNvSpPr/>
          <p:nvPr/>
        </p:nvSpPr>
        <p:spPr>
          <a:xfrm>
            <a:off x="349920" y="4793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9" name="Google Shape;58;p5"/>
          <p:cNvSpPr/>
          <p:nvPr/>
        </p:nvSpPr>
        <p:spPr>
          <a:xfrm>
            <a:off x="832680" y="4680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80" name="Google Shape;59;p5"/>
          <p:cNvGrpSpPr/>
          <p:nvPr/>
        </p:nvGrpSpPr>
        <p:grpSpPr>
          <a:xfrm>
            <a:off x="8776440" y="2306520"/>
            <a:ext cx="17640" cy="447120"/>
            <a:chOff x="8776440" y="2306520"/>
            <a:chExt cx="17640" cy="447120"/>
          </a:xfrm>
        </p:grpSpPr>
        <p:sp>
          <p:nvSpPr>
            <p:cNvPr id="281" name="Google Shape;60;p5"/>
            <p:cNvSpPr/>
            <p:nvPr/>
          </p:nvSpPr>
          <p:spPr>
            <a:xfrm rot="5400000">
              <a:off x="8776440" y="2306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2" name="Google Shape;61;p5"/>
            <p:cNvSpPr/>
            <p:nvPr/>
          </p:nvSpPr>
          <p:spPr>
            <a:xfrm rot="5400000">
              <a:off x="8776440" y="24138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3" name="Google Shape;62;p5"/>
            <p:cNvSpPr/>
            <p:nvPr/>
          </p:nvSpPr>
          <p:spPr>
            <a:xfrm rot="5400000">
              <a:off x="8776440" y="2521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4" name="Google Shape;63;p5"/>
            <p:cNvSpPr/>
            <p:nvPr/>
          </p:nvSpPr>
          <p:spPr>
            <a:xfrm rot="5400000">
              <a:off x="8776440" y="26283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5" name="Google Shape;64;p5"/>
            <p:cNvSpPr/>
            <p:nvPr/>
          </p:nvSpPr>
          <p:spPr>
            <a:xfrm rot="5400000">
              <a:off x="8776440" y="27360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86" name="Google Shape;65;p5"/>
          <p:cNvSpPr/>
          <p:nvPr/>
        </p:nvSpPr>
        <p:spPr>
          <a:xfrm>
            <a:off x="349920" y="36914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7" name="Google Shape;66;p5"/>
          <p:cNvSpPr/>
          <p:nvPr/>
        </p:nvSpPr>
        <p:spPr>
          <a:xfrm>
            <a:off x="622800" y="29372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8" name="Google Shape;67;p5"/>
          <p:cNvSpPr/>
          <p:nvPr/>
        </p:nvSpPr>
        <p:spPr>
          <a:xfrm>
            <a:off x="8670960" y="14050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89" name="Google Shape;68;p5"/>
          <p:cNvGrpSpPr/>
          <p:nvPr/>
        </p:nvGrpSpPr>
        <p:grpSpPr>
          <a:xfrm>
            <a:off x="342000" y="1460880"/>
            <a:ext cx="17640" cy="447480"/>
            <a:chOff x="342000" y="1460880"/>
            <a:chExt cx="17640" cy="447480"/>
          </a:xfrm>
        </p:grpSpPr>
        <p:sp>
          <p:nvSpPr>
            <p:cNvPr id="290" name="Google Shape;69;p5"/>
            <p:cNvSpPr/>
            <p:nvPr/>
          </p:nvSpPr>
          <p:spPr>
            <a:xfrm rot="5400000">
              <a:off x="342000" y="1460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1" name="Google Shape;70;p5"/>
            <p:cNvSpPr/>
            <p:nvPr/>
          </p:nvSpPr>
          <p:spPr>
            <a:xfrm rot="5400000">
              <a:off x="342000" y="156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2" name="Google Shape;71;p5"/>
            <p:cNvSpPr/>
            <p:nvPr/>
          </p:nvSpPr>
          <p:spPr>
            <a:xfrm rot="5400000">
              <a:off x="342000" y="16758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3" name="Google Shape;72;p5"/>
            <p:cNvSpPr/>
            <p:nvPr/>
          </p:nvSpPr>
          <p:spPr>
            <a:xfrm rot="5400000">
              <a:off x="342000" y="17830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4" name="Google Shape;73;p5"/>
            <p:cNvSpPr/>
            <p:nvPr/>
          </p:nvSpPr>
          <p:spPr>
            <a:xfrm rot="5400000">
              <a:off x="342000" y="1890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9" r:id="rId2"/>
  </p:sldLayoutIdLst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76;p6"/>
          <p:cNvSpPr/>
          <p:nvPr/>
        </p:nvSpPr>
        <p:spPr>
          <a:xfrm rot="16200000">
            <a:off x="1270440" y="1898640"/>
            <a:ext cx="1964160" cy="3825720"/>
          </a:xfrm>
          <a:custGeom>
            <a:avLst/>
            <a:gdLst>
              <a:gd name="textAreaLeft" fmla="*/ 0 w 1964160"/>
              <a:gd name="textAreaRight" fmla="*/ 1966320 w 1964160"/>
              <a:gd name="textAreaTop" fmla="*/ 0 h 3825720"/>
              <a:gd name="textAreaBottom" fmla="*/ 3827880 h 382572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2" name="Google Shape;77;p6"/>
          <p:cNvSpPr/>
          <p:nvPr/>
        </p:nvSpPr>
        <p:spPr>
          <a:xfrm>
            <a:off x="7929000" y="479268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3" name="Google Shape;78;p6"/>
          <p:cNvSpPr/>
          <p:nvPr/>
        </p:nvSpPr>
        <p:spPr>
          <a:xfrm>
            <a:off x="8411760" y="467928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04" name="Google Shape;79;p6"/>
          <p:cNvGrpSpPr/>
          <p:nvPr/>
        </p:nvGrpSpPr>
        <p:grpSpPr>
          <a:xfrm>
            <a:off x="8776440" y="2306520"/>
            <a:ext cx="17640" cy="447120"/>
            <a:chOff x="8776440" y="2306520"/>
            <a:chExt cx="17640" cy="447120"/>
          </a:xfrm>
        </p:grpSpPr>
        <p:sp>
          <p:nvSpPr>
            <p:cNvPr id="305" name="Google Shape;80;p6"/>
            <p:cNvSpPr/>
            <p:nvPr/>
          </p:nvSpPr>
          <p:spPr>
            <a:xfrm rot="5400000">
              <a:off x="8776440" y="2306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6" name="Google Shape;81;p6"/>
            <p:cNvSpPr/>
            <p:nvPr/>
          </p:nvSpPr>
          <p:spPr>
            <a:xfrm rot="5400000">
              <a:off x="8776440" y="24138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7" name="Google Shape;82;p6"/>
            <p:cNvSpPr/>
            <p:nvPr/>
          </p:nvSpPr>
          <p:spPr>
            <a:xfrm rot="5400000">
              <a:off x="8776440" y="2521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8" name="Google Shape;83;p6"/>
            <p:cNvSpPr/>
            <p:nvPr/>
          </p:nvSpPr>
          <p:spPr>
            <a:xfrm rot="5400000">
              <a:off x="8776440" y="26283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9" name="Google Shape;84;p6"/>
            <p:cNvSpPr/>
            <p:nvPr/>
          </p:nvSpPr>
          <p:spPr>
            <a:xfrm rot="5400000">
              <a:off x="8776440" y="27360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10" name="Google Shape;85;p6"/>
          <p:cNvSpPr/>
          <p:nvPr/>
        </p:nvSpPr>
        <p:spPr>
          <a:xfrm>
            <a:off x="622800" y="29372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1" name="Google Shape;86;p6"/>
          <p:cNvSpPr/>
          <p:nvPr/>
        </p:nvSpPr>
        <p:spPr>
          <a:xfrm>
            <a:off x="8442360" y="30052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12" name="Google Shape;87;p6"/>
          <p:cNvGrpSpPr/>
          <p:nvPr/>
        </p:nvGrpSpPr>
        <p:grpSpPr>
          <a:xfrm>
            <a:off x="342000" y="1460880"/>
            <a:ext cx="17640" cy="447480"/>
            <a:chOff x="342000" y="1460880"/>
            <a:chExt cx="17640" cy="447480"/>
          </a:xfrm>
        </p:grpSpPr>
        <p:sp>
          <p:nvSpPr>
            <p:cNvPr id="313" name="Google Shape;88;p6"/>
            <p:cNvSpPr/>
            <p:nvPr/>
          </p:nvSpPr>
          <p:spPr>
            <a:xfrm rot="5400000">
              <a:off x="342000" y="1460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4" name="Google Shape;89;p6"/>
            <p:cNvSpPr/>
            <p:nvPr/>
          </p:nvSpPr>
          <p:spPr>
            <a:xfrm rot="5400000">
              <a:off x="342000" y="156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5" name="Google Shape;90;p6"/>
            <p:cNvSpPr/>
            <p:nvPr/>
          </p:nvSpPr>
          <p:spPr>
            <a:xfrm rot="5400000">
              <a:off x="342000" y="16758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6" name="Google Shape;91;p6"/>
            <p:cNvSpPr/>
            <p:nvPr/>
          </p:nvSpPr>
          <p:spPr>
            <a:xfrm rot="5400000">
              <a:off x="342000" y="17830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7" name="Google Shape;92;p6"/>
            <p:cNvSpPr/>
            <p:nvPr/>
          </p:nvSpPr>
          <p:spPr>
            <a:xfrm rot="5400000">
              <a:off x="342000" y="1890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</p:sldLayoutIdLst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96;p7"/>
          <p:cNvSpPr/>
          <p:nvPr/>
        </p:nvSpPr>
        <p:spPr>
          <a:xfrm>
            <a:off x="8446320" y="1191240"/>
            <a:ext cx="355320" cy="355320"/>
          </a:xfrm>
          <a:custGeom>
            <a:avLst/>
            <a:gdLst>
              <a:gd name="textAreaLeft" fmla="*/ 0 w 355320"/>
              <a:gd name="textAreaRight" fmla="*/ 357480 w 355320"/>
              <a:gd name="textAreaTop" fmla="*/ 0 h 355320"/>
              <a:gd name="textAreaBottom" fmla="*/ 357480 h 355320"/>
            </a:gdLst>
            <a:ahLst/>
            <a:rect l="textAreaLeft" t="textAreaTop" r="textAreaRight" b="textAreaBottom"/>
            <a:pathLst>
              <a:path fill="none" w="10848" h="10847">
                <a:moveTo>
                  <a:pt x="10847" y="5430"/>
                </a:moveTo>
                <a:cubicBezTo>
                  <a:pt x="10847" y="8418"/>
                  <a:pt x="8419" y="10847"/>
                  <a:pt x="5430" y="10847"/>
                </a:cubicBezTo>
                <a:cubicBezTo>
                  <a:pt x="2430" y="10847"/>
                  <a:pt x="1" y="8418"/>
                  <a:pt x="1" y="5430"/>
                </a:cubicBezTo>
                <a:cubicBezTo>
                  <a:pt x="1" y="2429"/>
                  <a:pt x="2430" y="0"/>
                  <a:pt x="5430" y="0"/>
                </a:cubicBezTo>
                <a:cubicBezTo>
                  <a:pt x="8419" y="0"/>
                  <a:pt x="10847" y="2429"/>
                  <a:pt x="10847" y="5430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1" name="Google Shape;97;p7"/>
          <p:cNvSpPr/>
          <p:nvPr/>
        </p:nvSpPr>
        <p:spPr>
          <a:xfrm rot="10800000">
            <a:off x="4939920" y="2472120"/>
            <a:ext cx="3864240" cy="2319480"/>
          </a:xfrm>
          <a:custGeom>
            <a:avLst/>
            <a:gdLst>
              <a:gd name="textAreaLeft" fmla="*/ 0 w 3864240"/>
              <a:gd name="textAreaRight" fmla="*/ 3866400 w 38642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2" name="Google Shape;98;p7"/>
          <p:cNvSpPr/>
          <p:nvPr/>
        </p:nvSpPr>
        <p:spPr>
          <a:xfrm>
            <a:off x="2358360" y="4793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3" name="Google Shape;99;p7"/>
          <p:cNvSpPr/>
          <p:nvPr/>
        </p:nvSpPr>
        <p:spPr>
          <a:xfrm>
            <a:off x="2841120" y="4680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24" name="Google Shape;100;p7"/>
          <p:cNvGrpSpPr/>
          <p:nvPr/>
        </p:nvGrpSpPr>
        <p:grpSpPr>
          <a:xfrm>
            <a:off x="349920" y="4124520"/>
            <a:ext cx="966600" cy="667080"/>
            <a:chOff x="349920" y="4124520"/>
            <a:chExt cx="966600" cy="667080"/>
          </a:xfrm>
        </p:grpSpPr>
        <p:sp>
          <p:nvSpPr>
            <p:cNvPr id="325" name="Google Shape;101;p7"/>
            <p:cNvSpPr/>
            <p:nvPr/>
          </p:nvSpPr>
          <p:spPr>
            <a:xfrm>
              <a:off x="492840" y="4327200"/>
              <a:ext cx="464400" cy="464400"/>
            </a:xfrm>
            <a:custGeom>
              <a:avLst/>
              <a:gdLst>
                <a:gd name="textAreaLeft" fmla="*/ 0 w 464400"/>
                <a:gd name="textAreaRight" fmla="*/ 466560 w 464400"/>
                <a:gd name="textAreaTop" fmla="*/ 0 h 464400"/>
                <a:gd name="textAreaBottom" fmla="*/ 466560 h 464400"/>
              </a:gdLst>
              <a:ahLst/>
              <a:rect l="textAreaLeft" t="textAreaTop" r="textAreaRight" b="textAreaBottom"/>
              <a:pathLst>
                <a:path fill="none" w="14705" h="14705">
                  <a:moveTo>
                    <a:pt x="12681" y="3679"/>
                  </a:moveTo>
                  <a:cubicBezTo>
                    <a:pt x="14705" y="6620"/>
                    <a:pt x="13967" y="10644"/>
                    <a:pt x="11026" y="12680"/>
                  </a:cubicBezTo>
                  <a:cubicBezTo>
                    <a:pt x="8085" y="14704"/>
                    <a:pt x="4061" y="13966"/>
                    <a:pt x="2036" y="11025"/>
                  </a:cubicBezTo>
                  <a:cubicBezTo>
                    <a:pt x="1" y="8084"/>
                    <a:pt x="751" y="4060"/>
                    <a:pt x="3680" y="2024"/>
                  </a:cubicBezTo>
                  <a:cubicBezTo>
                    <a:pt x="6620" y="0"/>
                    <a:pt x="10657" y="738"/>
                    <a:pt x="12681" y="3679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6" name="Google Shape;102;p7"/>
            <p:cNvSpPr/>
            <p:nvPr/>
          </p:nvSpPr>
          <p:spPr>
            <a:xfrm>
              <a:off x="349920" y="4124520"/>
              <a:ext cx="106920" cy="106920"/>
            </a:xfrm>
            <a:custGeom>
              <a:avLst/>
              <a:gdLst>
                <a:gd name="textAreaLeft" fmla="*/ 0 w 106920"/>
                <a:gd name="textAreaRight" fmla="*/ 109080 w 106920"/>
                <a:gd name="textAreaTop" fmla="*/ 0 h 106920"/>
                <a:gd name="textAreaBottom" fmla="*/ 109080 h 106920"/>
              </a:gdLst>
              <a:ahLst/>
              <a:rect l="textAreaLeft" t="textAreaTop" r="textAreaRight" b="textAreaBottom"/>
              <a:pathLst>
                <a:path fill="none" w="3441" h="3442">
                  <a:moveTo>
                    <a:pt x="2274" y="298"/>
                  </a:moveTo>
                  <a:cubicBezTo>
                    <a:pt x="3060" y="596"/>
                    <a:pt x="3441" y="1477"/>
                    <a:pt x="3143" y="2263"/>
                  </a:cubicBezTo>
                  <a:cubicBezTo>
                    <a:pt x="2846" y="3048"/>
                    <a:pt x="1965" y="3441"/>
                    <a:pt x="1179" y="3144"/>
                  </a:cubicBezTo>
                  <a:cubicBezTo>
                    <a:pt x="393" y="2834"/>
                    <a:pt x="0" y="1953"/>
                    <a:pt x="298" y="1167"/>
                  </a:cubicBezTo>
                  <a:cubicBezTo>
                    <a:pt x="607" y="381"/>
                    <a:pt x="1488" y="0"/>
                    <a:pt x="2274" y="298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4360" bIns="543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7" name="Google Shape;103;p7"/>
            <p:cNvSpPr/>
            <p:nvPr/>
          </p:nvSpPr>
          <p:spPr>
            <a:xfrm>
              <a:off x="1104480" y="4322520"/>
              <a:ext cx="212040" cy="212040"/>
            </a:xfrm>
            <a:custGeom>
              <a:avLst/>
              <a:gdLst>
                <a:gd name="textAreaLeft" fmla="*/ 0 w 212040"/>
                <a:gd name="textAreaRight" fmla="*/ 214200 w 212040"/>
                <a:gd name="textAreaTop" fmla="*/ 0 h 212040"/>
                <a:gd name="textAreaBottom" fmla="*/ 214200 h 212040"/>
              </a:gdLst>
              <a:ahLst/>
              <a:rect l="textAreaLeft" t="textAreaTop" r="textAreaRight" b="textAreaBottom"/>
              <a:pathLst>
                <a:path fill="none" w="6752" h="6752">
                  <a:moveTo>
                    <a:pt x="4561" y="643"/>
                  </a:moveTo>
                  <a:cubicBezTo>
                    <a:pt x="6061" y="1298"/>
                    <a:pt x="6752" y="3048"/>
                    <a:pt x="6109" y="4548"/>
                  </a:cubicBezTo>
                  <a:cubicBezTo>
                    <a:pt x="5454" y="6061"/>
                    <a:pt x="3704" y="6751"/>
                    <a:pt x="2203" y="6096"/>
                  </a:cubicBezTo>
                  <a:cubicBezTo>
                    <a:pt x="691" y="5441"/>
                    <a:pt x="1" y="3703"/>
                    <a:pt x="656" y="2191"/>
                  </a:cubicBezTo>
                  <a:cubicBezTo>
                    <a:pt x="1310" y="691"/>
                    <a:pt x="3049" y="0"/>
                    <a:pt x="4561" y="643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8" name="Google Shape;104;p7"/>
            <p:cNvSpPr/>
            <p:nvPr/>
          </p:nvSpPr>
          <p:spPr>
            <a:xfrm>
              <a:off x="928800" y="4451760"/>
              <a:ext cx="186480" cy="51480"/>
            </a:xfrm>
            <a:custGeom>
              <a:avLst/>
              <a:gdLst>
                <a:gd name="textAreaLeft" fmla="*/ 0 w 186480"/>
                <a:gd name="textAreaRight" fmla="*/ 188640 w 186480"/>
                <a:gd name="textAreaTop" fmla="*/ 0 h 51480"/>
                <a:gd name="textAreaBottom" fmla="*/ 53640 h 51480"/>
              </a:gdLst>
              <a:ahLst/>
              <a:rect l="textAreaLeft" t="textAreaTop" r="textAreaRight" b="textAreaBottom"/>
              <a:pathLst>
                <a:path fill="none" w="5942" h="1691">
                  <a:moveTo>
                    <a:pt x="5942" y="0"/>
                  </a:moveTo>
                  <a:lnTo>
                    <a:pt x="0" y="169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6640" bIns="266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9" name="Google Shape;105;p7"/>
            <p:cNvSpPr/>
            <p:nvPr/>
          </p:nvSpPr>
          <p:spPr>
            <a:xfrm>
              <a:off x="432360" y="4219200"/>
              <a:ext cx="153360" cy="181440"/>
            </a:xfrm>
            <a:custGeom>
              <a:avLst/>
              <a:gdLst>
                <a:gd name="textAreaLeft" fmla="*/ 0 w 153360"/>
                <a:gd name="textAreaRight" fmla="*/ 155520 w 153360"/>
                <a:gd name="textAreaTop" fmla="*/ 0 h 181440"/>
                <a:gd name="textAreaBottom" fmla="*/ 183600 h 181440"/>
              </a:gdLst>
              <a:ahLst/>
              <a:rect l="textAreaLeft" t="textAreaTop" r="textAreaRight" b="textAreaBottom"/>
              <a:pathLst>
                <a:path fill="none" w="4906" h="5788">
                  <a:moveTo>
                    <a:pt x="4906" y="5787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330" name="Google Shape;106;p7"/>
          <p:cNvGrpSpPr/>
          <p:nvPr/>
        </p:nvGrpSpPr>
        <p:grpSpPr>
          <a:xfrm>
            <a:off x="543960" y="2862720"/>
            <a:ext cx="447120" cy="17640"/>
            <a:chOff x="543960" y="2862720"/>
            <a:chExt cx="447120" cy="17640"/>
          </a:xfrm>
        </p:grpSpPr>
        <p:sp>
          <p:nvSpPr>
            <p:cNvPr id="331" name="Google Shape;107;p7"/>
            <p:cNvSpPr/>
            <p:nvPr/>
          </p:nvSpPr>
          <p:spPr>
            <a:xfrm rot="10800000">
              <a:off x="973440" y="2862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2" name="Google Shape;108;p7"/>
            <p:cNvSpPr/>
            <p:nvPr/>
          </p:nvSpPr>
          <p:spPr>
            <a:xfrm rot="10800000">
              <a:off x="865800" y="2862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3" name="Google Shape;109;p7"/>
            <p:cNvSpPr/>
            <p:nvPr/>
          </p:nvSpPr>
          <p:spPr>
            <a:xfrm rot="10800000">
              <a:off x="758520" y="2862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4" name="Google Shape;110;p7"/>
            <p:cNvSpPr/>
            <p:nvPr/>
          </p:nvSpPr>
          <p:spPr>
            <a:xfrm rot="10800000">
              <a:off x="651240" y="2862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5" name="Google Shape;111;p7"/>
            <p:cNvSpPr/>
            <p:nvPr/>
          </p:nvSpPr>
          <p:spPr>
            <a:xfrm rot="10800000">
              <a:off x="543960" y="28627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36" name="Google Shape;112;p7"/>
          <p:cNvSpPr/>
          <p:nvPr/>
        </p:nvSpPr>
        <p:spPr>
          <a:xfrm>
            <a:off x="991080" y="352980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3" r:id="rId2"/>
  </p:sldLayoutIdLst>
</p:sldMaster>
</file>

<file path=ppt/slideMasters/slideMaster2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115;p8"/>
          <p:cNvSpPr/>
          <p:nvPr/>
        </p:nvSpPr>
        <p:spPr>
          <a:xfrm rot="5400000">
            <a:off x="6224040" y="600120"/>
            <a:ext cx="2820240" cy="2319480"/>
          </a:xfrm>
          <a:custGeom>
            <a:avLst/>
            <a:gdLst>
              <a:gd name="textAreaLeft" fmla="*/ 0 w 2820240"/>
              <a:gd name="textAreaRight" fmla="*/ 2822400 w 28202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8" name="Google Shape;116;p8"/>
          <p:cNvSpPr/>
          <p:nvPr/>
        </p:nvSpPr>
        <p:spPr>
          <a:xfrm rot="16200000">
            <a:off x="-15120" y="2181600"/>
            <a:ext cx="2979000" cy="2244960"/>
          </a:xfrm>
          <a:custGeom>
            <a:avLst/>
            <a:gdLst>
              <a:gd name="textAreaLeft" fmla="*/ 0 w 2979000"/>
              <a:gd name="textAreaRight" fmla="*/ 2981160 w 2979000"/>
              <a:gd name="textAreaTop" fmla="*/ 0 h 2244960"/>
              <a:gd name="textAreaBottom" fmla="*/ 2247120 h 22449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39" name="Google Shape;117;p8"/>
          <p:cNvGrpSpPr/>
          <p:nvPr/>
        </p:nvGrpSpPr>
        <p:grpSpPr>
          <a:xfrm>
            <a:off x="8185680" y="4022280"/>
            <a:ext cx="608400" cy="761760"/>
            <a:chOff x="8185680" y="4022280"/>
            <a:chExt cx="608400" cy="761760"/>
          </a:xfrm>
        </p:grpSpPr>
        <p:sp>
          <p:nvSpPr>
            <p:cNvPr id="340" name="Google Shape;118;p8"/>
            <p:cNvSpPr/>
            <p:nvPr/>
          </p:nvSpPr>
          <p:spPr>
            <a:xfrm rot="10800000">
              <a:off x="8374680" y="4221000"/>
              <a:ext cx="255600" cy="255600"/>
            </a:xfrm>
            <a:custGeom>
              <a:avLst/>
              <a:gdLst>
                <a:gd name="textAreaLeft" fmla="*/ 0 w 255600"/>
                <a:gd name="textAreaRight" fmla="*/ 257760 w 255600"/>
                <a:gd name="textAreaTop" fmla="*/ 0 h 255600"/>
                <a:gd name="textAreaBottom" fmla="*/ 257760 h 255600"/>
              </a:gdLst>
              <a:ahLst/>
              <a:rect l="textAreaLeft" t="textAreaTop" r="textAreaRight" b="textAreaBottom"/>
              <a:pathLst>
                <a:path fill="none" w="12562" h="12562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1" name="Google Shape;119;p8"/>
            <p:cNvSpPr/>
            <p:nvPr/>
          </p:nvSpPr>
          <p:spPr>
            <a:xfrm rot="10800000">
              <a:off x="8588880" y="4578840"/>
              <a:ext cx="205200" cy="205200"/>
            </a:xfrm>
            <a:custGeom>
              <a:avLst/>
              <a:gdLst>
                <a:gd name="textAreaLeft" fmla="*/ 0 w 205200"/>
                <a:gd name="textAreaRight" fmla="*/ 207360 w 205200"/>
                <a:gd name="textAreaTop" fmla="*/ 0 h 205200"/>
                <a:gd name="textAreaBottom" fmla="*/ 207360 h 205200"/>
              </a:gdLst>
              <a:ahLst/>
              <a:rect l="textAreaLeft" t="textAreaTop" r="textAreaRight" b="textAreaBottom"/>
              <a:pathLst>
                <a:path fill="none" w="10097" h="10098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2" name="Google Shape;120;p8"/>
            <p:cNvSpPr/>
            <p:nvPr/>
          </p:nvSpPr>
          <p:spPr>
            <a:xfrm rot="10800000">
              <a:off x="8185680" y="448704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3" name="Google Shape;121;p8"/>
            <p:cNvSpPr/>
            <p:nvPr/>
          </p:nvSpPr>
          <p:spPr>
            <a:xfrm rot="10800000">
              <a:off x="8618040" y="402228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4" name="Google Shape;122;p8"/>
            <p:cNvSpPr/>
            <p:nvPr/>
          </p:nvSpPr>
          <p:spPr>
            <a:xfrm rot="10800000">
              <a:off x="8565840" y="4464000"/>
              <a:ext cx="81360" cy="135360"/>
            </a:xfrm>
            <a:custGeom>
              <a:avLst/>
              <a:gdLst>
                <a:gd name="textAreaLeft" fmla="*/ 0 w 81360"/>
                <a:gd name="textAreaRight" fmla="*/ 83520 w 81360"/>
                <a:gd name="textAreaTop" fmla="*/ 0 h 135360"/>
                <a:gd name="textAreaBottom" fmla="*/ 137520 h 135360"/>
              </a:gdLst>
              <a:ahLst/>
              <a:rect l="textAreaLeft" t="textAreaTop" r="textAreaRight" b="textAreaBottom"/>
              <a:pathLst>
                <a:path fill="none" w="4061" h="6704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68760" bIns="68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5" name="Google Shape;123;p8"/>
            <p:cNvSpPr/>
            <p:nvPr/>
          </p:nvSpPr>
          <p:spPr>
            <a:xfrm rot="10800000">
              <a:off x="8288280" y="4430520"/>
              <a:ext cx="109440" cy="81720"/>
            </a:xfrm>
            <a:custGeom>
              <a:avLst/>
              <a:gdLst>
                <a:gd name="textAreaLeft" fmla="*/ 0 w 109440"/>
                <a:gd name="textAreaRight" fmla="*/ 111600 w 109440"/>
                <a:gd name="textAreaTop" fmla="*/ 0 h 81720"/>
                <a:gd name="textAreaBottom" fmla="*/ 83880 h 81720"/>
              </a:gdLst>
              <a:ahLst/>
              <a:rect l="textAreaLeft" t="textAreaTop" r="textAreaRight" b="textAreaBottom"/>
              <a:pathLst>
                <a:path fill="none" w="5442" h="4085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1760" bIns="41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6" name="Google Shape;124;p8"/>
            <p:cNvSpPr/>
            <p:nvPr/>
          </p:nvSpPr>
          <p:spPr>
            <a:xfrm rot="10800000">
              <a:off x="8570520" y="4129920"/>
              <a:ext cx="78840" cy="105120"/>
            </a:xfrm>
            <a:custGeom>
              <a:avLst/>
              <a:gdLst>
                <a:gd name="textAreaLeft" fmla="*/ 0 w 78840"/>
                <a:gd name="textAreaRight" fmla="*/ 81000 w 78840"/>
                <a:gd name="textAreaTop" fmla="*/ 0 h 105120"/>
                <a:gd name="textAreaBottom" fmla="*/ 107280 h 105120"/>
              </a:gdLst>
              <a:ahLst/>
              <a:rect l="textAreaLeft" t="textAreaTop" r="textAreaRight" b="textAreaBottom"/>
              <a:pathLst>
                <a:path fill="none" w="3954" h="5228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3640" bIns="536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347" name="Google Shape;125;p8"/>
          <p:cNvGrpSpPr/>
          <p:nvPr/>
        </p:nvGrpSpPr>
        <p:grpSpPr>
          <a:xfrm>
            <a:off x="8371440" y="1868760"/>
            <a:ext cx="17640" cy="447120"/>
            <a:chOff x="8371440" y="1868760"/>
            <a:chExt cx="17640" cy="447120"/>
          </a:xfrm>
        </p:grpSpPr>
        <p:sp>
          <p:nvSpPr>
            <p:cNvPr id="348" name="Google Shape;126;p8"/>
            <p:cNvSpPr/>
            <p:nvPr/>
          </p:nvSpPr>
          <p:spPr>
            <a:xfrm rot="5400000">
              <a:off x="8371440" y="1868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49" name="Google Shape;127;p8"/>
            <p:cNvSpPr/>
            <p:nvPr/>
          </p:nvSpPr>
          <p:spPr>
            <a:xfrm rot="5400000">
              <a:off x="8371440" y="1976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0" name="Google Shape;128;p8"/>
            <p:cNvSpPr/>
            <p:nvPr/>
          </p:nvSpPr>
          <p:spPr>
            <a:xfrm rot="5400000">
              <a:off x="8371440" y="2083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1" name="Google Shape;129;p8"/>
            <p:cNvSpPr/>
            <p:nvPr/>
          </p:nvSpPr>
          <p:spPr>
            <a:xfrm rot="5400000">
              <a:off x="8371440" y="21909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2" name="Google Shape;130;p8"/>
            <p:cNvSpPr/>
            <p:nvPr/>
          </p:nvSpPr>
          <p:spPr>
            <a:xfrm rot="5400000">
              <a:off x="8371440" y="2298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53" name="Google Shape;131;p8"/>
          <p:cNvGrpSpPr/>
          <p:nvPr/>
        </p:nvGrpSpPr>
        <p:grpSpPr>
          <a:xfrm>
            <a:off x="6618600" y="4784040"/>
            <a:ext cx="447120" cy="17640"/>
            <a:chOff x="6618600" y="4784040"/>
            <a:chExt cx="447120" cy="17640"/>
          </a:xfrm>
        </p:grpSpPr>
        <p:sp>
          <p:nvSpPr>
            <p:cNvPr id="354" name="Google Shape;132;p8"/>
            <p:cNvSpPr/>
            <p:nvPr/>
          </p:nvSpPr>
          <p:spPr>
            <a:xfrm>
              <a:off x="66186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5" name="Google Shape;133;p8"/>
            <p:cNvSpPr/>
            <p:nvPr/>
          </p:nvSpPr>
          <p:spPr>
            <a:xfrm>
              <a:off x="67258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6" name="Google Shape;134;p8"/>
            <p:cNvSpPr/>
            <p:nvPr/>
          </p:nvSpPr>
          <p:spPr>
            <a:xfrm>
              <a:off x="683352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7" name="Google Shape;135;p8"/>
            <p:cNvSpPr/>
            <p:nvPr/>
          </p:nvSpPr>
          <p:spPr>
            <a:xfrm>
              <a:off x="69408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8" name="Google Shape;136;p8"/>
            <p:cNvSpPr/>
            <p:nvPr/>
          </p:nvSpPr>
          <p:spPr>
            <a:xfrm>
              <a:off x="70480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59" name="Google Shape;137;p8"/>
          <p:cNvSpPr/>
          <p:nvPr/>
        </p:nvSpPr>
        <p:spPr>
          <a:xfrm>
            <a:off x="3655080" y="46368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0" name="Google Shape;138;p8"/>
          <p:cNvSpPr/>
          <p:nvPr/>
        </p:nvSpPr>
        <p:spPr>
          <a:xfrm>
            <a:off x="4137840" y="34992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61" name="Google Shape;139;p8"/>
          <p:cNvGrpSpPr/>
          <p:nvPr/>
        </p:nvGrpSpPr>
        <p:grpSpPr>
          <a:xfrm>
            <a:off x="349920" y="349920"/>
            <a:ext cx="724320" cy="696600"/>
            <a:chOff x="349920" y="349920"/>
            <a:chExt cx="724320" cy="696600"/>
          </a:xfrm>
        </p:grpSpPr>
        <p:sp>
          <p:nvSpPr>
            <p:cNvPr id="362" name="Google Shape;140;p8"/>
            <p:cNvSpPr/>
            <p:nvPr/>
          </p:nvSpPr>
          <p:spPr>
            <a:xfrm>
              <a:off x="625320" y="622800"/>
              <a:ext cx="172440" cy="150840"/>
            </a:xfrm>
            <a:custGeom>
              <a:avLst/>
              <a:gdLst>
                <a:gd name="textAreaLeft" fmla="*/ 0 w 172440"/>
                <a:gd name="textAreaRight" fmla="*/ 174600 w 172440"/>
                <a:gd name="textAreaTop" fmla="*/ 0 h 150840"/>
                <a:gd name="textAreaBottom" fmla="*/ 153000 h 150840"/>
              </a:gdLst>
              <a:ahLst/>
              <a:rect l="textAreaLeft" t="textAreaTop" r="textAreaRight" b="textAreaBottom"/>
              <a:pathLst>
                <a:path w="6990" h="6121">
                  <a:moveTo>
                    <a:pt x="3499" y="0"/>
                  </a:moveTo>
                  <a:cubicBezTo>
                    <a:pt x="2407" y="0"/>
                    <a:pt x="1350" y="585"/>
                    <a:pt x="798" y="1614"/>
                  </a:cubicBezTo>
                  <a:cubicBezTo>
                    <a:pt x="1" y="3102"/>
                    <a:pt x="560" y="4948"/>
                    <a:pt x="2049" y="5757"/>
                  </a:cubicBezTo>
                  <a:cubicBezTo>
                    <a:pt x="2508" y="6004"/>
                    <a:pt x="3003" y="6120"/>
                    <a:pt x="3491" y="6120"/>
                  </a:cubicBezTo>
                  <a:cubicBezTo>
                    <a:pt x="4583" y="6120"/>
                    <a:pt x="5641" y="5535"/>
                    <a:pt x="6192" y="4507"/>
                  </a:cubicBezTo>
                  <a:cubicBezTo>
                    <a:pt x="6990" y="3019"/>
                    <a:pt x="6430" y="1161"/>
                    <a:pt x="4942" y="364"/>
                  </a:cubicBezTo>
                  <a:cubicBezTo>
                    <a:pt x="4482" y="117"/>
                    <a:pt x="3987" y="0"/>
                    <a:pt x="3499" y="0"/>
                  </a:cubicBezTo>
                  <a:close/>
                </a:path>
              </a:pathLst>
            </a:custGeom>
            <a:solidFill>
              <a:schemeClr val="l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6320" bIns="763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3" name="Google Shape;141;p8"/>
            <p:cNvSpPr/>
            <p:nvPr/>
          </p:nvSpPr>
          <p:spPr>
            <a:xfrm>
              <a:off x="483840" y="349920"/>
              <a:ext cx="456120" cy="696600"/>
            </a:xfrm>
            <a:custGeom>
              <a:avLst/>
              <a:gdLst>
                <a:gd name="textAreaLeft" fmla="*/ 0 w 456120"/>
                <a:gd name="textAreaRight" fmla="*/ 458280 w 456120"/>
                <a:gd name="textAreaTop" fmla="*/ 0 h 696600"/>
                <a:gd name="textAreaBottom" fmla="*/ 698760 h 696600"/>
              </a:gdLst>
              <a:ahLst/>
              <a:rect l="textAreaLeft" t="textAreaTop" r="textAreaRight" b="textAreaBottom"/>
              <a:pathLst>
                <a:path fill="none" w="18325" h="27957">
                  <a:moveTo>
                    <a:pt x="13395" y="16253"/>
                  </a:moveTo>
                  <a:cubicBezTo>
                    <a:pt x="9632" y="23277"/>
                    <a:pt x="4679" y="27956"/>
                    <a:pt x="2346" y="26706"/>
                  </a:cubicBezTo>
                  <a:cubicBezTo>
                    <a:pt x="0" y="25444"/>
                    <a:pt x="1167" y="18741"/>
                    <a:pt x="4930" y="11704"/>
                  </a:cubicBezTo>
                  <a:cubicBezTo>
                    <a:pt x="8704" y="4680"/>
                    <a:pt x="13645" y="1"/>
                    <a:pt x="15990" y="1251"/>
                  </a:cubicBezTo>
                  <a:cubicBezTo>
                    <a:pt x="18324" y="2513"/>
                    <a:pt x="17169" y="9228"/>
                    <a:pt x="13395" y="16253"/>
                  </a:cubicBezTo>
                  <a:close/>
                </a:path>
              </a:pathLst>
            </a:custGeom>
            <a:noFill/>
            <a:ln w="1130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4" name="Google Shape;142;p8"/>
            <p:cNvSpPr/>
            <p:nvPr/>
          </p:nvSpPr>
          <p:spPr>
            <a:xfrm>
              <a:off x="349920" y="571680"/>
              <a:ext cx="724320" cy="253440"/>
            </a:xfrm>
            <a:custGeom>
              <a:avLst/>
              <a:gdLst>
                <a:gd name="textAreaLeft" fmla="*/ 0 w 724320"/>
                <a:gd name="textAreaRight" fmla="*/ 726480 w 724320"/>
                <a:gd name="textAreaTop" fmla="*/ 0 h 253440"/>
                <a:gd name="textAreaBottom" fmla="*/ 255600 h 253440"/>
              </a:gdLst>
              <a:ahLst/>
              <a:rect l="textAreaLeft" t="textAreaTop" r="textAreaRight" b="textAreaBottom"/>
              <a:pathLst>
                <a:path fill="none" w="29052" h="10217">
                  <a:moveTo>
                    <a:pt x="28945" y="4561"/>
                  </a:moveTo>
                  <a:cubicBezTo>
                    <a:pt x="29052" y="7204"/>
                    <a:pt x="22670" y="9609"/>
                    <a:pt x="14705" y="9919"/>
                  </a:cubicBezTo>
                  <a:cubicBezTo>
                    <a:pt x="6739" y="10216"/>
                    <a:pt x="203" y="8323"/>
                    <a:pt x="96" y="5668"/>
                  </a:cubicBezTo>
                  <a:cubicBezTo>
                    <a:pt x="1" y="3013"/>
                    <a:pt x="6370" y="620"/>
                    <a:pt x="14336" y="310"/>
                  </a:cubicBezTo>
                  <a:cubicBezTo>
                    <a:pt x="22301" y="1"/>
                    <a:pt x="28849" y="1906"/>
                    <a:pt x="28945" y="4561"/>
                  </a:cubicBezTo>
                  <a:close/>
                </a:path>
              </a:pathLst>
            </a:custGeom>
            <a:noFill/>
            <a:ln w="11300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5" name="Google Shape;143;p8"/>
            <p:cNvSpPr/>
            <p:nvPr/>
          </p:nvSpPr>
          <p:spPr>
            <a:xfrm>
              <a:off x="468360" y="356760"/>
              <a:ext cx="487080" cy="682920"/>
            </a:xfrm>
            <a:custGeom>
              <a:avLst/>
              <a:gdLst>
                <a:gd name="textAreaLeft" fmla="*/ 0 w 487080"/>
                <a:gd name="textAreaRight" fmla="*/ 489240 w 487080"/>
                <a:gd name="textAreaTop" fmla="*/ 0 h 682920"/>
                <a:gd name="textAreaBottom" fmla="*/ 685080 h 682920"/>
              </a:gdLst>
              <a:ahLst/>
              <a:rect l="textAreaLeft" t="textAreaTop" r="textAreaRight" b="textAreaBottom"/>
              <a:pathLst>
                <a:path fill="none" w="19563" h="27409">
                  <a:moveTo>
                    <a:pt x="13883" y="11204"/>
                  </a:moveTo>
                  <a:cubicBezTo>
                    <a:pt x="18038" y="18014"/>
                    <a:pt x="19562" y="24646"/>
                    <a:pt x="17300" y="26027"/>
                  </a:cubicBezTo>
                  <a:cubicBezTo>
                    <a:pt x="15026" y="27408"/>
                    <a:pt x="9835" y="23015"/>
                    <a:pt x="5679" y="16205"/>
                  </a:cubicBezTo>
                  <a:cubicBezTo>
                    <a:pt x="1524" y="9406"/>
                    <a:pt x="0" y="2763"/>
                    <a:pt x="2262" y="1381"/>
                  </a:cubicBezTo>
                  <a:cubicBezTo>
                    <a:pt x="4525" y="0"/>
                    <a:pt x="9728" y="4394"/>
                    <a:pt x="13883" y="11204"/>
                  </a:cubicBezTo>
                  <a:close/>
                </a:path>
              </a:pathLst>
            </a:custGeom>
            <a:noFill/>
            <a:ln w="110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6" name="Google Shape;144;p8"/>
            <p:cNvSpPr/>
            <p:nvPr/>
          </p:nvSpPr>
          <p:spPr>
            <a:xfrm>
              <a:off x="521640" y="622800"/>
              <a:ext cx="46800" cy="41040"/>
            </a:xfrm>
            <a:custGeom>
              <a:avLst/>
              <a:gdLst>
                <a:gd name="textAreaLeft" fmla="*/ 0 w 46800"/>
                <a:gd name="textAreaRight" fmla="*/ 48960 w 46800"/>
                <a:gd name="textAreaTop" fmla="*/ 0 h 41040"/>
                <a:gd name="textAreaBottom" fmla="*/ 43200 h 41040"/>
              </a:gdLst>
              <a:ahLst/>
              <a:rect l="textAreaLeft" t="textAreaTop" r="textAreaRight" b="textAreaBottom"/>
              <a:pathLst>
                <a:path w="1965" h="1731">
                  <a:moveTo>
                    <a:pt x="978" y="1"/>
                  </a:moveTo>
                  <a:cubicBezTo>
                    <a:pt x="668" y="1"/>
                    <a:pt x="371" y="166"/>
                    <a:pt x="215" y="462"/>
                  </a:cubicBezTo>
                  <a:cubicBezTo>
                    <a:pt x="0" y="879"/>
                    <a:pt x="155" y="1402"/>
                    <a:pt x="572" y="1629"/>
                  </a:cubicBezTo>
                  <a:cubicBezTo>
                    <a:pt x="699" y="1698"/>
                    <a:pt x="836" y="1730"/>
                    <a:pt x="971" y="1730"/>
                  </a:cubicBezTo>
                  <a:cubicBezTo>
                    <a:pt x="1280" y="1730"/>
                    <a:pt x="1581" y="1561"/>
                    <a:pt x="1739" y="1271"/>
                  </a:cubicBezTo>
                  <a:cubicBezTo>
                    <a:pt x="1965" y="855"/>
                    <a:pt x="1810" y="331"/>
                    <a:pt x="1393" y="105"/>
                  </a:cubicBezTo>
                  <a:cubicBezTo>
                    <a:pt x="1260" y="34"/>
                    <a:pt x="1118" y="1"/>
                    <a:pt x="978" y="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1600" bIns="21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7" name="Google Shape;145;p8"/>
            <p:cNvSpPr/>
            <p:nvPr/>
          </p:nvSpPr>
          <p:spPr>
            <a:xfrm>
              <a:off x="922680" y="580320"/>
              <a:ext cx="46800" cy="41040"/>
            </a:xfrm>
            <a:custGeom>
              <a:avLst/>
              <a:gdLst>
                <a:gd name="textAreaLeft" fmla="*/ 0 w 46800"/>
                <a:gd name="textAreaRight" fmla="*/ 48960 w 46800"/>
                <a:gd name="textAreaTop" fmla="*/ 0 h 41040"/>
                <a:gd name="textAreaBottom" fmla="*/ 43200 h 41040"/>
              </a:gdLst>
              <a:ahLst/>
              <a:rect l="textAreaLeft" t="textAreaTop" r="textAreaRight" b="textAreaBottom"/>
              <a:pathLst>
                <a:path w="1965" h="1730">
                  <a:moveTo>
                    <a:pt x="979" y="0"/>
                  </a:moveTo>
                  <a:cubicBezTo>
                    <a:pt x="669" y="0"/>
                    <a:pt x="374" y="166"/>
                    <a:pt x="226" y="461"/>
                  </a:cubicBezTo>
                  <a:cubicBezTo>
                    <a:pt x="0" y="878"/>
                    <a:pt x="155" y="1402"/>
                    <a:pt x="572" y="1628"/>
                  </a:cubicBezTo>
                  <a:cubicBezTo>
                    <a:pt x="702" y="1697"/>
                    <a:pt x="842" y="1729"/>
                    <a:pt x="979" y="1729"/>
                  </a:cubicBezTo>
                  <a:cubicBezTo>
                    <a:pt x="1291" y="1729"/>
                    <a:pt x="1589" y="1561"/>
                    <a:pt x="1738" y="1271"/>
                  </a:cubicBezTo>
                  <a:cubicBezTo>
                    <a:pt x="1965" y="854"/>
                    <a:pt x="1810" y="330"/>
                    <a:pt x="1393" y="104"/>
                  </a:cubicBezTo>
                  <a:cubicBezTo>
                    <a:pt x="1260" y="34"/>
                    <a:pt x="1118" y="0"/>
                    <a:pt x="979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1600" bIns="21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173;p11"/>
          <p:cNvSpPr/>
          <p:nvPr/>
        </p:nvSpPr>
        <p:spPr>
          <a:xfrm>
            <a:off x="7531560" y="35064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Google Shape;174;p11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Google Shape;175;p11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Google Shape;178;p11"/>
          <p:cNvSpPr/>
          <p:nvPr/>
        </p:nvSpPr>
        <p:spPr>
          <a:xfrm rot="5400000">
            <a:off x="7825680" y="36756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Google Shape;179;p11"/>
          <p:cNvSpPr/>
          <p:nvPr/>
        </p:nvSpPr>
        <p:spPr>
          <a:xfrm>
            <a:off x="7427880" y="583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3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148;p9"/>
          <p:cNvSpPr/>
          <p:nvPr/>
        </p:nvSpPr>
        <p:spPr>
          <a:xfrm rot="5400000">
            <a:off x="6663600" y="158760"/>
            <a:ext cx="1941480" cy="2319480"/>
          </a:xfrm>
          <a:custGeom>
            <a:avLst/>
            <a:gdLst>
              <a:gd name="textAreaLeft" fmla="*/ 0 w 1941480"/>
              <a:gd name="textAreaRight" fmla="*/ 1943640 w 194148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9" name="Google Shape;149;p9"/>
          <p:cNvSpPr/>
          <p:nvPr/>
        </p:nvSpPr>
        <p:spPr>
          <a:xfrm rot="16200000">
            <a:off x="923040" y="1241640"/>
            <a:ext cx="2979000" cy="4125240"/>
          </a:xfrm>
          <a:custGeom>
            <a:avLst/>
            <a:gdLst>
              <a:gd name="textAreaLeft" fmla="*/ 0 w 2979000"/>
              <a:gd name="textAreaRight" fmla="*/ 2981160 w 2979000"/>
              <a:gd name="textAreaTop" fmla="*/ 0 h 4125240"/>
              <a:gd name="textAreaBottom" fmla="*/ 4127400 h 41252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70" name="Google Shape;150;p9"/>
          <p:cNvGrpSpPr/>
          <p:nvPr/>
        </p:nvGrpSpPr>
        <p:grpSpPr>
          <a:xfrm>
            <a:off x="8185680" y="4041720"/>
            <a:ext cx="608400" cy="761760"/>
            <a:chOff x="8185680" y="4041720"/>
            <a:chExt cx="608400" cy="761760"/>
          </a:xfrm>
        </p:grpSpPr>
        <p:sp>
          <p:nvSpPr>
            <p:cNvPr id="371" name="Google Shape;151;p9"/>
            <p:cNvSpPr/>
            <p:nvPr/>
          </p:nvSpPr>
          <p:spPr>
            <a:xfrm rot="10800000">
              <a:off x="8374680" y="4240440"/>
              <a:ext cx="255600" cy="255600"/>
            </a:xfrm>
            <a:custGeom>
              <a:avLst/>
              <a:gdLst>
                <a:gd name="textAreaLeft" fmla="*/ 0 w 255600"/>
                <a:gd name="textAreaRight" fmla="*/ 257760 w 255600"/>
                <a:gd name="textAreaTop" fmla="*/ 0 h 255600"/>
                <a:gd name="textAreaBottom" fmla="*/ 257760 h 255600"/>
              </a:gdLst>
              <a:ahLst/>
              <a:rect l="textAreaLeft" t="textAreaTop" r="textAreaRight" b="textAreaBottom"/>
              <a:pathLst>
                <a:path fill="none" w="12562" h="12562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2" name="Google Shape;152;p9"/>
            <p:cNvSpPr/>
            <p:nvPr/>
          </p:nvSpPr>
          <p:spPr>
            <a:xfrm rot="10800000">
              <a:off x="8588880" y="4598280"/>
              <a:ext cx="205200" cy="205200"/>
            </a:xfrm>
            <a:custGeom>
              <a:avLst/>
              <a:gdLst>
                <a:gd name="textAreaLeft" fmla="*/ 0 w 205200"/>
                <a:gd name="textAreaRight" fmla="*/ 207360 w 205200"/>
                <a:gd name="textAreaTop" fmla="*/ 0 h 205200"/>
                <a:gd name="textAreaBottom" fmla="*/ 207360 h 205200"/>
              </a:gdLst>
              <a:ahLst/>
              <a:rect l="textAreaLeft" t="textAreaTop" r="textAreaRight" b="textAreaBottom"/>
              <a:pathLst>
                <a:path fill="none" w="10097" h="10098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3" name="Google Shape;153;p9"/>
            <p:cNvSpPr/>
            <p:nvPr/>
          </p:nvSpPr>
          <p:spPr>
            <a:xfrm rot="10800000">
              <a:off x="8185680" y="450684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4" name="Google Shape;154;p9"/>
            <p:cNvSpPr/>
            <p:nvPr/>
          </p:nvSpPr>
          <p:spPr>
            <a:xfrm rot="10800000">
              <a:off x="8618040" y="404172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5" name="Google Shape;155;p9"/>
            <p:cNvSpPr/>
            <p:nvPr/>
          </p:nvSpPr>
          <p:spPr>
            <a:xfrm rot="10800000">
              <a:off x="8565840" y="4483800"/>
              <a:ext cx="81360" cy="135360"/>
            </a:xfrm>
            <a:custGeom>
              <a:avLst/>
              <a:gdLst>
                <a:gd name="textAreaLeft" fmla="*/ 0 w 81360"/>
                <a:gd name="textAreaRight" fmla="*/ 83520 w 81360"/>
                <a:gd name="textAreaTop" fmla="*/ 0 h 135360"/>
                <a:gd name="textAreaBottom" fmla="*/ 137520 h 135360"/>
              </a:gdLst>
              <a:ahLst/>
              <a:rect l="textAreaLeft" t="textAreaTop" r="textAreaRight" b="textAreaBottom"/>
              <a:pathLst>
                <a:path fill="none" w="4061" h="6704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68760" bIns="68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6" name="Google Shape;156;p9"/>
            <p:cNvSpPr/>
            <p:nvPr/>
          </p:nvSpPr>
          <p:spPr>
            <a:xfrm rot="10800000">
              <a:off x="8288280" y="4449960"/>
              <a:ext cx="109440" cy="81720"/>
            </a:xfrm>
            <a:custGeom>
              <a:avLst/>
              <a:gdLst>
                <a:gd name="textAreaLeft" fmla="*/ 0 w 109440"/>
                <a:gd name="textAreaRight" fmla="*/ 111600 w 109440"/>
                <a:gd name="textAreaTop" fmla="*/ 0 h 81720"/>
                <a:gd name="textAreaBottom" fmla="*/ 83880 h 81720"/>
              </a:gdLst>
              <a:ahLst/>
              <a:rect l="textAreaLeft" t="textAreaTop" r="textAreaRight" b="textAreaBottom"/>
              <a:pathLst>
                <a:path fill="none" w="5442" h="4085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1760" bIns="41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7" name="Google Shape;157;p9"/>
            <p:cNvSpPr/>
            <p:nvPr/>
          </p:nvSpPr>
          <p:spPr>
            <a:xfrm rot="10800000">
              <a:off x="8570520" y="4149360"/>
              <a:ext cx="78840" cy="105120"/>
            </a:xfrm>
            <a:custGeom>
              <a:avLst/>
              <a:gdLst>
                <a:gd name="textAreaLeft" fmla="*/ 0 w 78840"/>
                <a:gd name="textAreaRight" fmla="*/ 81000 w 78840"/>
                <a:gd name="textAreaTop" fmla="*/ 0 h 105120"/>
                <a:gd name="textAreaBottom" fmla="*/ 107280 h 105120"/>
              </a:gdLst>
              <a:ahLst/>
              <a:rect l="textAreaLeft" t="textAreaTop" r="textAreaRight" b="textAreaBottom"/>
              <a:pathLst>
                <a:path fill="none" w="3954" h="5228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3640" bIns="536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378" name="Google Shape;158;p9"/>
          <p:cNvGrpSpPr/>
          <p:nvPr/>
        </p:nvGrpSpPr>
        <p:grpSpPr>
          <a:xfrm>
            <a:off x="6618600" y="4784040"/>
            <a:ext cx="447120" cy="17640"/>
            <a:chOff x="6618600" y="4784040"/>
            <a:chExt cx="447120" cy="17640"/>
          </a:xfrm>
        </p:grpSpPr>
        <p:sp>
          <p:nvSpPr>
            <p:cNvPr id="379" name="Google Shape;159;p9"/>
            <p:cNvSpPr/>
            <p:nvPr/>
          </p:nvSpPr>
          <p:spPr>
            <a:xfrm>
              <a:off x="66186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0" name="Google Shape;160;p9"/>
            <p:cNvSpPr/>
            <p:nvPr/>
          </p:nvSpPr>
          <p:spPr>
            <a:xfrm>
              <a:off x="67258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1" name="Google Shape;161;p9"/>
            <p:cNvSpPr/>
            <p:nvPr/>
          </p:nvSpPr>
          <p:spPr>
            <a:xfrm>
              <a:off x="683352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2" name="Google Shape;162;p9"/>
            <p:cNvSpPr/>
            <p:nvPr/>
          </p:nvSpPr>
          <p:spPr>
            <a:xfrm>
              <a:off x="69408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3" name="Google Shape;163;p9"/>
            <p:cNvSpPr/>
            <p:nvPr/>
          </p:nvSpPr>
          <p:spPr>
            <a:xfrm>
              <a:off x="70480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84" name="Google Shape;164;p9"/>
          <p:cNvSpPr/>
          <p:nvPr/>
        </p:nvSpPr>
        <p:spPr>
          <a:xfrm rot="5400000">
            <a:off x="349920" y="32940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5" name="Google Shape;165;p9"/>
          <p:cNvSpPr/>
          <p:nvPr/>
        </p:nvSpPr>
        <p:spPr>
          <a:xfrm>
            <a:off x="3655080" y="46368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6" name="Google Shape;166;p9"/>
          <p:cNvSpPr/>
          <p:nvPr/>
        </p:nvSpPr>
        <p:spPr>
          <a:xfrm>
            <a:off x="4137840" y="34992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7" r:id="rId2"/>
  </p:sldLayoutIdLst>
</p:sldMaster>
</file>

<file path=ppt/slideMasters/slideMaster3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170;p10"/>
          <p:cNvSpPr/>
          <p:nvPr/>
        </p:nvSpPr>
        <p:spPr>
          <a:xfrm flipH="1" rot="10800000">
            <a:off x="349920" y="2474280"/>
            <a:ext cx="2966400" cy="2319480"/>
          </a:xfrm>
          <a:custGeom>
            <a:avLst/>
            <a:gdLst>
              <a:gd name="textAreaLeft" fmla="*/ -1080 w 2966400"/>
              <a:gd name="textAreaRight" fmla="*/ 2967480 w 296640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2a2e38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8" name="Google Shape;171;p10"/>
          <p:cNvSpPr/>
          <p:nvPr/>
        </p:nvSpPr>
        <p:spPr>
          <a:xfrm flipH="1">
            <a:off x="4569840" y="349920"/>
            <a:ext cx="4219920" cy="743760"/>
          </a:xfrm>
          <a:custGeom>
            <a:avLst/>
            <a:gdLst>
              <a:gd name="textAreaLeft" fmla="*/ -1080 w 4219920"/>
              <a:gd name="textAreaRight" fmla="*/ 422100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2a2e38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9" r:id="rId2"/>
  </p:sldLayoutIdLst>
</p:sldMaster>
</file>

<file path=ppt/slideMasters/slideMaster3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e2a4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sldNum" idx="1"/>
          </p:nvPr>
        </p:nvSpPr>
        <p:spPr>
          <a:xfrm>
            <a:off x="8556840" y="4749840"/>
            <a:ext cx="546480" cy="39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300" spc="-1" strike="noStrike">
                <a:solidFill>
                  <a:srgbClr val="435d74"/>
                </a:solidFill>
                <a:latin typeface="Proxima Nova"/>
                <a:ea typeface="Proxima Nov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EF48FDF-618F-461A-A81E-7265675F6E30}" type="slidenum">
              <a:rPr b="0" lang="en" sz="1300" spc="-1" strike="noStrike">
                <a:solidFill>
                  <a:srgbClr val="435d74"/>
                </a:solidFill>
                <a:latin typeface="Proxima Nova"/>
                <a:ea typeface="Proxima Nova"/>
              </a:rPr>
              <a:t>&lt;número&gt;</a:t>
            </a:fld>
            <a:endParaRPr b="0" lang="es-AR" sz="13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1" r:id="rId2"/>
  </p:sldLayoutIdLst>
</p:sldMaster>
</file>

<file path=ppt/slideMasters/slideMaster3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e2a4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713" r:id="rId2"/>
  </p:sldLayoutIdLst>
</p:sldMaster>
</file>

<file path=ppt/slideMasters/slideMaster3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234;p15"/>
          <p:cNvSpPr/>
          <p:nvPr/>
        </p:nvSpPr>
        <p:spPr>
          <a:xfrm rot="16200000">
            <a:off x="1119240" y="3243600"/>
            <a:ext cx="780840" cy="2319480"/>
          </a:xfrm>
          <a:custGeom>
            <a:avLst/>
            <a:gdLst>
              <a:gd name="textAreaLeft" fmla="*/ 0 w 780840"/>
              <a:gd name="textAreaRight" fmla="*/ 783000 w 7808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1" name="Google Shape;235;p15"/>
          <p:cNvSpPr/>
          <p:nvPr/>
        </p:nvSpPr>
        <p:spPr>
          <a:xfrm>
            <a:off x="6144840" y="46465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392" name="Google Shape;236;p15"/>
          <p:cNvGrpSpPr/>
          <p:nvPr/>
        </p:nvGrpSpPr>
        <p:grpSpPr>
          <a:xfrm>
            <a:off x="8786520" y="1427400"/>
            <a:ext cx="17640" cy="447120"/>
            <a:chOff x="8786520" y="1427400"/>
            <a:chExt cx="17640" cy="447120"/>
          </a:xfrm>
        </p:grpSpPr>
        <p:sp>
          <p:nvSpPr>
            <p:cNvPr id="393" name="Google Shape;237;p15"/>
            <p:cNvSpPr/>
            <p:nvPr/>
          </p:nvSpPr>
          <p:spPr>
            <a:xfrm rot="5400000">
              <a:off x="8786520" y="1427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4" name="Google Shape;238;p15"/>
            <p:cNvSpPr/>
            <p:nvPr/>
          </p:nvSpPr>
          <p:spPr>
            <a:xfrm rot="5400000">
              <a:off x="8786520" y="1534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5" name="Google Shape;239;p15"/>
            <p:cNvSpPr/>
            <p:nvPr/>
          </p:nvSpPr>
          <p:spPr>
            <a:xfrm rot="5400000">
              <a:off x="8786520" y="1642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6" name="Google Shape;240;p15"/>
            <p:cNvSpPr/>
            <p:nvPr/>
          </p:nvSpPr>
          <p:spPr>
            <a:xfrm rot="5400000">
              <a:off x="8786520" y="1749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7" name="Google Shape;241;p15"/>
            <p:cNvSpPr/>
            <p:nvPr/>
          </p:nvSpPr>
          <p:spPr>
            <a:xfrm rot="5400000">
              <a:off x="8786520" y="1856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98" name="Google Shape;242;p15"/>
          <p:cNvSpPr/>
          <p:nvPr/>
        </p:nvSpPr>
        <p:spPr>
          <a:xfrm>
            <a:off x="5840640" y="448416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9" name="Google Shape;243;p15"/>
          <p:cNvSpPr/>
          <p:nvPr/>
        </p:nvSpPr>
        <p:spPr>
          <a:xfrm>
            <a:off x="8144280" y="4784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0" name="Google Shape;244;p15"/>
          <p:cNvSpPr/>
          <p:nvPr/>
        </p:nvSpPr>
        <p:spPr>
          <a:xfrm>
            <a:off x="7914240" y="4671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1" name="Google Shape;245;p15"/>
          <p:cNvSpPr/>
          <p:nvPr/>
        </p:nvSpPr>
        <p:spPr>
          <a:xfrm>
            <a:off x="349920" y="142740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5" r:id="rId2"/>
  </p:sldLayoutIdLst>
</p:sldMaster>
</file>

<file path=ppt/slideMasters/slideMaster3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11;p2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3" name="Google Shape;12;p2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4" name="Google Shape;13;p2"/>
          <p:cNvSpPr/>
          <p:nvPr/>
        </p:nvSpPr>
        <p:spPr>
          <a:xfrm>
            <a:off x="1810440" y="465912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5" name="Google Shape;14;p2"/>
          <p:cNvSpPr/>
          <p:nvPr/>
        </p:nvSpPr>
        <p:spPr>
          <a:xfrm>
            <a:off x="2293200" y="454536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406" name="Google Shape;15;p2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407" name="Google Shape;16;p2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08" name="Google Shape;17;p2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09" name="Google Shape;18;p2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0" name="Google Shape;19;p2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1" name="Google Shape;20;p2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12" name="Google Shape;21;p2"/>
          <p:cNvGrpSpPr/>
          <p:nvPr/>
        </p:nvGrpSpPr>
        <p:grpSpPr>
          <a:xfrm>
            <a:off x="5609160" y="577440"/>
            <a:ext cx="447120" cy="17640"/>
            <a:chOff x="5609160" y="577440"/>
            <a:chExt cx="447120" cy="17640"/>
          </a:xfrm>
        </p:grpSpPr>
        <p:sp>
          <p:nvSpPr>
            <p:cNvPr id="413" name="Google Shape;22;p2"/>
            <p:cNvSpPr/>
            <p:nvPr/>
          </p:nvSpPr>
          <p:spPr>
            <a:xfrm>
              <a:off x="560916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4" name="Google Shape;23;p2"/>
            <p:cNvSpPr/>
            <p:nvPr/>
          </p:nvSpPr>
          <p:spPr>
            <a:xfrm>
              <a:off x="57164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5" name="Google Shape;24;p2"/>
            <p:cNvSpPr/>
            <p:nvPr/>
          </p:nvSpPr>
          <p:spPr>
            <a:xfrm>
              <a:off x="582408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6" name="Google Shape;25;p2"/>
            <p:cNvSpPr/>
            <p:nvPr/>
          </p:nvSpPr>
          <p:spPr>
            <a:xfrm>
              <a:off x="593100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7" name="Google Shape;26;p2"/>
            <p:cNvSpPr/>
            <p:nvPr/>
          </p:nvSpPr>
          <p:spPr>
            <a:xfrm>
              <a:off x="60386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18" name="Google Shape;27;p2"/>
          <p:cNvGrpSpPr/>
          <p:nvPr/>
        </p:nvGrpSpPr>
        <p:grpSpPr>
          <a:xfrm>
            <a:off x="245160" y="2939760"/>
            <a:ext cx="887760" cy="1866600"/>
            <a:chOff x="245160" y="2939760"/>
            <a:chExt cx="887760" cy="1866600"/>
          </a:xfrm>
        </p:grpSpPr>
        <p:sp>
          <p:nvSpPr>
            <p:cNvPr id="419" name="Google Shape;28;p2"/>
            <p:cNvSpPr/>
            <p:nvPr/>
          </p:nvSpPr>
          <p:spPr>
            <a:xfrm rot="666600">
              <a:off x="402120" y="3105360"/>
              <a:ext cx="431280" cy="1674720"/>
            </a:xfrm>
            <a:custGeom>
              <a:avLst/>
              <a:gdLst>
                <a:gd name="textAreaLeft" fmla="*/ 0 w 431280"/>
                <a:gd name="textAreaRight" fmla="*/ 433440 w 431280"/>
                <a:gd name="textAreaTop" fmla="*/ 0 h 1674720"/>
                <a:gd name="textAreaBottom" fmla="*/ 1676880 h 1674720"/>
              </a:gdLst>
              <a:ahLst/>
              <a:rect l="textAreaLeft" t="textAreaTop" r="textAreaRight" b="textAreaBottom"/>
              <a:pathLst>
                <a:path fill="none" w="14336" h="64212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20" name="Google Shape;29;p2"/>
            <p:cNvSpPr/>
            <p:nvPr/>
          </p:nvSpPr>
          <p:spPr>
            <a:xfrm rot="666600">
              <a:off x="468720" y="3589200"/>
              <a:ext cx="225360" cy="1067040"/>
            </a:xfrm>
            <a:custGeom>
              <a:avLst/>
              <a:gdLst>
                <a:gd name="textAreaLeft" fmla="*/ 0 w 225360"/>
                <a:gd name="textAreaRight" fmla="*/ 227520 w 225360"/>
                <a:gd name="textAreaTop" fmla="*/ 0 h 1067040"/>
                <a:gd name="textAreaBottom" fmla="*/ 1069200 h 1067040"/>
              </a:gdLst>
              <a:ahLst/>
              <a:rect l="textAreaLeft" t="textAreaTop" r="textAreaRight" b="textAreaBottom"/>
              <a:pathLst>
                <a:path w="7526" h="40935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1" name="Google Shape;30;p2"/>
            <p:cNvSpPr/>
            <p:nvPr/>
          </p:nvSpPr>
          <p:spPr>
            <a:xfrm rot="666600">
              <a:off x="433080" y="3556080"/>
              <a:ext cx="294840" cy="1146960"/>
            </a:xfrm>
            <a:custGeom>
              <a:avLst/>
              <a:gdLst>
                <a:gd name="textAreaLeft" fmla="*/ 0 w 294840"/>
                <a:gd name="textAreaRight" fmla="*/ 297000 w 294840"/>
                <a:gd name="textAreaTop" fmla="*/ 0 h 1146960"/>
                <a:gd name="textAreaBottom" fmla="*/ 1149120 h 1146960"/>
              </a:gdLst>
              <a:ahLst/>
              <a:rect l="textAreaLeft" t="textAreaTop" r="textAreaRight" b="textAreaBottom"/>
              <a:pathLst>
                <a:path fill="none" w="9824" h="43994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22" name="Google Shape;31;p2"/>
            <p:cNvSpPr/>
            <p:nvPr/>
          </p:nvSpPr>
          <p:spPr>
            <a:xfrm rot="666600">
              <a:off x="451080" y="3003840"/>
              <a:ext cx="676800" cy="116280"/>
            </a:xfrm>
            <a:custGeom>
              <a:avLst/>
              <a:gdLst>
                <a:gd name="textAreaLeft" fmla="*/ 0 w 676800"/>
                <a:gd name="textAreaRight" fmla="*/ 678960 w 676800"/>
                <a:gd name="textAreaTop" fmla="*/ 0 h 116280"/>
                <a:gd name="textAreaBottom" fmla="*/ 118440 h 116280"/>
              </a:gdLst>
              <a:ahLst/>
              <a:rect l="textAreaLeft" t="textAreaTop" r="textAreaRight" b="textAreaBottom"/>
              <a:pathLst>
                <a:path fill="none" w="22468" h="4537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040" bIns="590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423" name="Google Shape;32;p2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4" name="Google Shape;33;p2"/>
          <p:cNvSpPr/>
          <p:nvPr/>
        </p:nvSpPr>
        <p:spPr>
          <a:xfrm>
            <a:off x="7354080" y="6217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AR" sz="44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7" r:id="rId2"/>
  </p:sldLayoutIdLst>
</p:sldMaster>
</file>

<file path=ppt/slideMasters/slideMaster3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11;p2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8" name="Google Shape;12;p2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9" name="Google Shape;13;p2"/>
          <p:cNvSpPr/>
          <p:nvPr/>
        </p:nvSpPr>
        <p:spPr>
          <a:xfrm>
            <a:off x="1810440" y="465912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0" name="Google Shape;14;p2"/>
          <p:cNvSpPr/>
          <p:nvPr/>
        </p:nvSpPr>
        <p:spPr>
          <a:xfrm>
            <a:off x="2293200" y="454536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431" name="Google Shape;15;p2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432" name="Google Shape;16;p2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3" name="Google Shape;17;p2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4" name="Google Shape;18;p2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5" name="Google Shape;19;p2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6" name="Google Shape;20;p2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37" name="Google Shape;21;p2"/>
          <p:cNvGrpSpPr/>
          <p:nvPr/>
        </p:nvGrpSpPr>
        <p:grpSpPr>
          <a:xfrm>
            <a:off x="5609160" y="577440"/>
            <a:ext cx="447120" cy="17640"/>
            <a:chOff x="5609160" y="577440"/>
            <a:chExt cx="447120" cy="17640"/>
          </a:xfrm>
        </p:grpSpPr>
        <p:sp>
          <p:nvSpPr>
            <p:cNvPr id="438" name="Google Shape;22;p2"/>
            <p:cNvSpPr/>
            <p:nvPr/>
          </p:nvSpPr>
          <p:spPr>
            <a:xfrm>
              <a:off x="560916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39" name="Google Shape;23;p2"/>
            <p:cNvSpPr/>
            <p:nvPr/>
          </p:nvSpPr>
          <p:spPr>
            <a:xfrm>
              <a:off x="57164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40" name="Google Shape;24;p2"/>
            <p:cNvSpPr/>
            <p:nvPr/>
          </p:nvSpPr>
          <p:spPr>
            <a:xfrm>
              <a:off x="582408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41" name="Google Shape;25;p2"/>
            <p:cNvSpPr/>
            <p:nvPr/>
          </p:nvSpPr>
          <p:spPr>
            <a:xfrm>
              <a:off x="593100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42" name="Google Shape;26;p2"/>
            <p:cNvSpPr/>
            <p:nvPr/>
          </p:nvSpPr>
          <p:spPr>
            <a:xfrm>
              <a:off x="60386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43" name="Google Shape;27;p2"/>
          <p:cNvGrpSpPr/>
          <p:nvPr/>
        </p:nvGrpSpPr>
        <p:grpSpPr>
          <a:xfrm>
            <a:off x="245160" y="2939760"/>
            <a:ext cx="887760" cy="1866600"/>
            <a:chOff x="245160" y="2939760"/>
            <a:chExt cx="887760" cy="1866600"/>
          </a:xfrm>
        </p:grpSpPr>
        <p:sp>
          <p:nvSpPr>
            <p:cNvPr id="444" name="Google Shape;28;p2"/>
            <p:cNvSpPr/>
            <p:nvPr/>
          </p:nvSpPr>
          <p:spPr>
            <a:xfrm rot="666600">
              <a:off x="402120" y="3105360"/>
              <a:ext cx="431280" cy="1674720"/>
            </a:xfrm>
            <a:custGeom>
              <a:avLst/>
              <a:gdLst>
                <a:gd name="textAreaLeft" fmla="*/ 0 w 431280"/>
                <a:gd name="textAreaRight" fmla="*/ 433440 w 431280"/>
                <a:gd name="textAreaTop" fmla="*/ 0 h 1674720"/>
                <a:gd name="textAreaBottom" fmla="*/ 1676880 h 1674720"/>
              </a:gdLst>
              <a:ahLst/>
              <a:rect l="textAreaLeft" t="textAreaTop" r="textAreaRight" b="textAreaBottom"/>
              <a:pathLst>
                <a:path fill="none" w="14336" h="64212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5" name="Google Shape;29;p2"/>
            <p:cNvSpPr/>
            <p:nvPr/>
          </p:nvSpPr>
          <p:spPr>
            <a:xfrm rot="666600">
              <a:off x="468720" y="3589200"/>
              <a:ext cx="225360" cy="1067040"/>
            </a:xfrm>
            <a:custGeom>
              <a:avLst/>
              <a:gdLst>
                <a:gd name="textAreaLeft" fmla="*/ 0 w 225360"/>
                <a:gd name="textAreaRight" fmla="*/ 227520 w 225360"/>
                <a:gd name="textAreaTop" fmla="*/ 0 h 1067040"/>
                <a:gd name="textAreaBottom" fmla="*/ 1069200 h 1067040"/>
              </a:gdLst>
              <a:ahLst/>
              <a:rect l="textAreaLeft" t="textAreaTop" r="textAreaRight" b="textAreaBottom"/>
              <a:pathLst>
                <a:path w="7526" h="40935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46" name="Google Shape;30;p2"/>
            <p:cNvSpPr/>
            <p:nvPr/>
          </p:nvSpPr>
          <p:spPr>
            <a:xfrm rot="666600">
              <a:off x="433080" y="3556080"/>
              <a:ext cx="294840" cy="1146960"/>
            </a:xfrm>
            <a:custGeom>
              <a:avLst/>
              <a:gdLst>
                <a:gd name="textAreaLeft" fmla="*/ 0 w 294840"/>
                <a:gd name="textAreaRight" fmla="*/ 297000 w 294840"/>
                <a:gd name="textAreaTop" fmla="*/ 0 h 1146960"/>
                <a:gd name="textAreaBottom" fmla="*/ 1149120 h 1146960"/>
              </a:gdLst>
              <a:ahLst/>
              <a:rect l="textAreaLeft" t="textAreaTop" r="textAreaRight" b="textAreaBottom"/>
              <a:pathLst>
                <a:path fill="none" w="9824" h="43994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7" name="Google Shape;31;p2"/>
            <p:cNvSpPr/>
            <p:nvPr/>
          </p:nvSpPr>
          <p:spPr>
            <a:xfrm rot="666600">
              <a:off x="451080" y="3003840"/>
              <a:ext cx="676800" cy="116280"/>
            </a:xfrm>
            <a:custGeom>
              <a:avLst/>
              <a:gdLst>
                <a:gd name="textAreaLeft" fmla="*/ 0 w 676800"/>
                <a:gd name="textAreaRight" fmla="*/ 678960 w 676800"/>
                <a:gd name="textAreaTop" fmla="*/ 0 h 116280"/>
                <a:gd name="textAreaBottom" fmla="*/ 118440 h 116280"/>
              </a:gdLst>
              <a:ahLst/>
              <a:rect l="textAreaLeft" t="textAreaTop" r="textAreaRight" b="textAreaBottom"/>
              <a:pathLst>
                <a:path fill="none" w="22468" h="4537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040" bIns="590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448" name="Google Shape;32;p2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9" name="Google Shape;33;p2"/>
          <p:cNvSpPr/>
          <p:nvPr/>
        </p:nvSpPr>
        <p:spPr>
          <a:xfrm>
            <a:off x="7354080" y="6217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9" r:id="rId2"/>
  </p:sldLayoutIdLst>
</p:sldMaster>
</file>

<file path=ppt/slideMasters/slideMaster3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11;p2"/>
          <p:cNvSpPr/>
          <p:nvPr/>
        </p:nvSpPr>
        <p:spPr>
          <a:xfrm>
            <a:off x="349920" y="349920"/>
            <a:ext cx="4267440" cy="2319480"/>
          </a:xfrm>
          <a:custGeom>
            <a:avLst/>
            <a:gdLst>
              <a:gd name="textAreaLeft" fmla="*/ 0 w 4267440"/>
              <a:gd name="textAreaRight" fmla="*/ 4269600 w 42674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5" name="Google Shape;12;p2"/>
          <p:cNvSpPr/>
          <p:nvPr/>
        </p:nvSpPr>
        <p:spPr>
          <a:xfrm rot="10800000">
            <a:off x="4574160" y="4050000"/>
            <a:ext cx="4219920" cy="743760"/>
          </a:xfrm>
          <a:custGeom>
            <a:avLst/>
            <a:gdLst>
              <a:gd name="textAreaLeft" fmla="*/ 0 w 4219920"/>
              <a:gd name="textAreaRight" fmla="*/ 4222080 w 4219920"/>
              <a:gd name="textAreaTop" fmla="*/ 0 h 743760"/>
              <a:gd name="textAreaBottom" fmla="*/ 745920 h 74376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6" name="Google Shape;13;p2"/>
          <p:cNvSpPr/>
          <p:nvPr/>
        </p:nvSpPr>
        <p:spPr>
          <a:xfrm>
            <a:off x="1810440" y="465912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7" name="Google Shape;14;p2"/>
          <p:cNvSpPr/>
          <p:nvPr/>
        </p:nvSpPr>
        <p:spPr>
          <a:xfrm>
            <a:off x="2293200" y="454536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458" name="Google Shape;15;p2"/>
          <p:cNvGrpSpPr/>
          <p:nvPr/>
        </p:nvGrpSpPr>
        <p:grpSpPr>
          <a:xfrm>
            <a:off x="8327520" y="1982160"/>
            <a:ext cx="447120" cy="17640"/>
            <a:chOff x="8327520" y="1982160"/>
            <a:chExt cx="447120" cy="17640"/>
          </a:xfrm>
        </p:grpSpPr>
        <p:sp>
          <p:nvSpPr>
            <p:cNvPr id="459" name="Google Shape;16;p2"/>
            <p:cNvSpPr/>
            <p:nvPr/>
          </p:nvSpPr>
          <p:spPr>
            <a:xfrm rot="10800000">
              <a:off x="87570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0" name="Google Shape;17;p2"/>
            <p:cNvSpPr/>
            <p:nvPr/>
          </p:nvSpPr>
          <p:spPr>
            <a:xfrm rot="10800000">
              <a:off x="864936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1" name="Google Shape;18;p2"/>
            <p:cNvSpPr/>
            <p:nvPr/>
          </p:nvSpPr>
          <p:spPr>
            <a:xfrm rot="10800000">
              <a:off x="854208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2" name="Google Shape;19;p2"/>
            <p:cNvSpPr/>
            <p:nvPr/>
          </p:nvSpPr>
          <p:spPr>
            <a:xfrm rot="10800000">
              <a:off x="843480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3" name="Google Shape;20;p2"/>
            <p:cNvSpPr/>
            <p:nvPr/>
          </p:nvSpPr>
          <p:spPr>
            <a:xfrm rot="10800000">
              <a:off x="8327520" y="1982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64" name="Google Shape;21;p2"/>
          <p:cNvGrpSpPr/>
          <p:nvPr/>
        </p:nvGrpSpPr>
        <p:grpSpPr>
          <a:xfrm>
            <a:off x="5609160" y="577440"/>
            <a:ext cx="447120" cy="17640"/>
            <a:chOff x="5609160" y="577440"/>
            <a:chExt cx="447120" cy="17640"/>
          </a:xfrm>
        </p:grpSpPr>
        <p:sp>
          <p:nvSpPr>
            <p:cNvPr id="465" name="Google Shape;22;p2"/>
            <p:cNvSpPr/>
            <p:nvPr/>
          </p:nvSpPr>
          <p:spPr>
            <a:xfrm>
              <a:off x="560916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6" name="Google Shape;23;p2"/>
            <p:cNvSpPr/>
            <p:nvPr/>
          </p:nvSpPr>
          <p:spPr>
            <a:xfrm>
              <a:off x="57164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7" name="Google Shape;24;p2"/>
            <p:cNvSpPr/>
            <p:nvPr/>
          </p:nvSpPr>
          <p:spPr>
            <a:xfrm>
              <a:off x="582408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8" name="Google Shape;25;p2"/>
            <p:cNvSpPr/>
            <p:nvPr/>
          </p:nvSpPr>
          <p:spPr>
            <a:xfrm>
              <a:off x="593100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9" name="Google Shape;26;p2"/>
            <p:cNvSpPr/>
            <p:nvPr/>
          </p:nvSpPr>
          <p:spPr>
            <a:xfrm>
              <a:off x="6038640" y="5774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70" name="Google Shape;27;p2"/>
          <p:cNvGrpSpPr/>
          <p:nvPr/>
        </p:nvGrpSpPr>
        <p:grpSpPr>
          <a:xfrm>
            <a:off x="245160" y="2939760"/>
            <a:ext cx="887760" cy="1866600"/>
            <a:chOff x="245160" y="2939760"/>
            <a:chExt cx="887760" cy="1866600"/>
          </a:xfrm>
        </p:grpSpPr>
        <p:sp>
          <p:nvSpPr>
            <p:cNvPr id="471" name="Google Shape;28;p2"/>
            <p:cNvSpPr/>
            <p:nvPr/>
          </p:nvSpPr>
          <p:spPr>
            <a:xfrm rot="666600">
              <a:off x="402120" y="3105360"/>
              <a:ext cx="431280" cy="1674720"/>
            </a:xfrm>
            <a:custGeom>
              <a:avLst/>
              <a:gdLst>
                <a:gd name="textAreaLeft" fmla="*/ 0 w 431280"/>
                <a:gd name="textAreaRight" fmla="*/ 433440 w 431280"/>
                <a:gd name="textAreaTop" fmla="*/ 0 h 1674720"/>
                <a:gd name="textAreaBottom" fmla="*/ 1676880 h 1674720"/>
              </a:gdLst>
              <a:ahLst/>
              <a:rect l="textAreaLeft" t="textAreaTop" r="textAreaRight" b="textAreaBottom"/>
              <a:pathLst>
                <a:path fill="none" w="14336" h="64212">
                  <a:moveTo>
                    <a:pt x="1" y="57044"/>
                  </a:moveTo>
                  <a:lnTo>
                    <a:pt x="1" y="1"/>
                  </a:lnTo>
                  <a:lnTo>
                    <a:pt x="14336" y="1"/>
                  </a:lnTo>
                  <a:lnTo>
                    <a:pt x="14336" y="57044"/>
                  </a:lnTo>
                  <a:cubicBezTo>
                    <a:pt x="14336" y="60997"/>
                    <a:pt x="11121" y="64211"/>
                    <a:pt x="7168" y="64211"/>
                  </a:cubicBezTo>
                  <a:lnTo>
                    <a:pt x="7168" y="64211"/>
                  </a:lnTo>
                  <a:cubicBezTo>
                    <a:pt x="3203" y="64211"/>
                    <a:pt x="1" y="60997"/>
                    <a:pt x="1" y="57044"/>
                  </a:cubicBezTo>
                  <a:close/>
                </a:path>
              </a:pathLst>
            </a:custGeom>
            <a:noFill/>
            <a:ln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72" name="Google Shape;29;p2"/>
            <p:cNvSpPr/>
            <p:nvPr/>
          </p:nvSpPr>
          <p:spPr>
            <a:xfrm rot="666600">
              <a:off x="468720" y="3589200"/>
              <a:ext cx="225360" cy="1067040"/>
            </a:xfrm>
            <a:custGeom>
              <a:avLst/>
              <a:gdLst>
                <a:gd name="textAreaLeft" fmla="*/ 0 w 225360"/>
                <a:gd name="textAreaRight" fmla="*/ 227520 w 225360"/>
                <a:gd name="textAreaTop" fmla="*/ 0 h 1067040"/>
                <a:gd name="textAreaBottom" fmla="*/ 1069200 h 1067040"/>
              </a:gdLst>
              <a:ahLst/>
              <a:rect l="textAreaLeft" t="textAreaTop" r="textAreaRight" b="textAreaBottom"/>
              <a:pathLst>
                <a:path w="7526" h="40935">
                  <a:moveTo>
                    <a:pt x="1" y="1"/>
                  </a:moveTo>
                  <a:lnTo>
                    <a:pt x="1" y="37660"/>
                  </a:lnTo>
                  <a:cubicBezTo>
                    <a:pt x="1" y="39470"/>
                    <a:pt x="1465" y="40934"/>
                    <a:pt x="3275" y="40934"/>
                  </a:cubicBezTo>
                  <a:lnTo>
                    <a:pt x="4251" y="40934"/>
                  </a:lnTo>
                  <a:cubicBezTo>
                    <a:pt x="6049" y="40934"/>
                    <a:pt x="7526" y="39470"/>
                    <a:pt x="7526" y="37660"/>
                  </a:cubicBezTo>
                  <a:lnTo>
                    <a:pt x="7526" y="1"/>
                  </a:lnTo>
                  <a:close/>
                </a:path>
              </a:pathLst>
            </a:custGeom>
            <a:solidFill>
              <a:srgbClr val="9ce8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73" name="Google Shape;30;p2"/>
            <p:cNvSpPr/>
            <p:nvPr/>
          </p:nvSpPr>
          <p:spPr>
            <a:xfrm rot="666600">
              <a:off x="433080" y="3556080"/>
              <a:ext cx="294840" cy="1146960"/>
            </a:xfrm>
            <a:custGeom>
              <a:avLst/>
              <a:gdLst>
                <a:gd name="textAreaLeft" fmla="*/ 0 w 294840"/>
                <a:gd name="textAreaRight" fmla="*/ 297000 w 294840"/>
                <a:gd name="textAreaTop" fmla="*/ 0 h 1146960"/>
                <a:gd name="textAreaBottom" fmla="*/ 1149120 h 1146960"/>
              </a:gdLst>
              <a:ahLst/>
              <a:rect l="textAreaLeft" t="textAreaTop" r="textAreaRight" b="textAreaBottom"/>
              <a:pathLst>
                <a:path fill="none" w="9824" h="43994">
                  <a:moveTo>
                    <a:pt x="1" y="39088"/>
                  </a:moveTo>
                  <a:lnTo>
                    <a:pt x="1" y="0"/>
                  </a:lnTo>
                  <a:lnTo>
                    <a:pt x="9823" y="0"/>
                  </a:lnTo>
                  <a:lnTo>
                    <a:pt x="9823" y="39088"/>
                  </a:lnTo>
                  <a:cubicBezTo>
                    <a:pt x="9823" y="41803"/>
                    <a:pt x="7621" y="43994"/>
                    <a:pt x="4918" y="43994"/>
                  </a:cubicBezTo>
                  <a:lnTo>
                    <a:pt x="4918" y="43994"/>
                  </a:lnTo>
                  <a:cubicBezTo>
                    <a:pt x="2203" y="43994"/>
                    <a:pt x="1" y="41803"/>
                    <a:pt x="1" y="39088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74" name="Google Shape;31;p2"/>
            <p:cNvSpPr/>
            <p:nvPr/>
          </p:nvSpPr>
          <p:spPr>
            <a:xfrm rot="666600">
              <a:off x="451080" y="3003840"/>
              <a:ext cx="676800" cy="116280"/>
            </a:xfrm>
            <a:custGeom>
              <a:avLst/>
              <a:gdLst>
                <a:gd name="textAreaLeft" fmla="*/ 0 w 676800"/>
                <a:gd name="textAreaRight" fmla="*/ 678960 w 676800"/>
                <a:gd name="textAreaTop" fmla="*/ 0 h 116280"/>
                <a:gd name="textAreaBottom" fmla="*/ 118440 h 116280"/>
              </a:gdLst>
              <a:ahLst/>
              <a:rect l="textAreaLeft" t="textAreaTop" r="textAreaRight" b="textAreaBottom"/>
              <a:pathLst>
                <a:path fill="none" w="22468" h="4537">
                  <a:moveTo>
                    <a:pt x="1" y="1"/>
                  </a:moveTo>
                  <a:lnTo>
                    <a:pt x="22468" y="1"/>
                  </a:lnTo>
                  <a:lnTo>
                    <a:pt x="22468" y="4537"/>
                  </a:lnTo>
                  <a:lnTo>
                    <a:pt x="1" y="4537"/>
                  </a:ln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040" bIns="590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475" name="Google Shape;32;p2"/>
          <p:cNvSpPr/>
          <p:nvPr/>
        </p:nvSpPr>
        <p:spPr>
          <a:xfrm>
            <a:off x="7614000" y="3499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6" name="Google Shape;33;p2"/>
          <p:cNvSpPr/>
          <p:nvPr/>
        </p:nvSpPr>
        <p:spPr>
          <a:xfrm>
            <a:off x="7354080" y="6217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520" cy="85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AR" sz="18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1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AR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A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182;p13"/>
          <p:cNvSpPr/>
          <p:nvPr/>
        </p:nvSpPr>
        <p:spPr>
          <a:xfrm>
            <a:off x="8227080" y="4230000"/>
            <a:ext cx="558000" cy="558000"/>
          </a:xfrm>
          <a:custGeom>
            <a:avLst/>
            <a:gdLst>
              <a:gd name="textAreaLeft" fmla="*/ 0 w 558000"/>
              <a:gd name="textAreaRight" fmla="*/ 560160 w 558000"/>
              <a:gd name="textAreaTop" fmla="*/ 0 h 558000"/>
              <a:gd name="textAreaBottom" fmla="*/ 560160 h 558000"/>
            </a:gdLst>
            <a:ahLst/>
            <a:rect l="textAreaLeft" t="textAreaTop" r="textAreaRight" b="textAreaBottom"/>
            <a:pathLst>
              <a:path fill="none" w="10848" h="10847">
                <a:moveTo>
                  <a:pt x="10847" y="5430"/>
                </a:moveTo>
                <a:cubicBezTo>
                  <a:pt x="10847" y="8418"/>
                  <a:pt x="8419" y="10847"/>
                  <a:pt x="5430" y="10847"/>
                </a:cubicBezTo>
                <a:cubicBezTo>
                  <a:pt x="2430" y="10847"/>
                  <a:pt x="1" y="8418"/>
                  <a:pt x="1" y="5430"/>
                </a:cubicBezTo>
                <a:cubicBezTo>
                  <a:pt x="1" y="2429"/>
                  <a:pt x="2430" y="0"/>
                  <a:pt x="5430" y="0"/>
                </a:cubicBezTo>
                <a:cubicBezTo>
                  <a:pt x="8419" y="0"/>
                  <a:pt x="10847" y="2429"/>
                  <a:pt x="10847" y="5430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Google Shape;183;p13"/>
          <p:cNvSpPr/>
          <p:nvPr/>
        </p:nvSpPr>
        <p:spPr>
          <a:xfrm rot="16200000">
            <a:off x="-92880" y="2029320"/>
            <a:ext cx="3209040" cy="2319480"/>
          </a:xfrm>
          <a:custGeom>
            <a:avLst/>
            <a:gdLst>
              <a:gd name="textAreaLeft" fmla="*/ 0 w 3209040"/>
              <a:gd name="textAreaRight" fmla="*/ 3211200 w 32090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61" name="Google Shape;184;p13"/>
          <p:cNvGrpSpPr/>
          <p:nvPr/>
        </p:nvGrpSpPr>
        <p:grpSpPr>
          <a:xfrm>
            <a:off x="8786520" y="1427400"/>
            <a:ext cx="17640" cy="447120"/>
            <a:chOff x="8786520" y="1427400"/>
            <a:chExt cx="17640" cy="447120"/>
          </a:xfrm>
        </p:grpSpPr>
        <p:sp>
          <p:nvSpPr>
            <p:cNvPr id="62" name="Google Shape;185;p13"/>
            <p:cNvSpPr/>
            <p:nvPr/>
          </p:nvSpPr>
          <p:spPr>
            <a:xfrm rot="5400000">
              <a:off x="8786520" y="1427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3" name="Google Shape;186;p13"/>
            <p:cNvSpPr/>
            <p:nvPr/>
          </p:nvSpPr>
          <p:spPr>
            <a:xfrm rot="5400000">
              <a:off x="8786520" y="1534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4" name="Google Shape;187;p13"/>
            <p:cNvSpPr/>
            <p:nvPr/>
          </p:nvSpPr>
          <p:spPr>
            <a:xfrm rot="5400000">
              <a:off x="8786520" y="1642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5" name="Google Shape;188;p13"/>
            <p:cNvSpPr/>
            <p:nvPr/>
          </p:nvSpPr>
          <p:spPr>
            <a:xfrm rot="5400000">
              <a:off x="8786520" y="1749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Google Shape;189;p13"/>
            <p:cNvSpPr/>
            <p:nvPr/>
          </p:nvSpPr>
          <p:spPr>
            <a:xfrm rot="5400000">
              <a:off x="8786520" y="1856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206;p14"/>
          <p:cNvSpPr/>
          <p:nvPr/>
        </p:nvSpPr>
        <p:spPr>
          <a:xfrm rot="5400000">
            <a:off x="6210720" y="613440"/>
            <a:ext cx="2846880" cy="2319480"/>
          </a:xfrm>
          <a:custGeom>
            <a:avLst/>
            <a:gdLst>
              <a:gd name="textAreaLeft" fmla="*/ 0 w 2846880"/>
              <a:gd name="textAreaRight" fmla="*/ 2849040 w 284688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Google Shape;207;p14"/>
          <p:cNvSpPr/>
          <p:nvPr/>
        </p:nvSpPr>
        <p:spPr>
          <a:xfrm rot="16200000">
            <a:off x="923040" y="1241640"/>
            <a:ext cx="2979000" cy="4125240"/>
          </a:xfrm>
          <a:custGeom>
            <a:avLst/>
            <a:gdLst>
              <a:gd name="textAreaLeft" fmla="*/ 0 w 2979000"/>
              <a:gd name="textAreaRight" fmla="*/ 2981160 w 2979000"/>
              <a:gd name="textAreaTop" fmla="*/ 0 h 4125240"/>
              <a:gd name="textAreaBottom" fmla="*/ 4127400 h 412524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69" name="Google Shape;208;p14"/>
          <p:cNvGrpSpPr/>
          <p:nvPr/>
        </p:nvGrpSpPr>
        <p:grpSpPr>
          <a:xfrm>
            <a:off x="349920" y="349920"/>
            <a:ext cx="802800" cy="1005120"/>
            <a:chOff x="349920" y="349920"/>
            <a:chExt cx="802800" cy="1005120"/>
          </a:xfrm>
        </p:grpSpPr>
        <p:sp>
          <p:nvSpPr>
            <p:cNvPr id="70" name="Google Shape;209;p14"/>
            <p:cNvSpPr/>
            <p:nvPr/>
          </p:nvSpPr>
          <p:spPr>
            <a:xfrm>
              <a:off x="565920" y="755280"/>
              <a:ext cx="338040" cy="338040"/>
            </a:xfrm>
            <a:custGeom>
              <a:avLst/>
              <a:gdLst>
                <a:gd name="textAreaLeft" fmla="*/ 0 w 338040"/>
                <a:gd name="textAreaRight" fmla="*/ 340200 w 338040"/>
                <a:gd name="textAreaTop" fmla="*/ 0 h 338040"/>
                <a:gd name="textAreaBottom" fmla="*/ 340200 h 338040"/>
              </a:gdLst>
              <a:ahLst/>
              <a:rect l="textAreaLeft" t="textAreaTop" r="textAreaRight" b="textAreaBottom"/>
              <a:pathLst>
                <a:path fill="none" w="12562" h="12562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1" name="Google Shape;210;p14"/>
            <p:cNvSpPr/>
            <p:nvPr/>
          </p:nvSpPr>
          <p:spPr>
            <a:xfrm>
              <a:off x="349920" y="349920"/>
              <a:ext cx="271080" cy="271080"/>
            </a:xfrm>
            <a:custGeom>
              <a:avLst/>
              <a:gdLst>
                <a:gd name="textAreaLeft" fmla="*/ 0 w 271080"/>
                <a:gd name="textAreaRight" fmla="*/ 273240 w 271080"/>
                <a:gd name="textAreaTop" fmla="*/ 0 h 271080"/>
                <a:gd name="textAreaBottom" fmla="*/ 273240 h 271080"/>
              </a:gdLst>
              <a:ahLst/>
              <a:rect l="textAreaLeft" t="textAreaTop" r="textAreaRight" b="textAreaBottom"/>
              <a:pathLst>
                <a:path fill="none" w="10097" h="10098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2" name="Google Shape;211;p14"/>
            <p:cNvSpPr/>
            <p:nvPr/>
          </p:nvSpPr>
          <p:spPr>
            <a:xfrm>
              <a:off x="996840" y="586080"/>
              <a:ext cx="155880" cy="155880"/>
            </a:xfrm>
            <a:custGeom>
              <a:avLst/>
              <a:gdLst>
                <a:gd name="textAreaLeft" fmla="*/ 0 w 155880"/>
                <a:gd name="textAreaRight" fmla="*/ 158040 w 155880"/>
                <a:gd name="textAreaTop" fmla="*/ 0 h 155880"/>
                <a:gd name="textAreaBottom" fmla="*/ 158040 h 15588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8840" bIns="788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3" name="Google Shape;212;p14"/>
            <p:cNvSpPr/>
            <p:nvPr/>
          </p:nvSpPr>
          <p:spPr>
            <a:xfrm>
              <a:off x="426960" y="1199160"/>
              <a:ext cx="155880" cy="155880"/>
            </a:xfrm>
            <a:custGeom>
              <a:avLst/>
              <a:gdLst>
                <a:gd name="textAreaLeft" fmla="*/ 0 w 155880"/>
                <a:gd name="textAreaRight" fmla="*/ 158040 w 155880"/>
                <a:gd name="textAreaTop" fmla="*/ 0 h 155880"/>
                <a:gd name="textAreaBottom" fmla="*/ 158040 h 15588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8840" bIns="788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4" name="Google Shape;213;p14"/>
            <p:cNvSpPr/>
            <p:nvPr/>
          </p:nvSpPr>
          <p:spPr>
            <a:xfrm>
              <a:off x="543600" y="593280"/>
              <a:ext cx="107640" cy="179280"/>
            </a:xfrm>
            <a:custGeom>
              <a:avLst/>
              <a:gdLst>
                <a:gd name="textAreaLeft" fmla="*/ 0 w 107640"/>
                <a:gd name="textAreaRight" fmla="*/ 109800 w 107640"/>
                <a:gd name="textAreaTop" fmla="*/ 0 h 179280"/>
                <a:gd name="textAreaBottom" fmla="*/ 181440 h 179280"/>
              </a:gdLst>
              <a:ahLst/>
              <a:rect l="textAreaLeft" t="textAreaTop" r="textAreaRight" b="textAreaBottom"/>
              <a:pathLst>
                <a:path fill="none" w="4061" h="6704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0720" bIns="90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5" name="Google Shape;214;p14"/>
            <p:cNvSpPr/>
            <p:nvPr/>
          </p:nvSpPr>
          <p:spPr>
            <a:xfrm>
              <a:off x="872640" y="708120"/>
              <a:ext cx="145080" cy="108360"/>
            </a:xfrm>
            <a:custGeom>
              <a:avLst/>
              <a:gdLst>
                <a:gd name="textAreaLeft" fmla="*/ 0 w 145080"/>
                <a:gd name="textAreaRight" fmla="*/ 147240 w 145080"/>
                <a:gd name="textAreaTop" fmla="*/ 0 h 108360"/>
                <a:gd name="textAreaBottom" fmla="*/ 110520 h 108360"/>
              </a:gdLst>
              <a:ahLst/>
              <a:rect l="textAreaLeft" t="textAreaTop" r="textAreaRight" b="textAreaBottom"/>
              <a:pathLst>
                <a:path fill="none" w="5442" h="4085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5080" bIns="5508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6" name="Google Shape;215;p14"/>
            <p:cNvSpPr/>
            <p:nvPr/>
          </p:nvSpPr>
          <p:spPr>
            <a:xfrm>
              <a:off x="540720" y="1073880"/>
              <a:ext cx="104760" cy="139320"/>
            </a:xfrm>
            <a:custGeom>
              <a:avLst/>
              <a:gdLst>
                <a:gd name="textAreaLeft" fmla="*/ 0 w 104760"/>
                <a:gd name="textAreaRight" fmla="*/ 106920 w 104760"/>
                <a:gd name="textAreaTop" fmla="*/ 0 h 139320"/>
                <a:gd name="textAreaBottom" fmla="*/ 141480 h 139320"/>
              </a:gdLst>
              <a:ahLst/>
              <a:rect l="textAreaLeft" t="textAreaTop" r="textAreaRight" b="textAreaBottom"/>
              <a:pathLst>
                <a:path fill="none" w="3954" h="5228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0560" bIns="705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77" name="Google Shape;216;p14"/>
          <p:cNvGrpSpPr/>
          <p:nvPr/>
        </p:nvGrpSpPr>
        <p:grpSpPr>
          <a:xfrm>
            <a:off x="6618600" y="4784040"/>
            <a:ext cx="447120" cy="17640"/>
            <a:chOff x="6618600" y="4784040"/>
            <a:chExt cx="447120" cy="17640"/>
          </a:xfrm>
        </p:grpSpPr>
        <p:sp>
          <p:nvSpPr>
            <p:cNvPr id="78" name="Google Shape;217;p14"/>
            <p:cNvSpPr/>
            <p:nvPr/>
          </p:nvSpPr>
          <p:spPr>
            <a:xfrm>
              <a:off x="66186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" name="Google Shape;218;p14"/>
            <p:cNvSpPr/>
            <p:nvPr/>
          </p:nvSpPr>
          <p:spPr>
            <a:xfrm>
              <a:off x="67258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" name="Google Shape;219;p14"/>
            <p:cNvSpPr/>
            <p:nvPr/>
          </p:nvSpPr>
          <p:spPr>
            <a:xfrm>
              <a:off x="683352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" name="Google Shape;220;p14"/>
            <p:cNvSpPr/>
            <p:nvPr/>
          </p:nvSpPr>
          <p:spPr>
            <a:xfrm>
              <a:off x="694080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" name="Google Shape;221;p14"/>
            <p:cNvSpPr/>
            <p:nvPr/>
          </p:nvSpPr>
          <p:spPr>
            <a:xfrm>
              <a:off x="70480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3" name="Google Shape;222;p14"/>
          <p:cNvSpPr/>
          <p:nvPr/>
        </p:nvSpPr>
        <p:spPr>
          <a:xfrm rot="5400000">
            <a:off x="7845120" y="383292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Google Shape;223;p14"/>
          <p:cNvSpPr/>
          <p:nvPr/>
        </p:nvSpPr>
        <p:spPr>
          <a:xfrm>
            <a:off x="8326080" y="6073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Google Shape;224;p14"/>
          <p:cNvSpPr/>
          <p:nvPr/>
        </p:nvSpPr>
        <p:spPr>
          <a:xfrm>
            <a:off x="3655080" y="46368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Google Shape;225;p14"/>
          <p:cNvSpPr/>
          <p:nvPr/>
        </p:nvSpPr>
        <p:spPr>
          <a:xfrm>
            <a:off x="4137840" y="34992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234;p15"/>
          <p:cNvSpPr/>
          <p:nvPr/>
        </p:nvSpPr>
        <p:spPr>
          <a:xfrm rot="16200000">
            <a:off x="1119240" y="3243600"/>
            <a:ext cx="780840" cy="2319480"/>
          </a:xfrm>
          <a:custGeom>
            <a:avLst/>
            <a:gdLst>
              <a:gd name="textAreaLeft" fmla="*/ 0 w 780840"/>
              <a:gd name="textAreaRight" fmla="*/ 783000 w 7808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Google Shape;235;p15"/>
          <p:cNvSpPr/>
          <p:nvPr/>
        </p:nvSpPr>
        <p:spPr>
          <a:xfrm>
            <a:off x="6144840" y="46465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89" name="Google Shape;236;p15"/>
          <p:cNvGrpSpPr/>
          <p:nvPr/>
        </p:nvGrpSpPr>
        <p:grpSpPr>
          <a:xfrm>
            <a:off x="8786520" y="1427400"/>
            <a:ext cx="17640" cy="447120"/>
            <a:chOff x="8786520" y="1427400"/>
            <a:chExt cx="17640" cy="447120"/>
          </a:xfrm>
        </p:grpSpPr>
        <p:sp>
          <p:nvSpPr>
            <p:cNvPr id="90" name="Google Shape;237;p15"/>
            <p:cNvSpPr/>
            <p:nvPr/>
          </p:nvSpPr>
          <p:spPr>
            <a:xfrm rot="5400000">
              <a:off x="8786520" y="1427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Google Shape;238;p15"/>
            <p:cNvSpPr/>
            <p:nvPr/>
          </p:nvSpPr>
          <p:spPr>
            <a:xfrm rot="5400000">
              <a:off x="8786520" y="1534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2" name="Google Shape;239;p15"/>
            <p:cNvSpPr/>
            <p:nvPr/>
          </p:nvSpPr>
          <p:spPr>
            <a:xfrm rot="5400000">
              <a:off x="8786520" y="1642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3" name="Google Shape;240;p15"/>
            <p:cNvSpPr/>
            <p:nvPr/>
          </p:nvSpPr>
          <p:spPr>
            <a:xfrm rot="5400000">
              <a:off x="8786520" y="1749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4" name="Google Shape;241;p15"/>
            <p:cNvSpPr/>
            <p:nvPr/>
          </p:nvSpPr>
          <p:spPr>
            <a:xfrm rot="5400000">
              <a:off x="8786520" y="1856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5" name="Google Shape;242;p15"/>
          <p:cNvSpPr/>
          <p:nvPr/>
        </p:nvSpPr>
        <p:spPr>
          <a:xfrm>
            <a:off x="5840640" y="448416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Google Shape;243;p15"/>
          <p:cNvSpPr/>
          <p:nvPr/>
        </p:nvSpPr>
        <p:spPr>
          <a:xfrm>
            <a:off x="8144280" y="478476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Google Shape;244;p15"/>
          <p:cNvSpPr/>
          <p:nvPr/>
        </p:nvSpPr>
        <p:spPr>
          <a:xfrm>
            <a:off x="7914240" y="467100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Google Shape;245;p15"/>
          <p:cNvSpPr/>
          <p:nvPr/>
        </p:nvSpPr>
        <p:spPr>
          <a:xfrm>
            <a:off x="349920" y="142740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AR" sz="4400" spc="-1" strike="noStrike">
                <a:solidFill>
                  <a:srgbClr val="ffffff"/>
                </a:solidFill>
                <a:latin typeface="Arial"/>
              </a:rPr>
              <a:t>Pulse para editar el formato del texto de título</a:t>
            </a:r>
            <a:endParaRPr b="0" lang="es-A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49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ffffff"/>
                </a:solidFill>
                <a:latin typeface="Arial"/>
              </a:rPr>
              <a:t>Pulse para editar el formato de texto del esquema</a:t>
            </a:r>
            <a:endParaRPr b="0" lang="es-A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ffffff"/>
                </a:solidFill>
                <a:latin typeface="Arial"/>
              </a:rPr>
              <a:t>Segundo nivel del esquema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ffffff"/>
                </a:solidFill>
                <a:latin typeface="Arial"/>
              </a:rPr>
              <a:t>Tercer nivel del esquema</a:t>
            </a:r>
            <a:endParaRPr b="0" lang="es-A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Cuarto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Quinto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Sexto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ffffff"/>
                </a:solidFill>
                <a:latin typeface="Arial"/>
              </a:rPr>
              <a:t>Séptimo nivel del esquema</a:t>
            </a:r>
            <a:endParaRPr b="0" lang="es-A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254;p16"/>
          <p:cNvSpPr/>
          <p:nvPr/>
        </p:nvSpPr>
        <p:spPr>
          <a:xfrm rot="16200000">
            <a:off x="1119240" y="3243600"/>
            <a:ext cx="780840" cy="2319480"/>
          </a:xfrm>
          <a:custGeom>
            <a:avLst/>
            <a:gdLst>
              <a:gd name="textAreaLeft" fmla="*/ 0 w 780840"/>
              <a:gd name="textAreaRight" fmla="*/ 783000 w 780840"/>
              <a:gd name="textAreaTop" fmla="*/ 0 h 2319480"/>
              <a:gd name="textAreaBottom" fmla="*/ 2321640 h 231948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   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02" name="Google Shape;255;p16"/>
          <p:cNvGrpSpPr/>
          <p:nvPr/>
        </p:nvGrpSpPr>
        <p:grpSpPr>
          <a:xfrm>
            <a:off x="8319240" y="4784040"/>
            <a:ext cx="447120" cy="17640"/>
            <a:chOff x="8319240" y="4784040"/>
            <a:chExt cx="447120" cy="17640"/>
          </a:xfrm>
        </p:grpSpPr>
        <p:sp>
          <p:nvSpPr>
            <p:cNvPr id="103" name="Google Shape;256;p16"/>
            <p:cNvSpPr/>
            <p:nvPr/>
          </p:nvSpPr>
          <p:spPr>
            <a:xfrm>
              <a:off x="831924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4" name="Google Shape;257;p16"/>
            <p:cNvSpPr/>
            <p:nvPr/>
          </p:nvSpPr>
          <p:spPr>
            <a:xfrm>
              <a:off x="842652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5" name="Google Shape;258;p16"/>
            <p:cNvSpPr/>
            <p:nvPr/>
          </p:nvSpPr>
          <p:spPr>
            <a:xfrm>
              <a:off x="853416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6" name="Google Shape;259;p16"/>
            <p:cNvSpPr/>
            <p:nvPr/>
          </p:nvSpPr>
          <p:spPr>
            <a:xfrm>
              <a:off x="864108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7" name="Google Shape;260;p16"/>
            <p:cNvSpPr/>
            <p:nvPr/>
          </p:nvSpPr>
          <p:spPr>
            <a:xfrm>
              <a:off x="8748720" y="4784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08" name="Google Shape;261;p16"/>
          <p:cNvSpPr/>
          <p:nvPr/>
        </p:nvSpPr>
        <p:spPr>
          <a:xfrm>
            <a:off x="6144840" y="46465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09" name="Google Shape;262;p16"/>
          <p:cNvGrpSpPr/>
          <p:nvPr/>
        </p:nvGrpSpPr>
        <p:grpSpPr>
          <a:xfrm>
            <a:off x="8786520" y="1427400"/>
            <a:ext cx="17640" cy="447120"/>
            <a:chOff x="8786520" y="1427400"/>
            <a:chExt cx="17640" cy="447120"/>
          </a:xfrm>
        </p:grpSpPr>
        <p:sp>
          <p:nvSpPr>
            <p:cNvPr id="110" name="Google Shape;263;p16"/>
            <p:cNvSpPr/>
            <p:nvPr/>
          </p:nvSpPr>
          <p:spPr>
            <a:xfrm rot="5400000">
              <a:off x="8786520" y="14274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1" name="Google Shape;264;p16"/>
            <p:cNvSpPr/>
            <p:nvPr/>
          </p:nvSpPr>
          <p:spPr>
            <a:xfrm rot="5400000">
              <a:off x="8786520" y="15346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" name="Google Shape;265;p16"/>
            <p:cNvSpPr/>
            <p:nvPr/>
          </p:nvSpPr>
          <p:spPr>
            <a:xfrm rot="5400000">
              <a:off x="8786520" y="1642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3" name="Google Shape;266;p16"/>
            <p:cNvSpPr/>
            <p:nvPr/>
          </p:nvSpPr>
          <p:spPr>
            <a:xfrm rot="5400000">
              <a:off x="8786520" y="17492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4" name="Google Shape;267;p16"/>
            <p:cNvSpPr/>
            <p:nvPr/>
          </p:nvSpPr>
          <p:spPr>
            <a:xfrm rot="5400000">
              <a:off x="8786520" y="18568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15" name="Google Shape;268;p16"/>
          <p:cNvSpPr/>
          <p:nvPr/>
        </p:nvSpPr>
        <p:spPr>
          <a:xfrm>
            <a:off x="349920" y="174456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279;p17"/>
          <p:cNvSpPr/>
          <p:nvPr/>
        </p:nvSpPr>
        <p:spPr>
          <a:xfrm flipH="1" rot="5400000">
            <a:off x="5894640" y="1898640"/>
            <a:ext cx="1964160" cy="3825720"/>
          </a:xfrm>
          <a:custGeom>
            <a:avLst/>
            <a:gdLst>
              <a:gd name="textAreaLeft" fmla="*/ -1080 w 1964160"/>
              <a:gd name="textAreaRight" fmla="*/ 1965240 w 1964160"/>
              <a:gd name="textAreaTop" fmla="*/ 0 h 3825720"/>
              <a:gd name="textAreaBottom" fmla="*/ 3827880 h 3825720"/>
            </a:gdLst>
            <a:ahLst/>
            <a:rect l="textAreaLeft" t="textAreaTop" r="textAreaRight" b="textAreaBottom"/>
            <a:pathLst>
              <a:path fill="none" w="37362" h="20944">
                <a:moveTo>
                  <a:pt x="37362" y="1"/>
                </a:moveTo>
                <a:lnTo>
                  <a:pt x="0" y="1"/>
                </a:lnTo>
                <a:lnTo>
                  <a:pt x="0" y="20944"/>
                </a:lnTo>
              </a:path>
            </a:pathLst>
          </a:custGeom>
          <a:noFill/>
          <a:ln cap="rnd" w="28575">
            <a:solidFill>
              <a:srgbClr val="ffffff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Google Shape;280;p17"/>
          <p:cNvSpPr/>
          <p:nvPr/>
        </p:nvSpPr>
        <p:spPr>
          <a:xfrm>
            <a:off x="349920" y="4617000"/>
            <a:ext cx="647640" cy="360"/>
          </a:xfrm>
          <a:custGeom>
            <a:avLst/>
            <a:gdLst>
              <a:gd name="textAreaLeft" fmla="*/ 0 w 647640"/>
              <a:gd name="textAreaRight" fmla="*/ 649800 w 64764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25992" h="1">
                <a:moveTo>
                  <a:pt x="0" y="1"/>
                </a:moveTo>
                <a:lnTo>
                  <a:pt x="25991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Google Shape;281;p17"/>
          <p:cNvSpPr/>
          <p:nvPr/>
        </p:nvSpPr>
        <p:spPr>
          <a:xfrm>
            <a:off x="832680" y="4503240"/>
            <a:ext cx="380520" cy="360"/>
          </a:xfrm>
          <a:custGeom>
            <a:avLst/>
            <a:gdLst>
              <a:gd name="textAreaLeft" fmla="*/ 0 w 380520"/>
              <a:gd name="textAreaRight" fmla="*/ 382680 w 380520"/>
              <a:gd name="textAreaTop" fmla="*/ 0 h 360"/>
              <a:gd name="textAreaBottom" fmla="*/ 23040 h 360"/>
            </a:gdLst>
            <a:ahLst/>
            <a:rect l="textAreaLeft" t="textAreaTop" r="textAreaRight" b="textAreaBottom"/>
            <a:pathLst>
              <a:path fill="none" w="15300" h="1">
                <a:moveTo>
                  <a:pt x="15300" y="1"/>
                </a:moveTo>
                <a:lnTo>
                  <a:pt x="0" y="1"/>
                </a:lnTo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0" bIns="3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19" name="Google Shape;282;p17"/>
          <p:cNvGrpSpPr/>
          <p:nvPr/>
        </p:nvGrpSpPr>
        <p:grpSpPr>
          <a:xfrm>
            <a:off x="8772480" y="1224360"/>
            <a:ext cx="17640" cy="447120"/>
            <a:chOff x="8772480" y="1224360"/>
            <a:chExt cx="17640" cy="447120"/>
          </a:xfrm>
        </p:grpSpPr>
        <p:sp>
          <p:nvSpPr>
            <p:cNvPr id="120" name="Google Shape;283;p17"/>
            <p:cNvSpPr/>
            <p:nvPr/>
          </p:nvSpPr>
          <p:spPr>
            <a:xfrm rot="5400000">
              <a:off x="8772480" y="12243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1" name="Google Shape;284;p17"/>
            <p:cNvSpPr/>
            <p:nvPr/>
          </p:nvSpPr>
          <p:spPr>
            <a:xfrm rot="5400000">
              <a:off x="8772480" y="13316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2" name="Google Shape;285;p17"/>
            <p:cNvSpPr/>
            <p:nvPr/>
          </p:nvSpPr>
          <p:spPr>
            <a:xfrm rot="5400000">
              <a:off x="8772480" y="143928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3" name="Google Shape;286;p17"/>
            <p:cNvSpPr/>
            <p:nvPr/>
          </p:nvSpPr>
          <p:spPr>
            <a:xfrm rot="5400000">
              <a:off x="8772480" y="15465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4" name="Google Shape;287;p17"/>
            <p:cNvSpPr/>
            <p:nvPr/>
          </p:nvSpPr>
          <p:spPr>
            <a:xfrm rot="5400000">
              <a:off x="8772480" y="16538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25" name="Google Shape;288;p17"/>
          <p:cNvSpPr/>
          <p:nvPr/>
        </p:nvSpPr>
        <p:spPr>
          <a:xfrm>
            <a:off x="359640" y="173952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Google Shape;289;p17"/>
          <p:cNvSpPr/>
          <p:nvPr/>
        </p:nvSpPr>
        <p:spPr>
          <a:xfrm>
            <a:off x="8442360" y="300528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27" name="Google Shape;290;p17"/>
          <p:cNvGrpSpPr/>
          <p:nvPr/>
        </p:nvGrpSpPr>
        <p:grpSpPr>
          <a:xfrm>
            <a:off x="342000" y="2832120"/>
            <a:ext cx="17640" cy="447120"/>
            <a:chOff x="342000" y="2832120"/>
            <a:chExt cx="17640" cy="447120"/>
          </a:xfrm>
        </p:grpSpPr>
        <p:sp>
          <p:nvSpPr>
            <p:cNvPr id="128" name="Google Shape;291;p17"/>
            <p:cNvSpPr/>
            <p:nvPr/>
          </p:nvSpPr>
          <p:spPr>
            <a:xfrm rot="5400000">
              <a:off x="342000" y="28321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9" name="Google Shape;292;p17"/>
            <p:cNvSpPr/>
            <p:nvPr/>
          </p:nvSpPr>
          <p:spPr>
            <a:xfrm rot="5400000">
              <a:off x="342000" y="29397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0" name="Google Shape;293;p17"/>
            <p:cNvSpPr/>
            <p:nvPr/>
          </p:nvSpPr>
          <p:spPr>
            <a:xfrm rot="5400000">
              <a:off x="342000" y="304704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1" name="Google Shape;294;p17"/>
            <p:cNvSpPr/>
            <p:nvPr/>
          </p:nvSpPr>
          <p:spPr>
            <a:xfrm rot="5400000">
              <a:off x="342000" y="31543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2" name="Google Shape;295;p17"/>
            <p:cNvSpPr/>
            <p:nvPr/>
          </p:nvSpPr>
          <p:spPr>
            <a:xfrm rot="5400000">
              <a:off x="342000" y="326160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968040" y="1440000"/>
            <a:ext cx="7130520" cy="1562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800" spc="-1" strike="noStrike">
                <a:solidFill>
                  <a:schemeClr val="lt1"/>
                </a:solidFill>
                <a:latin typeface="Poppins ExtraBold"/>
                <a:ea typeface="Poppins ExtraBold"/>
              </a:rPr>
              <a:t>FISICOQUIMICA:</a:t>
            </a:r>
            <a:br>
              <a:rPr sz="4800"/>
            </a:br>
            <a:r>
              <a:rPr b="0" lang="en" sz="4800" spc="-1" strike="noStrike">
                <a:solidFill>
                  <a:schemeClr val="dk2"/>
                </a:solidFill>
                <a:latin typeface="Poppins ExtraBold"/>
                <a:ea typeface="Poppins ExtraBold"/>
              </a:rPr>
              <a:t>QUIMICA ORGANICA</a:t>
            </a:r>
            <a:endParaRPr b="0" lang="es-AR" sz="4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subTitle"/>
          </p:nvPr>
        </p:nvSpPr>
        <p:spPr>
          <a:xfrm>
            <a:off x="2202120" y="3420000"/>
            <a:ext cx="4737960" cy="43812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chemeClr val="dk1"/>
                </a:solidFill>
                <a:latin typeface="Poppins"/>
                <a:ea typeface="Poppins"/>
              </a:rPr>
              <a:t>La quimica del       arbono</a:t>
            </a:r>
            <a:endParaRPr b="0" lang="es-AR" sz="16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82" name="Google Shape;506;p36"/>
          <p:cNvGrpSpPr/>
          <p:nvPr/>
        </p:nvGrpSpPr>
        <p:grpSpPr>
          <a:xfrm>
            <a:off x="640080" y="597240"/>
            <a:ext cx="764640" cy="527040"/>
            <a:chOff x="640080" y="597240"/>
            <a:chExt cx="764640" cy="527040"/>
          </a:xfrm>
        </p:grpSpPr>
        <p:sp>
          <p:nvSpPr>
            <p:cNvPr id="483" name="Google Shape;507;p36"/>
            <p:cNvSpPr/>
            <p:nvPr/>
          </p:nvSpPr>
          <p:spPr>
            <a:xfrm>
              <a:off x="753480" y="757440"/>
              <a:ext cx="366840" cy="366840"/>
            </a:xfrm>
            <a:custGeom>
              <a:avLst/>
              <a:gdLst>
                <a:gd name="textAreaLeft" fmla="*/ 0 w 366840"/>
                <a:gd name="textAreaRight" fmla="*/ 369000 w 366840"/>
                <a:gd name="textAreaTop" fmla="*/ 0 h 366840"/>
                <a:gd name="textAreaBottom" fmla="*/ 369000 h 366840"/>
              </a:gdLst>
              <a:ahLst/>
              <a:rect l="textAreaLeft" t="textAreaTop" r="textAreaRight" b="textAreaBottom"/>
              <a:pathLst>
                <a:path fill="none" w="14705" h="14705">
                  <a:moveTo>
                    <a:pt x="12681" y="3679"/>
                  </a:moveTo>
                  <a:cubicBezTo>
                    <a:pt x="14705" y="6620"/>
                    <a:pt x="13967" y="10644"/>
                    <a:pt x="11026" y="12680"/>
                  </a:cubicBezTo>
                  <a:cubicBezTo>
                    <a:pt x="8085" y="14704"/>
                    <a:pt x="4061" y="13966"/>
                    <a:pt x="2036" y="11025"/>
                  </a:cubicBezTo>
                  <a:cubicBezTo>
                    <a:pt x="1" y="8084"/>
                    <a:pt x="751" y="4060"/>
                    <a:pt x="3680" y="2024"/>
                  </a:cubicBezTo>
                  <a:cubicBezTo>
                    <a:pt x="6620" y="0"/>
                    <a:pt x="10657" y="738"/>
                    <a:pt x="12681" y="3679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84" name="Google Shape;508;p36"/>
            <p:cNvSpPr/>
            <p:nvPr/>
          </p:nvSpPr>
          <p:spPr>
            <a:xfrm>
              <a:off x="640080" y="597240"/>
              <a:ext cx="84240" cy="84240"/>
            </a:xfrm>
            <a:custGeom>
              <a:avLst/>
              <a:gdLst>
                <a:gd name="textAreaLeft" fmla="*/ 0 w 84240"/>
                <a:gd name="textAreaRight" fmla="*/ 86400 w 84240"/>
                <a:gd name="textAreaTop" fmla="*/ 0 h 84240"/>
                <a:gd name="textAreaBottom" fmla="*/ 86400 h 84240"/>
              </a:gdLst>
              <a:ahLst/>
              <a:rect l="textAreaLeft" t="textAreaTop" r="textAreaRight" b="textAreaBottom"/>
              <a:pathLst>
                <a:path fill="none" w="3441" h="3442">
                  <a:moveTo>
                    <a:pt x="2274" y="298"/>
                  </a:moveTo>
                  <a:cubicBezTo>
                    <a:pt x="3060" y="596"/>
                    <a:pt x="3441" y="1477"/>
                    <a:pt x="3143" y="2263"/>
                  </a:cubicBezTo>
                  <a:cubicBezTo>
                    <a:pt x="2846" y="3048"/>
                    <a:pt x="1965" y="3441"/>
                    <a:pt x="1179" y="3144"/>
                  </a:cubicBezTo>
                  <a:cubicBezTo>
                    <a:pt x="393" y="2834"/>
                    <a:pt x="0" y="1953"/>
                    <a:pt x="298" y="1167"/>
                  </a:cubicBezTo>
                  <a:cubicBezTo>
                    <a:pt x="607" y="381"/>
                    <a:pt x="1488" y="0"/>
                    <a:pt x="2274" y="298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3200" bIns="432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85" name="Google Shape;509;p36"/>
            <p:cNvSpPr/>
            <p:nvPr/>
          </p:nvSpPr>
          <p:spPr>
            <a:xfrm>
              <a:off x="1237320" y="753840"/>
              <a:ext cx="167400" cy="167400"/>
            </a:xfrm>
            <a:custGeom>
              <a:avLst/>
              <a:gdLst>
                <a:gd name="textAreaLeft" fmla="*/ 0 w 167400"/>
                <a:gd name="textAreaRight" fmla="*/ 169560 w 167400"/>
                <a:gd name="textAreaTop" fmla="*/ 0 h 167400"/>
                <a:gd name="textAreaBottom" fmla="*/ 169560 h 167400"/>
              </a:gdLst>
              <a:ahLst/>
              <a:rect l="textAreaLeft" t="textAreaTop" r="textAreaRight" b="textAreaBottom"/>
              <a:pathLst>
                <a:path fill="none" w="6752" h="6752">
                  <a:moveTo>
                    <a:pt x="4561" y="643"/>
                  </a:moveTo>
                  <a:cubicBezTo>
                    <a:pt x="6061" y="1298"/>
                    <a:pt x="6752" y="3048"/>
                    <a:pt x="6109" y="4548"/>
                  </a:cubicBezTo>
                  <a:cubicBezTo>
                    <a:pt x="5454" y="6061"/>
                    <a:pt x="3704" y="6751"/>
                    <a:pt x="2203" y="6096"/>
                  </a:cubicBezTo>
                  <a:cubicBezTo>
                    <a:pt x="691" y="5441"/>
                    <a:pt x="1" y="3703"/>
                    <a:pt x="656" y="2191"/>
                  </a:cubicBezTo>
                  <a:cubicBezTo>
                    <a:pt x="1310" y="691"/>
                    <a:pt x="3049" y="0"/>
                    <a:pt x="4561" y="643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84600" bIns="84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86" name="Google Shape;510;p36"/>
            <p:cNvSpPr/>
            <p:nvPr/>
          </p:nvSpPr>
          <p:spPr>
            <a:xfrm>
              <a:off x="1098360" y="856080"/>
              <a:ext cx="146880" cy="40320"/>
            </a:xfrm>
            <a:custGeom>
              <a:avLst/>
              <a:gdLst>
                <a:gd name="textAreaLeft" fmla="*/ 0 w 146880"/>
                <a:gd name="textAreaRight" fmla="*/ 149040 w 146880"/>
                <a:gd name="textAreaTop" fmla="*/ 0 h 40320"/>
                <a:gd name="textAreaBottom" fmla="*/ 42480 h 40320"/>
              </a:gdLst>
              <a:ahLst/>
              <a:rect l="textAreaLeft" t="textAreaTop" r="textAreaRight" b="textAreaBottom"/>
              <a:pathLst>
                <a:path fill="none" w="5942" h="1691">
                  <a:moveTo>
                    <a:pt x="5942" y="0"/>
                  </a:moveTo>
                  <a:lnTo>
                    <a:pt x="0" y="169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1240" bIns="212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87" name="Google Shape;511;p36"/>
            <p:cNvSpPr/>
            <p:nvPr/>
          </p:nvSpPr>
          <p:spPr>
            <a:xfrm>
              <a:off x="705600" y="672120"/>
              <a:ext cx="120960" cy="143280"/>
            </a:xfrm>
            <a:custGeom>
              <a:avLst/>
              <a:gdLst>
                <a:gd name="textAreaLeft" fmla="*/ 0 w 120960"/>
                <a:gd name="textAreaRight" fmla="*/ 123120 w 120960"/>
                <a:gd name="textAreaTop" fmla="*/ 0 h 143280"/>
                <a:gd name="textAreaBottom" fmla="*/ 145440 h 143280"/>
              </a:gdLst>
              <a:ahLst/>
              <a:rect l="textAreaLeft" t="textAreaTop" r="textAreaRight" b="textAreaBottom"/>
              <a:pathLst>
                <a:path fill="none" w="4906" h="5788">
                  <a:moveTo>
                    <a:pt x="4906" y="5787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72720" bIns="72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488" name="Google Shape;512;p36"/>
          <p:cNvGrpSpPr/>
          <p:nvPr/>
        </p:nvGrpSpPr>
        <p:grpSpPr>
          <a:xfrm>
            <a:off x="7639200" y="3761280"/>
            <a:ext cx="759240" cy="677160"/>
            <a:chOff x="7639200" y="3761280"/>
            <a:chExt cx="759240" cy="677160"/>
          </a:xfrm>
        </p:grpSpPr>
        <p:sp>
          <p:nvSpPr>
            <p:cNvPr id="489" name="Google Shape;513;p36"/>
            <p:cNvSpPr/>
            <p:nvPr/>
          </p:nvSpPr>
          <p:spPr>
            <a:xfrm rot="3916800">
              <a:off x="7905960" y="4080600"/>
              <a:ext cx="255600" cy="255600"/>
            </a:xfrm>
            <a:custGeom>
              <a:avLst/>
              <a:gdLst>
                <a:gd name="textAreaLeft" fmla="*/ 0 w 255600"/>
                <a:gd name="textAreaRight" fmla="*/ 257760 w 255600"/>
                <a:gd name="textAreaTop" fmla="*/ 0 h 255600"/>
                <a:gd name="textAreaBottom" fmla="*/ 257760 h 255600"/>
              </a:gdLst>
              <a:ahLst/>
              <a:rect l="textAreaLeft" t="textAreaTop" r="textAreaRight" b="textAreaBottom"/>
              <a:pathLst>
                <a:path fill="none" w="12562" h="12562">
                  <a:moveTo>
                    <a:pt x="6454" y="96"/>
                  </a:moveTo>
                  <a:cubicBezTo>
                    <a:pt x="9871" y="191"/>
                    <a:pt x="12561" y="3037"/>
                    <a:pt x="12466" y="6454"/>
                  </a:cubicBezTo>
                  <a:cubicBezTo>
                    <a:pt x="12371" y="9871"/>
                    <a:pt x="9525" y="12562"/>
                    <a:pt x="6108" y="12467"/>
                  </a:cubicBezTo>
                  <a:cubicBezTo>
                    <a:pt x="2691" y="12371"/>
                    <a:pt x="0" y="9526"/>
                    <a:pt x="96" y="6109"/>
                  </a:cubicBezTo>
                  <a:cubicBezTo>
                    <a:pt x="191" y="2692"/>
                    <a:pt x="3048" y="1"/>
                    <a:pt x="6454" y="96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0" name="Google Shape;514;p36"/>
            <p:cNvSpPr/>
            <p:nvPr/>
          </p:nvSpPr>
          <p:spPr>
            <a:xfrm rot="3916800">
              <a:off x="8153640" y="3794760"/>
              <a:ext cx="205200" cy="205200"/>
            </a:xfrm>
            <a:custGeom>
              <a:avLst/>
              <a:gdLst>
                <a:gd name="textAreaLeft" fmla="*/ 0 w 205200"/>
                <a:gd name="textAreaRight" fmla="*/ 207360 w 205200"/>
                <a:gd name="textAreaTop" fmla="*/ 0 h 205200"/>
                <a:gd name="textAreaBottom" fmla="*/ 207360 h 205200"/>
              </a:gdLst>
              <a:ahLst/>
              <a:rect l="textAreaLeft" t="textAreaTop" r="textAreaRight" b="textAreaBottom"/>
              <a:pathLst>
                <a:path fill="none" w="10097" h="10098">
                  <a:moveTo>
                    <a:pt x="6513" y="811"/>
                  </a:moveTo>
                  <a:cubicBezTo>
                    <a:pt x="8858" y="1620"/>
                    <a:pt x="10097" y="4168"/>
                    <a:pt x="9299" y="6514"/>
                  </a:cubicBezTo>
                  <a:cubicBezTo>
                    <a:pt x="8489" y="8859"/>
                    <a:pt x="5941" y="10097"/>
                    <a:pt x="3596" y="9300"/>
                  </a:cubicBezTo>
                  <a:cubicBezTo>
                    <a:pt x="1250" y="8490"/>
                    <a:pt x="0" y="5942"/>
                    <a:pt x="810" y="3597"/>
                  </a:cubicBezTo>
                  <a:cubicBezTo>
                    <a:pt x="1607" y="1251"/>
                    <a:pt x="4167" y="1"/>
                    <a:pt x="6513" y="811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1" name="Google Shape;515;p36"/>
            <p:cNvSpPr/>
            <p:nvPr/>
          </p:nvSpPr>
          <p:spPr>
            <a:xfrm rot="3916800">
              <a:off x="8261280" y="430128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09" y="929"/>
                    <a:pt x="5835" y="2405"/>
                    <a:pt x="5371" y="3763"/>
                  </a:cubicBezTo>
                  <a:cubicBezTo>
                    <a:pt x="4906" y="5108"/>
                    <a:pt x="3430" y="5834"/>
                    <a:pt x="2073" y="5370"/>
                  </a:cubicBezTo>
                  <a:cubicBezTo>
                    <a:pt x="715" y="4906"/>
                    <a:pt x="1" y="3429"/>
                    <a:pt x="465" y="2072"/>
                  </a:cubicBezTo>
                  <a:cubicBezTo>
                    <a:pt x="930" y="715"/>
                    <a:pt x="2406" y="0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2" name="Google Shape;516;p36"/>
            <p:cNvSpPr/>
            <p:nvPr/>
          </p:nvSpPr>
          <p:spPr>
            <a:xfrm rot="3916800">
              <a:off x="7658280" y="4102920"/>
              <a:ext cx="117720" cy="117720"/>
            </a:xfrm>
            <a:custGeom>
              <a:avLst/>
              <a:gdLst>
                <a:gd name="textAreaLeft" fmla="*/ 0 w 117720"/>
                <a:gd name="textAreaRight" fmla="*/ 119880 w 117720"/>
                <a:gd name="textAreaTop" fmla="*/ 0 h 117720"/>
                <a:gd name="textAreaBottom" fmla="*/ 119880 h 117720"/>
              </a:gdLst>
              <a:ahLst/>
              <a:rect l="textAreaLeft" t="textAreaTop" r="textAreaRight" b="textAreaBottom"/>
              <a:pathLst>
                <a:path fill="none" w="5835" h="5835">
                  <a:moveTo>
                    <a:pt x="3763" y="465"/>
                  </a:moveTo>
                  <a:cubicBezTo>
                    <a:pt x="5120" y="929"/>
                    <a:pt x="5835" y="2406"/>
                    <a:pt x="5370" y="3763"/>
                  </a:cubicBezTo>
                  <a:cubicBezTo>
                    <a:pt x="4906" y="5109"/>
                    <a:pt x="3430" y="5835"/>
                    <a:pt x="2072" y="5371"/>
                  </a:cubicBezTo>
                  <a:cubicBezTo>
                    <a:pt x="715" y="4906"/>
                    <a:pt x="1" y="3430"/>
                    <a:pt x="465" y="2072"/>
                  </a:cubicBezTo>
                  <a:cubicBezTo>
                    <a:pt x="929" y="715"/>
                    <a:pt x="2406" y="1"/>
                    <a:pt x="3763" y="465"/>
                  </a:cubicBezTo>
                  <a:close/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9760" bIns="59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3" name="Google Shape;517;p36"/>
            <p:cNvSpPr/>
            <p:nvPr/>
          </p:nvSpPr>
          <p:spPr>
            <a:xfrm rot="3916800">
              <a:off x="8114760" y="3969360"/>
              <a:ext cx="81360" cy="135360"/>
            </a:xfrm>
            <a:custGeom>
              <a:avLst/>
              <a:gdLst>
                <a:gd name="textAreaLeft" fmla="*/ 0 w 81360"/>
                <a:gd name="textAreaRight" fmla="*/ 83520 w 81360"/>
                <a:gd name="textAreaTop" fmla="*/ 0 h 135360"/>
                <a:gd name="textAreaBottom" fmla="*/ 137520 h 135360"/>
              </a:gdLst>
              <a:ahLst/>
              <a:rect l="textAreaLeft" t="textAreaTop" r="textAreaRight" b="textAreaBottom"/>
              <a:pathLst>
                <a:path fill="none" w="4061" h="6704">
                  <a:moveTo>
                    <a:pt x="4061" y="6703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68760" bIns="68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4" name="Google Shape;518;p36"/>
            <p:cNvSpPr/>
            <p:nvPr/>
          </p:nvSpPr>
          <p:spPr>
            <a:xfrm rot="3916800">
              <a:off x="8156520" y="4260960"/>
              <a:ext cx="109440" cy="81720"/>
            </a:xfrm>
            <a:custGeom>
              <a:avLst/>
              <a:gdLst>
                <a:gd name="textAreaLeft" fmla="*/ 0 w 109440"/>
                <a:gd name="textAreaRight" fmla="*/ 111600 w 109440"/>
                <a:gd name="textAreaTop" fmla="*/ 0 h 81720"/>
                <a:gd name="textAreaBottom" fmla="*/ 83880 h 81720"/>
              </a:gdLst>
              <a:ahLst/>
              <a:rect l="textAreaLeft" t="textAreaTop" r="textAreaRight" b="textAreaBottom"/>
              <a:pathLst>
                <a:path fill="none" w="5442" h="4085">
                  <a:moveTo>
                    <a:pt x="5441" y="1"/>
                  </a:moveTo>
                  <a:lnTo>
                    <a:pt x="0" y="4084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1760" bIns="4176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95" name="Google Shape;519;p36"/>
            <p:cNvSpPr/>
            <p:nvPr/>
          </p:nvSpPr>
          <p:spPr>
            <a:xfrm rot="3916800">
              <a:off x="7797600" y="4127760"/>
              <a:ext cx="78840" cy="105120"/>
            </a:xfrm>
            <a:custGeom>
              <a:avLst/>
              <a:gdLst>
                <a:gd name="textAreaLeft" fmla="*/ 0 w 78840"/>
                <a:gd name="textAreaRight" fmla="*/ 81000 w 78840"/>
                <a:gd name="textAreaTop" fmla="*/ 0 h 105120"/>
                <a:gd name="textAreaBottom" fmla="*/ 107280 h 105120"/>
              </a:gdLst>
              <a:ahLst/>
              <a:rect l="textAreaLeft" t="textAreaTop" r="textAreaRight" b="textAreaBottom"/>
              <a:pathLst>
                <a:path fill="none" w="3954" h="5228">
                  <a:moveTo>
                    <a:pt x="3954" y="0"/>
                  </a:moveTo>
                  <a:lnTo>
                    <a:pt x="1" y="5227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3640" bIns="536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496" name="Google Shape;520;p36"/>
          <p:cNvGrpSpPr/>
          <p:nvPr/>
        </p:nvGrpSpPr>
        <p:grpSpPr>
          <a:xfrm>
            <a:off x="5159520" y="4358520"/>
            <a:ext cx="447120" cy="17640"/>
            <a:chOff x="5159520" y="4358520"/>
            <a:chExt cx="447120" cy="17640"/>
          </a:xfrm>
        </p:grpSpPr>
        <p:sp>
          <p:nvSpPr>
            <p:cNvPr id="497" name="Google Shape;521;p36"/>
            <p:cNvSpPr/>
            <p:nvPr/>
          </p:nvSpPr>
          <p:spPr>
            <a:xfrm>
              <a:off x="5159520" y="435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98" name="Google Shape;522;p36"/>
            <p:cNvSpPr/>
            <p:nvPr/>
          </p:nvSpPr>
          <p:spPr>
            <a:xfrm>
              <a:off x="5267160" y="435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99" name="Google Shape;523;p36"/>
            <p:cNvSpPr/>
            <p:nvPr/>
          </p:nvSpPr>
          <p:spPr>
            <a:xfrm>
              <a:off x="5374440" y="435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0" name="Google Shape;524;p36"/>
            <p:cNvSpPr/>
            <p:nvPr/>
          </p:nvSpPr>
          <p:spPr>
            <a:xfrm>
              <a:off x="5481720" y="435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1" name="Google Shape;525;p36"/>
            <p:cNvSpPr/>
            <p:nvPr/>
          </p:nvSpPr>
          <p:spPr>
            <a:xfrm>
              <a:off x="5589000" y="435852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02" name="Google Shape;526;p36"/>
          <p:cNvSpPr/>
          <p:nvPr/>
        </p:nvSpPr>
        <p:spPr>
          <a:xfrm rot="5400000">
            <a:off x="7825680" y="367560"/>
            <a:ext cx="950760" cy="946800"/>
          </a:xfrm>
          <a:custGeom>
            <a:avLst/>
            <a:gdLst>
              <a:gd name="textAreaLeft" fmla="*/ 0 w 950760"/>
              <a:gd name="textAreaRight" fmla="*/ 952920 w 950760"/>
              <a:gd name="textAreaTop" fmla="*/ 0 h 946800"/>
              <a:gd name="textAreaBottom" fmla="*/ 948960 h 94680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2857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503" name="Google Shape;527;p36"/>
          <p:cNvGrpSpPr/>
          <p:nvPr/>
        </p:nvGrpSpPr>
        <p:grpSpPr>
          <a:xfrm>
            <a:off x="1174680" y="3875760"/>
            <a:ext cx="204480" cy="437760"/>
            <a:chOff x="1174680" y="3875760"/>
            <a:chExt cx="204480" cy="437760"/>
          </a:xfrm>
        </p:grpSpPr>
        <p:sp>
          <p:nvSpPr>
            <p:cNvPr id="504" name="Google Shape;528;p36"/>
            <p:cNvSpPr/>
            <p:nvPr/>
          </p:nvSpPr>
          <p:spPr>
            <a:xfrm>
              <a:off x="1278000" y="4212360"/>
              <a:ext cx="101160" cy="101160"/>
            </a:xfrm>
            <a:custGeom>
              <a:avLst/>
              <a:gdLst>
                <a:gd name="textAreaLeft" fmla="*/ 0 w 101160"/>
                <a:gd name="textAreaRight" fmla="*/ 103320 w 101160"/>
                <a:gd name="textAreaTop" fmla="*/ 0 h 101160"/>
                <a:gd name="textAreaBottom" fmla="*/ 103320 h 101160"/>
              </a:gdLst>
              <a:ahLst/>
              <a:rect l="textAreaLeft" t="textAreaTop" r="textAreaRight" b="textAreaBottom"/>
              <a:pathLst>
                <a:path fill="none" w="2954" h="2954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1480" bIns="5148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05" name="Google Shape;529;p36"/>
            <p:cNvSpPr/>
            <p:nvPr/>
          </p:nvSpPr>
          <p:spPr>
            <a:xfrm>
              <a:off x="1174680" y="3875760"/>
              <a:ext cx="101160" cy="101160"/>
            </a:xfrm>
            <a:custGeom>
              <a:avLst/>
              <a:gdLst>
                <a:gd name="textAreaLeft" fmla="*/ 0 w 101160"/>
                <a:gd name="textAreaRight" fmla="*/ 103320 w 101160"/>
                <a:gd name="textAreaTop" fmla="*/ 0 h 101160"/>
                <a:gd name="textAreaBottom" fmla="*/ 103320 h 101160"/>
              </a:gdLst>
              <a:ahLst/>
              <a:rect l="textAreaLeft" t="textAreaTop" r="textAreaRight" b="textAreaBottom"/>
              <a:pathLst>
                <a:path fill="none" w="2954" h="2954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1480" bIns="5148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506" name="Google Shape;530;p36"/>
          <p:cNvGrpSpPr/>
          <p:nvPr/>
        </p:nvGrpSpPr>
        <p:grpSpPr>
          <a:xfrm>
            <a:off x="2104560" y="794160"/>
            <a:ext cx="447480" cy="17640"/>
            <a:chOff x="2104560" y="794160"/>
            <a:chExt cx="447480" cy="17640"/>
          </a:xfrm>
        </p:grpSpPr>
        <p:sp>
          <p:nvSpPr>
            <p:cNvPr id="507" name="Google Shape;531;p36"/>
            <p:cNvSpPr/>
            <p:nvPr/>
          </p:nvSpPr>
          <p:spPr>
            <a:xfrm>
              <a:off x="2104560" y="794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4" y="0"/>
                  </a:moveTo>
                  <a:cubicBezTo>
                    <a:pt x="180" y="0"/>
                    <a:pt x="1" y="179"/>
                    <a:pt x="1" y="393"/>
                  </a:cubicBezTo>
                  <a:cubicBezTo>
                    <a:pt x="1" y="608"/>
                    <a:pt x="180" y="786"/>
                    <a:pt x="394" y="786"/>
                  </a:cubicBezTo>
                  <a:cubicBezTo>
                    <a:pt x="620" y="786"/>
                    <a:pt x="787" y="608"/>
                    <a:pt x="787" y="393"/>
                  </a:cubicBezTo>
                  <a:cubicBezTo>
                    <a:pt x="787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8" name="Google Shape;532;p36"/>
            <p:cNvSpPr/>
            <p:nvPr/>
          </p:nvSpPr>
          <p:spPr>
            <a:xfrm>
              <a:off x="2212200" y="794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6" h="787">
                  <a:moveTo>
                    <a:pt x="393" y="0"/>
                  </a:moveTo>
                  <a:cubicBezTo>
                    <a:pt x="179" y="0"/>
                    <a:pt x="0" y="179"/>
                    <a:pt x="0" y="393"/>
                  </a:cubicBezTo>
                  <a:cubicBezTo>
                    <a:pt x="0" y="608"/>
                    <a:pt x="179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9" name="Google Shape;533;p36"/>
            <p:cNvSpPr/>
            <p:nvPr/>
          </p:nvSpPr>
          <p:spPr>
            <a:xfrm>
              <a:off x="2319840" y="794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87" h="787">
                  <a:moveTo>
                    <a:pt x="393" y="0"/>
                  </a:moveTo>
                  <a:cubicBezTo>
                    <a:pt x="167" y="0"/>
                    <a:pt x="0" y="179"/>
                    <a:pt x="0" y="393"/>
                  </a:cubicBezTo>
                  <a:cubicBezTo>
                    <a:pt x="0" y="608"/>
                    <a:pt x="167" y="786"/>
                    <a:pt x="393" y="786"/>
                  </a:cubicBezTo>
                  <a:cubicBezTo>
                    <a:pt x="607" y="786"/>
                    <a:pt x="786" y="608"/>
                    <a:pt x="786" y="393"/>
                  </a:cubicBezTo>
                  <a:cubicBezTo>
                    <a:pt x="786" y="179"/>
                    <a:pt x="607" y="0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0" name="Google Shape;534;p36"/>
            <p:cNvSpPr/>
            <p:nvPr/>
          </p:nvSpPr>
          <p:spPr>
            <a:xfrm>
              <a:off x="2426760" y="794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405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405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40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1" name="Google Shape;535;p36"/>
            <p:cNvSpPr/>
            <p:nvPr/>
          </p:nvSpPr>
          <p:spPr>
            <a:xfrm>
              <a:off x="2534400" y="794160"/>
              <a:ext cx="17640" cy="17640"/>
            </a:xfrm>
            <a:custGeom>
              <a:avLst/>
              <a:gdLst>
                <a:gd name="textAreaLeft" fmla="*/ 0 w 17640"/>
                <a:gd name="textAreaRight" fmla="*/ 19800 w 17640"/>
                <a:gd name="textAreaTop" fmla="*/ 0 h 17640"/>
                <a:gd name="textAreaBottom" fmla="*/ 19800 h 17640"/>
              </a:gdLst>
              <a:ahLst/>
              <a:rect l="textAreaLeft" t="textAreaTop" r="textAreaRight" b="textAreaBottom"/>
              <a:pathLst>
                <a:path w="799" h="787">
                  <a:moveTo>
                    <a:pt x="394" y="0"/>
                  </a:moveTo>
                  <a:cubicBezTo>
                    <a:pt x="179" y="0"/>
                    <a:pt x="1" y="179"/>
                    <a:pt x="1" y="393"/>
                  </a:cubicBezTo>
                  <a:cubicBezTo>
                    <a:pt x="1" y="608"/>
                    <a:pt x="179" y="786"/>
                    <a:pt x="394" y="786"/>
                  </a:cubicBezTo>
                  <a:cubicBezTo>
                    <a:pt x="620" y="786"/>
                    <a:pt x="798" y="608"/>
                    <a:pt x="798" y="393"/>
                  </a:cubicBezTo>
                  <a:cubicBezTo>
                    <a:pt x="798" y="179"/>
                    <a:pt x="620" y="0"/>
                    <a:pt x="39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720" bIns="972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12" name=""/>
          <p:cNvGrpSpPr/>
          <p:nvPr/>
        </p:nvGrpSpPr>
        <p:grpSpPr>
          <a:xfrm>
            <a:off x="4867560" y="3494160"/>
            <a:ext cx="297000" cy="297000"/>
            <a:chOff x="4867560" y="3494160"/>
            <a:chExt cx="297000" cy="297000"/>
          </a:xfrm>
        </p:grpSpPr>
        <p:grpSp>
          <p:nvGrpSpPr>
            <p:cNvPr id="513" name=""/>
            <p:cNvGrpSpPr/>
            <p:nvPr/>
          </p:nvGrpSpPr>
          <p:grpSpPr>
            <a:xfrm>
              <a:off x="4867560" y="3494160"/>
              <a:ext cx="297000" cy="297000"/>
              <a:chOff x="4867560" y="3494160"/>
              <a:chExt cx="297000" cy="297000"/>
            </a:xfrm>
          </p:grpSpPr>
          <p:grpSp>
            <p:nvGrpSpPr>
              <p:cNvPr id="514" name=""/>
              <p:cNvGrpSpPr/>
              <p:nvPr/>
            </p:nvGrpSpPr>
            <p:grpSpPr>
              <a:xfrm>
                <a:off x="4877280" y="3503880"/>
                <a:ext cx="277560" cy="277560"/>
                <a:chOff x="4877280" y="3503880"/>
                <a:chExt cx="277560" cy="277560"/>
              </a:xfrm>
            </p:grpSpPr>
            <p:sp>
              <p:nvSpPr>
                <p:cNvPr id="515" name=""/>
                <p:cNvSpPr/>
                <p:nvPr/>
              </p:nvSpPr>
              <p:spPr>
                <a:xfrm>
                  <a:off x="4877280" y="3503880"/>
                  <a:ext cx="277560" cy="277560"/>
                </a:xfrm>
                <a:custGeom>
                  <a:avLst/>
                  <a:gdLst>
                    <a:gd name="textAreaLeft" fmla="*/ 0 w 277560"/>
                    <a:gd name="textAreaRight" fmla="*/ 277920 w 277560"/>
                    <a:gd name="textAreaTop" fmla="*/ 0 h 277560"/>
                    <a:gd name="textAreaBottom" fmla="*/ 277920 h 277560"/>
                  </a:gdLst>
                  <a:ahLst/>
                  <a:rect l="textAreaLeft" t="textAreaTop" r="textAreaRight" b="textAreaBottom"/>
                  <a:pathLst>
                    <a:path w="772" h="772">
                      <a:moveTo>
                        <a:pt x="0" y="386"/>
                      </a:moveTo>
                      <a:lnTo>
                        <a:pt x="0" y="386"/>
                      </a:lnTo>
                      <a:cubicBezTo>
                        <a:pt x="0" y="318"/>
                        <a:pt x="18" y="251"/>
                        <a:pt x="52" y="193"/>
                      </a:cubicBezTo>
                      <a:cubicBezTo>
                        <a:pt x="85" y="134"/>
                        <a:pt x="134" y="85"/>
                        <a:pt x="193" y="52"/>
                      </a:cubicBezTo>
                      <a:cubicBezTo>
                        <a:pt x="251" y="18"/>
                        <a:pt x="318" y="0"/>
                        <a:pt x="386" y="0"/>
                      </a:cubicBezTo>
                      <a:lnTo>
                        <a:pt x="386" y="0"/>
                      </a:lnTo>
                      <a:cubicBezTo>
                        <a:pt x="454" y="0"/>
                        <a:pt x="520" y="18"/>
                        <a:pt x="579" y="52"/>
                      </a:cubicBezTo>
                      <a:cubicBezTo>
                        <a:pt x="638" y="85"/>
                        <a:pt x="686" y="134"/>
                        <a:pt x="720" y="193"/>
                      </a:cubicBezTo>
                      <a:cubicBezTo>
                        <a:pt x="754" y="251"/>
                        <a:pt x="772" y="318"/>
                        <a:pt x="772" y="386"/>
                      </a:cubicBezTo>
                      <a:lnTo>
                        <a:pt x="772" y="386"/>
                      </a:lnTo>
                      <a:lnTo>
                        <a:pt x="772" y="386"/>
                      </a:lnTo>
                      <a:cubicBezTo>
                        <a:pt x="772" y="454"/>
                        <a:pt x="754" y="520"/>
                        <a:pt x="720" y="579"/>
                      </a:cubicBezTo>
                      <a:cubicBezTo>
                        <a:pt x="686" y="638"/>
                        <a:pt x="638" y="686"/>
                        <a:pt x="579" y="720"/>
                      </a:cubicBezTo>
                      <a:cubicBezTo>
                        <a:pt x="520" y="754"/>
                        <a:pt x="454" y="772"/>
                        <a:pt x="386" y="772"/>
                      </a:cubicBezTo>
                      <a:lnTo>
                        <a:pt x="386" y="772"/>
                      </a:lnTo>
                      <a:cubicBezTo>
                        <a:pt x="318" y="772"/>
                        <a:pt x="251" y="754"/>
                        <a:pt x="193" y="720"/>
                      </a:cubicBezTo>
                      <a:cubicBezTo>
                        <a:pt x="134" y="686"/>
                        <a:pt x="85" y="638"/>
                        <a:pt x="52" y="579"/>
                      </a:cubicBezTo>
                      <a:cubicBezTo>
                        <a:pt x="18" y="520"/>
                        <a:pt x="0" y="454"/>
                        <a:pt x="0" y="386"/>
                      </a:cubicBezTo>
                      <a:close/>
                    </a:path>
                  </a:pathLst>
                </a:custGeom>
                <a:solidFill>
                  <a:srgbClr val="1c1c1c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516" name=""/>
                <p:cNvSpPr/>
                <p:nvPr/>
              </p:nvSpPr>
              <p:spPr>
                <a:xfrm>
                  <a:off x="4877280" y="3503880"/>
                  <a:ext cx="277560" cy="277560"/>
                </a:xfrm>
                <a:custGeom>
                  <a:avLst/>
                  <a:gdLst>
                    <a:gd name="textAreaLeft" fmla="*/ 0 w 277560"/>
                    <a:gd name="textAreaRight" fmla="*/ 277920 w 277560"/>
                    <a:gd name="textAreaTop" fmla="*/ 0 h 277560"/>
                    <a:gd name="textAreaBottom" fmla="*/ 277920 h 277560"/>
                  </a:gdLst>
                  <a:ahLst/>
                  <a:rect l="textAreaLeft" t="textAreaTop" r="textAreaRight" b="textAreaBottom"/>
                  <a:pathLst>
                    <a:path w="772" h="772">
                      <a:moveTo>
                        <a:pt x="0" y="386"/>
                      </a:moveTo>
                      <a:lnTo>
                        <a:pt x="0" y="386"/>
                      </a:lnTo>
                      <a:cubicBezTo>
                        <a:pt x="0" y="318"/>
                        <a:pt x="18" y="251"/>
                        <a:pt x="52" y="193"/>
                      </a:cubicBezTo>
                      <a:cubicBezTo>
                        <a:pt x="85" y="134"/>
                        <a:pt x="134" y="85"/>
                        <a:pt x="193" y="52"/>
                      </a:cubicBezTo>
                      <a:cubicBezTo>
                        <a:pt x="251" y="18"/>
                        <a:pt x="318" y="0"/>
                        <a:pt x="386" y="0"/>
                      </a:cubicBezTo>
                      <a:lnTo>
                        <a:pt x="386" y="0"/>
                      </a:lnTo>
                      <a:cubicBezTo>
                        <a:pt x="454" y="0"/>
                        <a:pt x="520" y="18"/>
                        <a:pt x="579" y="52"/>
                      </a:cubicBezTo>
                      <a:cubicBezTo>
                        <a:pt x="638" y="85"/>
                        <a:pt x="686" y="134"/>
                        <a:pt x="720" y="193"/>
                      </a:cubicBezTo>
                      <a:cubicBezTo>
                        <a:pt x="754" y="251"/>
                        <a:pt x="772" y="318"/>
                        <a:pt x="772" y="386"/>
                      </a:cubicBezTo>
                      <a:lnTo>
                        <a:pt x="772" y="386"/>
                      </a:lnTo>
                      <a:lnTo>
                        <a:pt x="772" y="386"/>
                      </a:lnTo>
                      <a:cubicBezTo>
                        <a:pt x="772" y="454"/>
                        <a:pt x="754" y="520"/>
                        <a:pt x="720" y="579"/>
                      </a:cubicBezTo>
                      <a:cubicBezTo>
                        <a:pt x="686" y="638"/>
                        <a:pt x="638" y="686"/>
                        <a:pt x="579" y="720"/>
                      </a:cubicBezTo>
                      <a:cubicBezTo>
                        <a:pt x="520" y="754"/>
                        <a:pt x="454" y="772"/>
                        <a:pt x="386" y="772"/>
                      </a:cubicBezTo>
                      <a:lnTo>
                        <a:pt x="386" y="772"/>
                      </a:lnTo>
                      <a:cubicBezTo>
                        <a:pt x="318" y="772"/>
                        <a:pt x="251" y="754"/>
                        <a:pt x="193" y="720"/>
                      </a:cubicBezTo>
                      <a:cubicBezTo>
                        <a:pt x="134" y="686"/>
                        <a:pt x="85" y="638"/>
                        <a:pt x="52" y="579"/>
                      </a:cubicBezTo>
                      <a:cubicBezTo>
                        <a:pt x="18" y="520"/>
                        <a:pt x="0" y="454"/>
                        <a:pt x="0" y="386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  <p:sp>
            <p:nvSpPr>
              <p:cNvPr id="517" name=""/>
              <p:cNvSpPr/>
              <p:nvPr/>
            </p:nvSpPr>
            <p:spPr>
              <a:xfrm>
                <a:off x="4867560" y="3494160"/>
                <a:ext cx="297000" cy="297000"/>
              </a:xfrm>
              <a:custGeom>
                <a:avLst/>
                <a:gdLst>
                  <a:gd name="textAreaLeft" fmla="*/ 0 w 297000"/>
                  <a:gd name="textAreaRight" fmla="*/ 297360 w 297000"/>
                  <a:gd name="textAreaTop" fmla="*/ 0 h 297000"/>
                  <a:gd name="textAreaBottom" fmla="*/ 297360 h 297000"/>
                </a:gdLst>
                <a:ahLst/>
                <a:rect l="textAreaLeft" t="textAreaTop" r="textAreaRight" b="textAreaBottom"/>
                <a:pathLst>
                  <a:path w="826" h="826">
                    <a:moveTo>
                      <a:pt x="14" y="306"/>
                    </a:moveTo>
                    <a:cubicBezTo>
                      <a:pt x="23" y="271"/>
                      <a:pt x="37" y="238"/>
                      <a:pt x="55" y="206"/>
                    </a:cubicBezTo>
                    <a:lnTo>
                      <a:pt x="55" y="206"/>
                    </a:lnTo>
                    <a:lnTo>
                      <a:pt x="55" y="206"/>
                    </a:lnTo>
                    <a:lnTo>
                      <a:pt x="55" y="206"/>
                    </a:lnTo>
                    <a:lnTo>
                      <a:pt x="55" y="206"/>
                    </a:lnTo>
                    <a:cubicBezTo>
                      <a:pt x="73" y="175"/>
                      <a:pt x="95" y="146"/>
                      <a:pt x="121" y="121"/>
                    </a:cubicBezTo>
                    <a:cubicBezTo>
                      <a:pt x="146" y="95"/>
                      <a:pt x="175" y="73"/>
                      <a:pt x="206" y="55"/>
                    </a:cubicBezTo>
                    <a:lnTo>
                      <a:pt x="206" y="55"/>
                    </a:lnTo>
                    <a:lnTo>
                      <a:pt x="206" y="55"/>
                    </a:lnTo>
                    <a:lnTo>
                      <a:pt x="206" y="55"/>
                    </a:lnTo>
                    <a:lnTo>
                      <a:pt x="206" y="55"/>
                    </a:lnTo>
                    <a:cubicBezTo>
                      <a:pt x="238" y="37"/>
                      <a:pt x="271" y="23"/>
                      <a:pt x="306" y="14"/>
                    </a:cubicBezTo>
                    <a:cubicBezTo>
                      <a:pt x="341" y="5"/>
                      <a:pt x="377" y="0"/>
                      <a:pt x="413" y="0"/>
                    </a:cubicBezTo>
                    <a:cubicBezTo>
                      <a:pt x="449" y="0"/>
                      <a:pt x="485" y="5"/>
                      <a:pt x="520" y="14"/>
                    </a:cubicBezTo>
                    <a:cubicBezTo>
                      <a:pt x="554" y="23"/>
                      <a:pt x="588" y="37"/>
                      <a:pt x="619" y="55"/>
                    </a:cubicBezTo>
                    <a:lnTo>
                      <a:pt x="619" y="55"/>
                    </a:lnTo>
                    <a:lnTo>
                      <a:pt x="619" y="55"/>
                    </a:lnTo>
                    <a:lnTo>
                      <a:pt x="620" y="55"/>
                    </a:lnTo>
                    <a:lnTo>
                      <a:pt x="620" y="55"/>
                    </a:lnTo>
                    <a:cubicBezTo>
                      <a:pt x="651" y="73"/>
                      <a:pt x="680" y="95"/>
                      <a:pt x="705" y="121"/>
                    </a:cubicBezTo>
                    <a:cubicBezTo>
                      <a:pt x="731" y="146"/>
                      <a:pt x="753" y="175"/>
                      <a:pt x="771" y="206"/>
                    </a:cubicBezTo>
                    <a:lnTo>
                      <a:pt x="771" y="206"/>
                    </a:lnTo>
                    <a:lnTo>
                      <a:pt x="771" y="206"/>
                    </a:lnTo>
                    <a:cubicBezTo>
                      <a:pt x="789" y="238"/>
                      <a:pt x="803" y="271"/>
                      <a:pt x="812" y="306"/>
                    </a:cubicBezTo>
                    <a:cubicBezTo>
                      <a:pt x="821" y="341"/>
                      <a:pt x="826" y="377"/>
                      <a:pt x="826" y="413"/>
                    </a:cubicBezTo>
                    <a:cubicBezTo>
                      <a:pt x="826" y="449"/>
                      <a:pt x="821" y="485"/>
                      <a:pt x="812" y="520"/>
                    </a:cubicBezTo>
                    <a:cubicBezTo>
                      <a:pt x="803" y="555"/>
                      <a:pt x="789" y="588"/>
                      <a:pt x="771" y="619"/>
                    </a:cubicBezTo>
                    <a:lnTo>
                      <a:pt x="771" y="619"/>
                    </a:lnTo>
                    <a:cubicBezTo>
                      <a:pt x="771" y="620"/>
                      <a:pt x="771" y="620"/>
                      <a:pt x="771" y="620"/>
                    </a:cubicBezTo>
                    <a:cubicBezTo>
                      <a:pt x="753" y="651"/>
                      <a:pt x="731" y="680"/>
                      <a:pt x="705" y="705"/>
                    </a:cubicBezTo>
                    <a:cubicBezTo>
                      <a:pt x="680" y="731"/>
                      <a:pt x="651" y="753"/>
                      <a:pt x="620" y="771"/>
                    </a:cubicBezTo>
                    <a:cubicBezTo>
                      <a:pt x="588" y="789"/>
                      <a:pt x="555" y="803"/>
                      <a:pt x="520" y="812"/>
                    </a:cubicBezTo>
                    <a:cubicBezTo>
                      <a:pt x="485" y="821"/>
                      <a:pt x="449" y="826"/>
                      <a:pt x="413" y="826"/>
                    </a:cubicBezTo>
                    <a:cubicBezTo>
                      <a:pt x="377" y="826"/>
                      <a:pt x="341" y="821"/>
                      <a:pt x="306" y="812"/>
                    </a:cubicBezTo>
                    <a:cubicBezTo>
                      <a:pt x="271" y="803"/>
                      <a:pt x="238" y="789"/>
                      <a:pt x="206" y="771"/>
                    </a:cubicBezTo>
                    <a:cubicBezTo>
                      <a:pt x="175" y="753"/>
                      <a:pt x="146" y="731"/>
                      <a:pt x="121" y="705"/>
                    </a:cubicBezTo>
                    <a:cubicBezTo>
                      <a:pt x="95" y="680"/>
                      <a:pt x="73" y="651"/>
                      <a:pt x="55" y="620"/>
                    </a:cubicBezTo>
                    <a:lnTo>
                      <a:pt x="55" y="620"/>
                    </a:lnTo>
                    <a:lnTo>
                      <a:pt x="55" y="619"/>
                    </a:lnTo>
                    <a:lnTo>
                      <a:pt x="55" y="619"/>
                    </a:lnTo>
                    <a:lnTo>
                      <a:pt x="55" y="619"/>
                    </a:lnTo>
                    <a:cubicBezTo>
                      <a:pt x="37" y="588"/>
                      <a:pt x="23" y="554"/>
                      <a:pt x="14" y="520"/>
                    </a:cubicBezTo>
                    <a:cubicBezTo>
                      <a:pt x="5" y="485"/>
                      <a:pt x="0" y="449"/>
                      <a:pt x="0" y="413"/>
                    </a:cubicBezTo>
                    <a:cubicBezTo>
                      <a:pt x="0" y="377"/>
                      <a:pt x="5" y="341"/>
                      <a:pt x="14" y="306"/>
                    </a:cubicBezTo>
                    <a:moveTo>
                      <a:pt x="413" y="771"/>
                    </a:moveTo>
                    <a:cubicBezTo>
                      <a:pt x="444" y="771"/>
                      <a:pt x="476" y="767"/>
                      <a:pt x="506" y="759"/>
                    </a:cubicBezTo>
                    <a:cubicBezTo>
                      <a:pt x="536" y="751"/>
                      <a:pt x="565" y="739"/>
                      <a:pt x="592" y="724"/>
                    </a:cubicBezTo>
                    <a:cubicBezTo>
                      <a:pt x="619" y="708"/>
                      <a:pt x="644" y="689"/>
                      <a:pt x="667" y="667"/>
                    </a:cubicBezTo>
                    <a:cubicBezTo>
                      <a:pt x="689" y="644"/>
                      <a:pt x="708" y="619"/>
                      <a:pt x="724" y="592"/>
                    </a:cubicBezTo>
                    <a:cubicBezTo>
                      <a:pt x="739" y="565"/>
                      <a:pt x="751" y="536"/>
                      <a:pt x="759" y="506"/>
                    </a:cubicBezTo>
                    <a:cubicBezTo>
                      <a:pt x="767" y="476"/>
                      <a:pt x="771" y="444"/>
                      <a:pt x="771" y="413"/>
                    </a:cubicBezTo>
                    <a:cubicBezTo>
                      <a:pt x="771" y="381"/>
                      <a:pt x="767" y="350"/>
                      <a:pt x="759" y="320"/>
                    </a:cubicBezTo>
                    <a:cubicBezTo>
                      <a:pt x="751" y="290"/>
                      <a:pt x="739" y="261"/>
                      <a:pt x="724" y="233"/>
                    </a:cubicBezTo>
                    <a:cubicBezTo>
                      <a:pt x="708" y="206"/>
                      <a:pt x="689" y="181"/>
                      <a:pt x="667" y="159"/>
                    </a:cubicBezTo>
                    <a:cubicBezTo>
                      <a:pt x="644" y="137"/>
                      <a:pt x="620" y="118"/>
                      <a:pt x="592" y="102"/>
                    </a:cubicBezTo>
                    <a:lnTo>
                      <a:pt x="592" y="102"/>
                    </a:lnTo>
                    <a:lnTo>
                      <a:pt x="592" y="102"/>
                    </a:lnTo>
                    <a:cubicBezTo>
                      <a:pt x="565" y="87"/>
                      <a:pt x="536" y="75"/>
                      <a:pt x="506" y="67"/>
                    </a:cubicBezTo>
                    <a:cubicBezTo>
                      <a:pt x="476" y="59"/>
                      <a:pt x="444" y="55"/>
                      <a:pt x="413" y="55"/>
                    </a:cubicBezTo>
                    <a:cubicBezTo>
                      <a:pt x="381" y="55"/>
                      <a:pt x="350" y="59"/>
                      <a:pt x="320" y="67"/>
                    </a:cubicBezTo>
                    <a:cubicBezTo>
                      <a:pt x="290" y="75"/>
                      <a:pt x="261" y="87"/>
                      <a:pt x="233" y="102"/>
                    </a:cubicBezTo>
                    <a:lnTo>
                      <a:pt x="233" y="102"/>
                    </a:lnTo>
                    <a:lnTo>
                      <a:pt x="233" y="102"/>
                    </a:lnTo>
                    <a:cubicBezTo>
                      <a:pt x="206" y="118"/>
                      <a:pt x="181" y="137"/>
                      <a:pt x="159" y="159"/>
                    </a:cubicBezTo>
                    <a:cubicBezTo>
                      <a:pt x="137" y="181"/>
                      <a:pt x="118" y="206"/>
                      <a:pt x="102" y="233"/>
                    </a:cubicBezTo>
                    <a:lnTo>
                      <a:pt x="102" y="233"/>
                    </a:lnTo>
                    <a:lnTo>
                      <a:pt x="102" y="233"/>
                    </a:lnTo>
                    <a:cubicBezTo>
                      <a:pt x="87" y="261"/>
                      <a:pt x="75" y="290"/>
                      <a:pt x="67" y="320"/>
                    </a:cubicBezTo>
                    <a:cubicBezTo>
                      <a:pt x="59" y="350"/>
                      <a:pt x="55" y="381"/>
                      <a:pt x="55" y="413"/>
                    </a:cubicBezTo>
                    <a:cubicBezTo>
                      <a:pt x="55" y="444"/>
                      <a:pt x="59" y="476"/>
                      <a:pt x="67" y="506"/>
                    </a:cubicBezTo>
                    <a:cubicBezTo>
                      <a:pt x="75" y="536"/>
                      <a:pt x="87" y="565"/>
                      <a:pt x="102" y="592"/>
                    </a:cubicBezTo>
                    <a:lnTo>
                      <a:pt x="102" y="592"/>
                    </a:lnTo>
                    <a:lnTo>
                      <a:pt x="102" y="592"/>
                    </a:lnTo>
                    <a:cubicBezTo>
                      <a:pt x="118" y="620"/>
                      <a:pt x="137" y="644"/>
                      <a:pt x="159" y="667"/>
                    </a:cubicBezTo>
                    <a:cubicBezTo>
                      <a:pt x="181" y="689"/>
                      <a:pt x="206" y="708"/>
                      <a:pt x="233" y="724"/>
                    </a:cubicBezTo>
                    <a:cubicBezTo>
                      <a:pt x="261" y="739"/>
                      <a:pt x="290" y="751"/>
                      <a:pt x="320" y="759"/>
                    </a:cubicBezTo>
                    <a:cubicBezTo>
                      <a:pt x="350" y="767"/>
                      <a:pt x="381" y="771"/>
                      <a:pt x="413" y="77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518" name=""/>
            <p:cNvSpPr/>
            <p:nvPr/>
          </p:nvSpPr>
          <p:spPr>
            <a:xfrm>
              <a:off x="4913640" y="3513960"/>
              <a:ext cx="231120" cy="232560"/>
            </a:xfrm>
            <a:custGeom>
              <a:avLst/>
              <a:gdLst>
                <a:gd name="textAreaLeft" fmla="*/ 0 w 231120"/>
                <a:gd name="textAreaRight" fmla="*/ 231480 w 231120"/>
                <a:gd name="textAreaTop" fmla="*/ 0 h 232560"/>
                <a:gd name="textAreaBottom" fmla="*/ 232920 h 232560"/>
              </a:gdLst>
              <a:ahLst/>
              <a:rect l="textAreaLeft" t="textAreaTop" r="textAreaRight" b="textAreaBottom"/>
              <a:pathLst>
                <a:path w="643" h="647">
                  <a:moveTo>
                    <a:pt x="31" y="104"/>
                  </a:moveTo>
                  <a:cubicBezTo>
                    <a:pt x="53" y="82"/>
                    <a:pt x="78" y="63"/>
                    <a:pt x="105" y="47"/>
                  </a:cubicBezTo>
                  <a:lnTo>
                    <a:pt x="105" y="47"/>
                  </a:lnTo>
                  <a:lnTo>
                    <a:pt x="105" y="47"/>
                  </a:lnTo>
                  <a:cubicBezTo>
                    <a:pt x="133" y="32"/>
                    <a:pt x="162" y="20"/>
                    <a:pt x="192" y="12"/>
                  </a:cubicBezTo>
                  <a:cubicBezTo>
                    <a:pt x="222" y="4"/>
                    <a:pt x="253" y="0"/>
                    <a:pt x="285" y="0"/>
                  </a:cubicBezTo>
                  <a:cubicBezTo>
                    <a:pt x="316" y="0"/>
                    <a:pt x="348" y="4"/>
                    <a:pt x="378" y="12"/>
                  </a:cubicBezTo>
                  <a:cubicBezTo>
                    <a:pt x="408" y="20"/>
                    <a:pt x="437" y="32"/>
                    <a:pt x="464" y="47"/>
                  </a:cubicBezTo>
                  <a:lnTo>
                    <a:pt x="464" y="47"/>
                  </a:lnTo>
                  <a:lnTo>
                    <a:pt x="464" y="47"/>
                  </a:lnTo>
                  <a:cubicBezTo>
                    <a:pt x="492" y="63"/>
                    <a:pt x="516" y="82"/>
                    <a:pt x="539" y="104"/>
                  </a:cubicBezTo>
                  <a:cubicBezTo>
                    <a:pt x="561" y="126"/>
                    <a:pt x="580" y="151"/>
                    <a:pt x="596" y="178"/>
                  </a:cubicBezTo>
                  <a:cubicBezTo>
                    <a:pt x="611" y="206"/>
                    <a:pt x="623" y="235"/>
                    <a:pt x="631" y="265"/>
                  </a:cubicBezTo>
                  <a:cubicBezTo>
                    <a:pt x="639" y="295"/>
                    <a:pt x="643" y="326"/>
                    <a:pt x="643" y="358"/>
                  </a:cubicBezTo>
                  <a:cubicBezTo>
                    <a:pt x="643" y="389"/>
                    <a:pt x="639" y="421"/>
                    <a:pt x="631" y="451"/>
                  </a:cubicBezTo>
                  <a:cubicBezTo>
                    <a:pt x="623" y="481"/>
                    <a:pt x="611" y="510"/>
                    <a:pt x="596" y="537"/>
                  </a:cubicBezTo>
                  <a:cubicBezTo>
                    <a:pt x="580" y="564"/>
                    <a:pt x="561" y="589"/>
                    <a:pt x="539" y="612"/>
                  </a:cubicBezTo>
                  <a:cubicBezTo>
                    <a:pt x="526" y="624"/>
                    <a:pt x="512" y="636"/>
                    <a:pt x="497" y="647"/>
                  </a:cubicBezTo>
                  <a:cubicBezTo>
                    <a:pt x="414" y="642"/>
                    <a:pt x="333" y="616"/>
                    <a:pt x="261" y="570"/>
                  </a:cubicBezTo>
                  <a:cubicBezTo>
                    <a:pt x="180" y="520"/>
                    <a:pt x="113" y="447"/>
                    <a:pt x="66" y="358"/>
                  </a:cubicBezTo>
                  <a:cubicBezTo>
                    <a:pt x="31" y="291"/>
                    <a:pt x="8" y="217"/>
                    <a:pt x="0" y="140"/>
                  </a:cubicBezTo>
                  <a:cubicBezTo>
                    <a:pt x="10" y="127"/>
                    <a:pt x="20" y="115"/>
                    <a:pt x="31" y="104"/>
                  </a:cubicBezTo>
                  <a:close/>
                </a:path>
              </a:pathLst>
            </a:custGeom>
            <a:solidFill>
              <a:srgbClr val="33333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519" name=""/>
            <p:cNvGrpSpPr/>
            <p:nvPr/>
          </p:nvGrpSpPr>
          <p:grpSpPr>
            <a:xfrm>
              <a:off x="4930200" y="3522240"/>
              <a:ext cx="151200" cy="198000"/>
              <a:chOff x="4930200" y="3522240"/>
              <a:chExt cx="151200" cy="198000"/>
            </a:xfrm>
          </p:grpSpPr>
          <p:sp>
            <p:nvSpPr>
              <p:cNvPr id="520" name=""/>
              <p:cNvSpPr/>
              <p:nvPr/>
            </p:nvSpPr>
            <p:spPr>
              <a:xfrm>
                <a:off x="4930200" y="3522240"/>
                <a:ext cx="151200" cy="198000"/>
              </a:xfrm>
              <a:custGeom>
                <a:avLst/>
                <a:gdLst>
                  <a:gd name="textAreaLeft" fmla="*/ 0 w 151200"/>
                  <a:gd name="textAreaRight" fmla="*/ 151560 w 151200"/>
                  <a:gd name="textAreaTop" fmla="*/ 0 h 198000"/>
                  <a:gd name="textAreaBottom" fmla="*/ 198360 h 198000"/>
                </a:gdLst>
                <a:ahLst/>
                <a:rect l="textAreaLeft" t="textAreaTop" r="textAreaRight" b="textAreaBottom"/>
                <a:pathLst>
                  <a:path w="421" h="551">
                    <a:moveTo>
                      <a:pt x="0" y="551"/>
                    </a:moveTo>
                    <a:lnTo>
                      <a:pt x="0" y="0"/>
                    </a:lnTo>
                    <a:lnTo>
                      <a:pt x="421" y="0"/>
                    </a:lnTo>
                    <a:lnTo>
                      <a:pt x="421" y="551"/>
                    </a:lnTo>
                    <a:lnTo>
                      <a:pt x="0" y="551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9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521" name=""/>
              <p:cNvGrpSpPr/>
              <p:nvPr/>
            </p:nvGrpSpPr>
            <p:grpSpPr>
              <a:xfrm>
                <a:off x="4953240" y="3580560"/>
                <a:ext cx="116640" cy="138600"/>
                <a:chOff x="4953240" y="3580560"/>
                <a:chExt cx="116640" cy="138600"/>
              </a:xfrm>
            </p:grpSpPr>
            <p:sp>
              <p:nvSpPr>
                <p:cNvPr id="522" name=""/>
                <p:cNvSpPr/>
                <p:nvPr/>
              </p:nvSpPr>
              <p:spPr>
                <a:xfrm>
                  <a:off x="4953240" y="3580560"/>
                  <a:ext cx="116640" cy="138600"/>
                </a:xfrm>
                <a:custGeom>
                  <a:avLst/>
                  <a:gdLst>
                    <a:gd name="textAreaLeft" fmla="*/ 0 w 116640"/>
                    <a:gd name="textAreaRight" fmla="*/ 117000 w 116640"/>
                    <a:gd name="textAreaTop" fmla="*/ 0 h 138600"/>
                    <a:gd name="textAreaBottom" fmla="*/ 138960 h 138600"/>
                  </a:gdLst>
                  <a:ahLst/>
                  <a:rect l="textAreaLeft" t="textAreaTop" r="textAreaRight" b="textAreaBottom"/>
                  <a:pathLst>
                    <a:path w="325" h="386">
                      <a:moveTo>
                        <a:pt x="252" y="243"/>
                      </a:moveTo>
                      <a:lnTo>
                        <a:pt x="325" y="266"/>
                      </a:lnTo>
                      <a:cubicBezTo>
                        <a:pt x="314" y="306"/>
                        <a:pt x="295" y="337"/>
                        <a:pt x="269" y="357"/>
                      </a:cubicBezTo>
                      <a:cubicBezTo>
                        <a:pt x="243" y="376"/>
                        <a:pt x="210" y="386"/>
                        <a:pt x="170" y="386"/>
                      </a:cubicBezTo>
                      <a:cubicBezTo>
                        <a:pt x="120" y="386"/>
                        <a:pt x="80" y="370"/>
                        <a:pt x="47" y="336"/>
                      </a:cubicBezTo>
                      <a:cubicBezTo>
                        <a:pt x="15" y="302"/>
                        <a:pt x="0" y="255"/>
                        <a:pt x="0" y="196"/>
                      </a:cubicBezTo>
                      <a:cubicBezTo>
                        <a:pt x="0" y="134"/>
                        <a:pt x="15" y="85"/>
                        <a:pt x="48" y="51"/>
                      </a:cubicBezTo>
                      <a:cubicBezTo>
                        <a:pt x="80" y="17"/>
                        <a:pt x="122" y="0"/>
                        <a:pt x="175" y="0"/>
                      </a:cubicBezTo>
                      <a:cubicBezTo>
                        <a:pt x="220" y="0"/>
                        <a:pt x="258" y="13"/>
                        <a:pt x="286" y="40"/>
                      </a:cubicBezTo>
                      <a:cubicBezTo>
                        <a:pt x="303" y="56"/>
                        <a:pt x="316" y="79"/>
                        <a:pt x="325" y="109"/>
                      </a:cubicBezTo>
                      <a:lnTo>
                        <a:pt x="250" y="127"/>
                      </a:lnTo>
                      <a:cubicBezTo>
                        <a:pt x="245" y="107"/>
                        <a:pt x="236" y="92"/>
                        <a:pt x="222" y="81"/>
                      </a:cubicBezTo>
                      <a:cubicBezTo>
                        <a:pt x="208" y="70"/>
                        <a:pt x="191" y="64"/>
                        <a:pt x="171" y="64"/>
                      </a:cubicBezTo>
                      <a:cubicBezTo>
                        <a:pt x="143" y="64"/>
                        <a:pt x="120" y="74"/>
                        <a:pt x="103" y="94"/>
                      </a:cubicBezTo>
                      <a:cubicBezTo>
                        <a:pt x="86" y="114"/>
                        <a:pt x="77" y="146"/>
                        <a:pt x="77" y="191"/>
                      </a:cubicBezTo>
                      <a:cubicBezTo>
                        <a:pt x="77" y="238"/>
                        <a:pt x="86" y="272"/>
                        <a:pt x="103" y="292"/>
                      </a:cubicBezTo>
                      <a:cubicBezTo>
                        <a:pt x="120" y="312"/>
                        <a:pt x="142" y="322"/>
                        <a:pt x="169" y="322"/>
                      </a:cubicBezTo>
                      <a:cubicBezTo>
                        <a:pt x="189" y="322"/>
                        <a:pt x="207" y="315"/>
                        <a:pt x="221" y="303"/>
                      </a:cubicBezTo>
                      <a:cubicBezTo>
                        <a:pt x="235" y="290"/>
                        <a:pt x="246" y="270"/>
                        <a:pt x="252" y="24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523" name=""/>
                <p:cNvSpPr/>
                <p:nvPr/>
              </p:nvSpPr>
              <p:spPr>
                <a:xfrm>
                  <a:off x="4953240" y="3580560"/>
                  <a:ext cx="116640" cy="138600"/>
                </a:xfrm>
                <a:custGeom>
                  <a:avLst/>
                  <a:gdLst>
                    <a:gd name="textAreaLeft" fmla="*/ 0 w 116640"/>
                    <a:gd name="textAreaRight" fmla="*/ 117000 w 116640"/>
                    <a:gd name="textAreaTop" fmla="*/ 0 h 138600"/>
                    <a:gd name="textAreaBottom" fmla="*/ 138960 h 138600"/>
                  </a:gdLst>
                  <a:ahLst/>
                  <a:rect l="textAreaLeft" t="textAreaTop" r="textAreaRight" b="textAreaBottom"/>
                  <a:pathLst>
                    <a:path w="325" h="386">
                      <a:moveTo>
                        <a:pt x="252" y="243"/>
                      </a:moveTo>
                      <a:lnTo>
                        <a:pt x="325" y="266"/>
                      </a:lnTo>
                      <a:cubicBezTo>
                        <a:pt x="314" y="306"/>
                        <a:pt x="295" y="337"/>
                        <a:pt x="269" y="357"/>
                      </a:cubicBezTo>
                      <a:cubicBezTo>
                        <a:pt x="243" y="376"/>
                        <a:pt x="210" y="386"/>
                        <a:pt x="170" y="386"/>
                      </a:cubicBezTo>
                      <a:cubicBezTo>
                        <a:pt x="120" y="386"/>
                        <a:pt x="80" y="370"/>
                        <a:pt x="47" y="336"/>
                      </a:cubicBezTo>
                      <a:cubicBezTo>
                        <a:pt x="15" y="302"/>
                        <a:pt x="0" y="255"/>
                        <a:pt x="0" y="196"/>
                      </a:cubicBezTo>
                      <a:cubicBezTo>
                        <a:pt x="0" y="134"/>
                        <a:pt x="15" y="85"/>
                        <a:pt x="48" y="51"/>
                      </a:cubicBezTo>
                      <a:cubicBezTo>
                        <a:pt x="80" y="17"/>
                        <a:pt x="122" y="0"/>
                        <a:pt x="175" y="0"/>
                      </a:cubicBezTo>
                      <a:cubicBezTo>
                        <a:pt x="220" y="0"/>
                        <a:pt x="258" y="13"/>
                        <a:pt x="286" y="40"/>
                      </a:cubicBezTo>
                      <a:cubicBezTo>
                        <a:pt x="303" y="56"/>
                        <a:pt x="316" y="79"/>
                        <a:pt x="325" y="109"/>
                      </a:cubicBezTo>
                      <a:lnTo>
                        <a:pt x="250" y="127"/>
                      </a:lnTo>
                      <a:cubicBezTo>
                        <a:pt x="245" y="107"/>
                        <a:pt x="236" y="92"/>
                        <a:pt x="222" y="81"/>
                      </a:cubicBezTo>
                      <a:cubicBezTo>
                        <a:pt x="208" y="70"/>
                        <a:pt x="191" y="64"/>
                        <a:pt x="171" y="64"/>
                      </a:cubicBezTo>
                      <a:cubicBezTo>
                        <a:pt x="143" y="64"/>
                        <a:pt x="120" y="74"/>
                        <a:pt x="103" y="94"/>
                      </a:cubicBezTo>
                      <a:cubicBezTo>
                        <a:pt x="86" y="114"/>
                        <a:pt x="77" y="146"/>
                        <a:pt x="77" y="191"/>
                      </a:cubicBezTo>
                      <a:cubicBezTo>
                        <a:pt x="77" y="238"/>
                        <a:pt x="86" y="272"/>
                        <a:pt x="103" y="292"/>
                      </a:cubicBezTo>
                      <a:cubicBezTo>
                        <a:pt x="120" y="312"/>
                        <a:pt x="142" y="322"/>
                        <a:pt x="169" y="322"/>
                      </a:cubicBezTo>
                      <a:cubicBezTo>
                        <a:pt x="189" y="322"/>
                        <a:pt x="207" y="315"/>
                        <a:pt x="221" y="303"/>
                      </a:cubicBezTo>
                      <a:cubicBezTo>
                        <a:pt x="235" y="290"/>
                        <a:pt x="246" y="270"/>
                        <a:pt x="252" y="243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</p:spTree>
  </p:cSld>
  <mc:AlternateContent>
    <mc:Choice Requires="p14">
      <p:transition spd="slow" p14:dur="2000">
        <p14:honeycomb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740;p 1"/>
          <p:cNvSpPr/>
          <p:nvPr/>
        </p:nvSpPr>
        <p:spPr>
          <a:xfrm>
            <a:off x="1008000" y="1404000"/>
            <a:ext cx="2041920" cy="1787040"/>
          </a:xfrm>
          <a:custGeom>
            <a:avLst/>
            <a:gdLst>
              <a:gd name="textAreaLeft" fmla="*/ 0 w 2041920"/>
              <a:gd name="textAreaRight" fmla="*/ 2043720 w 2041920"/>
              <a:gd name="textAreaTop" fmla="*/ 0 h 1787040"/>
              <a:gd name="textAreaBottom" fmla="*/ 1788840 h 1787040"/>
            </a:gdLst>
            <a:ahLst/>
            <a:rect l="textAreaLeft" t="textAreaTop" r="textAreaRight" b="textAreaBottom"/>
            <a:pathLst>
              <a:path w="38172" h="33410">
                <a:moveTo>
                  <a:pt x="9537" y="1"/>
                </a:moveTo>
                <a:lnTo>
                  <a:pt x="0" y="16705"/>
                </a:lnTo>
                <a:lnTo>
                  <a:pt x="9537" y="33409"/>
                </a:lnTo>
                <a:lnTo>
                  <a:pt x="28623" y="33409"/>
                </a:lnTo>
                <a:lnTo>
                  <a:pt x="38171" y="16705"/>
                </a:lnTo>
                <a:lnTo>
                  <a:pt x="28623" y="1"/>
                </a:lnTo>
                <a:close/>
              </a:path>
            </a:pathLst>
          </a:custGeom>
          <a:solidFill>
            <a:srgbClr val="9ce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5" name="PlaceHolder 1"/>
          <p:cNvSpPr>
            <a:spLocks noGrp="1"/>
          </p:cNvSpPr>
          <p:nvPr>
            <p:ph type="subTitle"/>
          </p:nvPr>
        </p:nvSpPr>
        <p:spPr>
          <a:xfrm>
            <a:off x="1130040" y="2180160"/>
            <a:ext cx="1827000" cy="302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algn="ctr"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800" spc="-1" strike="noStrike">
                <a:solidFill>
                  <a:schemeClr val="dk1"/>
                </a:solidFill>
                <a:latin typeface="Poppins"/>
                <a:ea typeface="Poppins"/>
              </a:rPr>
              <a:t>CARBONO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6" name="PlaceHolder 2"/>
          <p:cNvSpPr>
            <a:spLocks noGrp="1"/>
          </p:cNvSpPr>
          <p:nvPr>
            <p:ph type="title"/>
          </p:nvPr>
        </p:nvSpPr>
        <p:spPr>
          <a:xfrm>
            <a:off x="349920" y="349920"/>
            <a:ext cx="8442360" cy="6627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3000" spc="-1" strike="noStrike">
                <a:solidFill>
                  <a:schemeClr val="dk1"/>
                </a:solidFill>
                <a:latin typeface="Poppins"/>
                <a:ea typeface="Poppins"/>
              </a:rPr>
              <a:t>1: ELEMENTOS ORGANICOS</a:t>
            </a:r>
            <a:endParaRPr b="0" lang="es-AR" sz="3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527" name="Google Shape;764;p45"/>
          <p:cNvGrpSpPr/>
          <p:nvPr/>
        </p:nvGrpSpPr>
        <p:grpSpPr>
          <a:xfrm>
            <a:off x="1217160" y="4187520"/>
            <a:ext cx="1481760" cy="311400"/>
            <a:chOff x="1217160" y="4187520"/>
            <a:chExt cx="1481760" cy="311400"/>
          </a:xfrm>
        </p:grpSpPr>
        <p:sp>
          <p:nvSpPr>
            <p:cNvPr id="528" name="Google Shape;765;p45"/>
            <p:cNvSpPr/>
            <p:nvPr/>
          </p:nvSpPr>
          <p:spPr>
            <a:xfrm>
              <a:off x="1217160" y="4397760"/>
              <a:ext cx="101160" cy="101160"/>
            </a:xfrm>
            <a:custGeom>
              <a:avLst/>
              <a:gdLst>
                <a:gd name="textAreaLeft" fmla="*/ 0 w 101160"/>
                <a:gd name="textAreaRight" fmla="*/ 103320 w 101160"/>
                <a:gd name="textAreaTop" fmla="*/ 0 h 101160"/>
                <a:gd name="textAreaBottom" fmla="*/ 103320 h 101160"/>
              </a:gdLst>
              <a:ahLst/>
              <a:rect l="textAreaLeft" t="textAreaTop" r="textAreaRight" b="textAreaBottom"/>
              <a:pathLst>
                <a:path fill="none" w="2954" h="2954">
                  <a:moveTo>
                    <a:pt x="2954" y="1477"/>
                  </a:moveTo>
                  <a:cubicBezTo>
                    <a:pt x="2954" y="2298"/>
                    <a:pt x="2299" y="2953"/>
                    <a:pt x="1477" y="2953"/>
                  </a:cubicBezTo>
                  <a:cubicBezTo>
                    <a:pt x="656" y="2953"/>
                    <a:pt x="1" y="2298"/>
                    <a:pt x="1" y="1477"/>
                  </a:cubicBezTo>
                  <a:cubicBezTo>
                    <a:pt x="1" y="655"/>
                    <a:pt x="656" y="0"/>
                    <a:pt x="1477" y="0"/>
                  </a:cubicBezTo>
                  <a:cubicBezTo>
                    <a:pt x="2299" y="0"/>
                    <a:pt x="2954" y="655"/>
                    <a:pt x="2954" y="1477"/>
                  </a:cubicBezTo>
                  <a:close/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51480" bIns="5148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529" name="Google Shape;766;p45"/>
            <p:cNvGrpSpPr/>
            <p:nvPr/>
          </p:nvGrpSpPr>
          <p:grpSpPr>
            <a:xfrm>
              <a:off x="2251800" y="4187520"/>
              <a:ext cx="447120" cy="17640"/>
              <a:chOff x="2251800" y="4187520"/>
              <a:chExt cx="447120" cy="17640"/>
            </a:xfrm>
          </p:grpSpPr>
          <p:sp>
            <p:nvSpPr>
              <p:cNvPr id="530" name="Google Shape;767;p45"/>
              <p:cNvSpPr/>
              <p:nvPr/>
            </p:nvSpPr>
            <p:spPr>
              <a:xfrm>
                <a:off x="2251800" y="4187520"/>
                <a:ext cx="17640" cy="17640"/>
              </a:xfrm>
              <a:custGeom>
                <a:avLst/>
                <a:gdLst>
                  <a:gd name="textAreaLeft" fmla="*/ 0 w 17640"/>
                  <a:gd name="textAreaRight" fmla="*/ 19800 w 17640"/>
                  <a:gd name="textAreaTop" fmla="*/ 0 h 17640"/>
                  <a:gd name="textAreaBottom" fmla="*/ 19800 h 17640"/>
                </a:gdLst>
                <a:ahLst/>
                <a:rect l="textAreaLeft" t="textAreaTop" r="textAreaRight" b="textAreaBottom"/>
                <a:pathLst>
                  <a:path w="787" h="787">
                    <a:moveTo>
                      <a:pt x="394" y="0"/>
                    </a:moveTo>
                    <a:cubicBezTo>
                      <a:pt x="180" y="0"/>
                      <a:pt x="1" y="179"/>
                      <a:pt x="1" y="393"/>
                    </a:cubicBezTo>
                    <a:cubicBezTo>
                      <a:pt x="1" y="608"/>
                      <a:pt x="180" y="786"/>
                      <a:pt x="394" y="786"/>
                    </a:cubicBezTo>
                    <a:cubicBezTo>
                      <a:pt x="620" y="786"/>
                      <a:pt x="787" y="608"/>
                      <a:pt x="787" y="393"/>
                    </a:cubicBezTo>
                    <a:cubicBezTo>
                      <a:pt x="787" y="179"/>
                      <a:pt x="620" y="0"/>
                      <a:pt x="3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720" bIns="972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1" name="Google Shape;768;p45"/>
              <p:cNvSpPr/>
              <p:nvPr/>
            </p:nvSpPr>
            <p:spPr>
              <a:xfrm>
                <a:off x="2359440" y="4187520"/>
                <a:ext cx="17640" cy="17640"/>
              </a:xfrm>
              <a:custGeom>
                <a:avLst/>
                <a:gdLst>
                  <a:gd name="textAreaLeft" fmla="*/ 0 w 17640"/>
                  <a:gd name="textAreaRight" fmla="*/ 19800 w 17640"/>
                  <a:gd name="textAreaTop" fmla="*/ 0 h 17640"/>
                  <a:gd name="textAreaBottom" fmla="*/ 19800 h 17640"/>
                </a:gdLst>
                <a:ahLst/>
                <a:rect l="textAreaLeft" t="textAreaTop" r="textAreaRight" b="textAreaBottom"/>
                <a:pathLst>
                  <a:path w="786" h="787">
                    <a:moveTo>
                      <a:pt x="393" y="0"/>
                    </a:moveTo>
                    <a:cubicBezTo>
                      <a:pt x="179" y="0"/>
                      <a:pt x="0" y="179"/>
                      <a:pt x="0" y="393"/>
                    </a:cubicBezTo>
                    <a:cubicBezTo>
                      <a:pt x="0" y="608"/>
                      <a:pt x="179" y="786"/>
                      <a:pt x="393" y="786"/>
                    </a:cubicBezTo>
                    <a:cubicBezTo>
                      <a:pt x="607" y="786"/>
                      <a:pt x="786" y="608"/>
                      <a:pt x="786" y="393"/>
                    </a:cubicBezTo>
                    <a:cubicBezTo>
                      <a:pt x="786" y="179"/>
                      <a:pt x="607" y="0"/>
                      <a:pt x="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720" bIns="972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2" name="Google Shape;769;p45"/>
              <p:cNvSpPr/>
              <p:nvPr/>
            </p:nvSpPr>
            <p:spPr>
              <a:xfrm>
                <a:off x="2466720" y="4187520"/>
                <a:ext cx="17640" cy="17640"/>
              </a:xfrm>
              <a:custGeom>
                <a:avLst/>
                <a:gdLst>
                  <a:gd name="textAreaLeft" fmla="*/ 0 w 17640"/>
                  <a:gd name="textAreaRight" fmla="*/ 19800 w 17640"/>
                  <a:gd name="textAreaTop" fmla="*/ 0 h 17640"/>
                  <a:gd name="textAreaBottom" fmla="*/ 19800 h 17640"/>
                </a:gdLst>
                <a:ahLst/>
                <a:rect l="textAreaLeft" t="textAreaTop" r="textAreaRight" b="textAreaBottom"/>
                <a:pathLst>
                  <a:path w="787" h="787">
                    <a:moveTo>
                      <a:pt x="393" y="0"/>
                    </a:moveTo>
                    <a:cubicBezTo>
                      <a:pt x="167" y="0"/>
                      <a:pt x="0" y="179"/>
                      <a:pt x="0" y="393"/>
                    </a:cubicBezTo>
                    <a:cubicBezTo>
                      <a:pt x="0" y="608"/>
                      <a:pt x="167" y="786"/>
                      <a:pt x="393" y="786"/>
                    </a:cubicBezTo>
                    <a:cubicBezTo>
                      <a:pt x="607" y="786"/>
                      <a:pt x="786" y="608"/>
                      <a:pt x="786" y="393"/>
                    </a:cubicBezTo>
                    <a:cubicBezTo>
                      <a:pt x="786" y="179"/>
                      <a:pt x="607" y="0"/>
                      <a:pt x="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720" bIns="972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3" name="Google Shape;770;p45"/>
              <p:cNvSpPr/>
              <p:nvPr/>
            </p:nvSpPr>
            <p:spPr>
              <a:xfrm>
                <a:off x="2574000" y="4187520"/>
                <a:ext cx="17640" cy="17640"/>
              </a:xfrm>
              <a:custGeom>
                <a:avLst/>
                <a:gdLst>
                  <a:gd name="textAreaLeft" fmla="*/ 0 w 17640"/>
                  <a:gd name="textAreaRight" fmla="*/ 19800 w 17640"/>
                  <a:gd name="textAreaTop" fmla="*/ 0 h 17640"/>
                  <a:gd name="textAreaBottom" fmla="*/ 19800 h 17640"/>
                </a:gdLst>
                <a:ahLst/>
                <a:rect l="textAreaLeft" t="textAreaTop" r="textAreaRight" b="textAreaBottom"/>
                <a:pathLst>
                  <a:path w="799" h="787">
                    <a:moveTo>
                      <a:pt x="405" y="0"/>
                    </a:moveTo>
                    <a:cubicBezTo>
                      <a:pt x="179" y="0"/>
                      <a:pt x="1" y="179"/>
                      <a:pt x="1" y="393"/>
                    </a:cubicBezTo>
                    <a:cubicBezTo>
                      <a:pt x="1" y="608"/>
                      <a:pt x="179" y="786"/>
                      <a:pt x="405" y="786"/>
                    </a:cubicBezTo>
                    <a:cubicBezTo>
                      <a:pt x="620" y="786"/>
                      <a:pt x="798" y="608"/>
                      <a:pt x="798" y="393"/>
                    </a:cubicBezTo>
                    <a:cubicBezTo>
                      <a:pt x="798" y="179"/>
                      <a:pt x="620" y="0"/>
                      <a:pt x="4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720" bIns="972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4" name="Google Shape;771;p45"/>
              <p:cNvSpPr/>
              <p:nvPr/>
            </p:nvSpPr>
            <p:spPr>
              <a:xfrm>
                <a:off x="2681280" y="4187520"/>
                <a:ext cx="17640" cy="17640"/>
              </a:xfrm>
              <a:custGeom>
                <a:avLst/>
                <a:gdLst>
                  <a:gd name="textAreaLeft" fmla="*/ 0 w 17640"/>
                  <a:gd name="textAreaRight" fmla="*/ 19800 w 17640"/>
                  <a:gd name="textAreaTop" fmla="*/ 0 h 17640"/>
                  <a:gd name="textAreaBottom" fmla="*/ 19800 h 17640"/>
                </a:gdLst>
                <a:ahLst/>
                <a:rect l="textAreaLeft" t="textAreaTop" r="textAreaRight" b="textAreaBottom"/>
                <a:pathLst>
                  <a:path w="799" h="787">
                    <a:moveTo>
                      <a:pt x="394" y="0"/>
                    </a:moveTo>
                    <a:cubicBezTo>
                      <a:pt x="179" y="0"/>
                      <a:pt x="1" y="179"/>
                      <a:pt x="1" y="393"/>
                    </a:cubicBezTo>
                    <a:cubicBezTo>
                      <a:pt x="1" y="608"/>
                      <a:pt x="179" y="786"/>
                      <a:pt x="394" y="786"/>
                    </a:cubicBezTo>
                    <a:cubicBezTo>
                      <a:pt x="620" y="786"/>
                      <a:pt x="798" y="608"/>
                      <a:pt x="798" y="393"/>
                    </a:cubicBezTo>
                    <a:cubicBezTo>
                      <a:pt x="798" y="179"/>
                      <a:pt x="620" y="0"/>
                      <a:pt x="3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720" bIns="972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535" name="PlaceHolder 15"/>
          <p:cNvSpPr/>
          <p:nvPr/>
        </p:nvSpPr>
        <p:spPr>
          <a:xfrm>
            <a:off x="1145880" y="2628000"/>
            <a:ext cx="1827000" cy="5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Z: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6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1s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2p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6" name="Google Shape;740;p 2"/>
          <p:cNvSpPr/>
          <p:nvPr/>
        </p:nvSpPr>
        <p:spPr>
          <a:xfrm>
            <a:off x="2727000" y="2495880"/>
            <a:ext cx="2041920" cy="1787040"/>
          </a:xfrm>
          <a:custGeom>
            <a:avLst/>
            <a:gdLst>
              <a:gd name="textAreaLeft" fmla="*/ 0 w 2041920"/>
              <a:gd name="textAreaRight" fmla="*/ 2043720 w 2041920"/>
              <a:gd name="textAreaTop" fmla="*/ 0 h 1787040"/>
              <a:gd name="textAreaBottom" fmla="*/ 1788840 h 1787040"/>
            </a:gdLst>
            <a:ahLst/>
            <a:rect l="textAreaLeft" t="textAreaTop" r="textAreaRight" b="textAreaBottom"/>
            <a:pathLst>
              <a:path w="38172" h="33410">
                <a:moveTo>
                  <a:pt x="9537" y="1"/>
                </a:moveTo>
                <a:lnTo>
                  <a:pt x="0" y="16705"/>
                </a:lnTo>
                <a:lnTo>
                  <a:pt x="9537" y="33409"/>
                </a:lnTo>
                <a:lnTo>
                  <a:pt x="28623" y="33409"/>
                </a:lnTo>
                <a:lnTo>
                  <a:pt x="38171" y="16705"/>
                </a:lnTo>
                <a:lnTo>
                  <a:pt x="28623" y="1"/>
                </a:lnTo>
                <a:close/>
              </a:path>
            </a:pathLst>
          </a:custGeom>
          <a:solidFill>
            <a:srgbClr val="9ce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7" name="PlaceHolder 16"/>
          <p:cNvSpPr/>
          <p:nvPr/>
        </p:nvSpPr>
        <p:spPr>
          <a:xfrm>
            <a:off x="2849040" y="3272040"/>
            <a:ext cx="1827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800" spc="-1" strike="noStrike">
                <a:solidFill>
                  <a:schemeClr val="dk1"/>
                </a:solidFill>
                <a:latin typeface="Poppins"/>
                <a:ea typeface="Poppins"/>
              </a:rPr>
              <a:t>HIDROGENO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8" name="PlaceHolder 17"/>
          <p:cNvSpPr/>
          <p:nvPr/>
        </p:nvSpPr>
        <p:spPr>
          <a:xfrm>
            <a:off x="2772000" y="3719880"/>
            <a:ext cx="1991880" cy="5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Z: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1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1s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9" name="Google Shape;740;p 3"/>
          <p:cNvSpPr/>
          <p:nvPr/>
        </p:nvSpPr>
        <p:spPr>
          <a:xfrm>
            <a:off x="4446000" y="1415880"/>
            <a:ext cx="2041920" cy="1787040"/>
          </a:xfrm>
          <a:custGeom>
            <a:avLst/>
            <a:gdLst>
              <a:gd name="textAreaLeft" fmla="*/ 0 w 2041920"/>
              <a:gd name="textAreaRight" fmla="*/ 2043720 w 2041920"/>
              <a:gd name="textAreaTop" fmla="*/ 0 h 1787040"/>
              <a:gd name="textAreaBottom" fmla="*/ 1788840 h 1787040"/>
            </a:gdLst>
            <a:ahLst/>
            <a:rect l="textAreaLeft" t="textAreaTop" r="textAreaRight" b="textAreaBottom"/>
            <a:pathLst>
              <a:path w="38172" h="33410">
                <a:moveTo>
                  <a:pt x="9537" y="1"/>
                </a:moveTo>
                <a:lnTo>
                  <a:pt x="0" y="16705"/>
                </a:lnTo>
                <a:lnTo>
                  <a:pt x="9537" y="33409"/>
                </a:lnTo>
                <a:lnTo>
                  <a:pt x="28623" y="33409"/>
                </a:lnTo>
                <a:lnTo>
                  <a:pt x="38171" y="16705"/>
                </a:lnTo>
                <a:lnTo>
                  <a:pt x="28623" y="1"/>
                </a:lnTo>
                <a:close/>
              </a:path>
            </a:pathLst>
          </a:custGeom>
          <a:solidFill>
            <a:srgbClr val="9ce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0" name="PlaceHolder 18"/>
          <p:cNvSpPr/>
          <p:nvPr/>
        </p:nvSpPr>
        <p:spPr>
          <a:xfrm>
            <a:off x="4568040" y="2192040"/>
            <a:ext cx="1827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800" spc="-1" strike="noStrike">
                <a:solidFill>
                  <a:schemeClr val="dk1"/>
                </a:solidFill>
                <a:latin typeface="Poppins"/>
                <a:ea typeface="Poppins"/>
              </a:rPr>
              <a:t>OXIGENO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1" name="PlaceHolder 19"/>
          <p:cNvSpPr/>
          <p:nvPr/>
        </p:nvSpPr>
        <p:spPr>
          <a:xfrm>
            <a:off x="4583880" y="2639880"/>
            <a:ext cx="1827000" cy="5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Z: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8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1s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2p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4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2" name="Google Shape;740;p 4"/>
          <p:cNvSpPr/>
          <p:nvPr/>
        </p:nvSpPr>
        <p:spPr>
          <a:xfrm>
            <a:off x="6165000" y="2495880"/>
            <a:ext cx="2041920" cy="1787040"/>
          </a:xfrm>
          <a:custGeom>
            <a:avLst/>
            <a:gdLst>
              <a:gd name="textAreaLeft" fmla="*/ 0 w 2041920"/>
              <a:gd name="textAreaRight" fmla="*/ 2043720 w 2041920"/>
              <a:gd name="textAreaTop" fmla="*/ 0 h 1787040"/>
              <a:gd name="textAreaBottom" fmla="*/ 1788840 h 1787040"/>
            </a:gdLst>
            <a:ahLst/>
            <a:rect l="textAreaLeft" t="textAreaTop" r="textAreaRight" b="textAreaBottom"/>
            <a:pathLst>
              <a:path w="38172" h="33410">
                <a:moveTo>
                  <a:pt x="9537" y="1"/>
                </a:moveTo>
                <a:lnTo>
                  <a:pt x="0" y="16705"/>
                </a:lnTo>
                <a:lnTo>
                  <a:pt x="9537" y="33409"/>
                </a:lnTo>
                <a:lnTo>
                  <a:pt x="28623" y="33409"/>
                </a:lnTo>
                <a:lnTo>
                  <a:pt x="38171" y="16705"/>
                </a:lnTo>
                <a:lnTo>
                  <a:pt x="28623" y="1"/>
                </a:lnTo>
                <a:close/>
              </a:path>
            </a:pathLst>
          </a:custGeom>
          <a:solidFill>
            <a:srgbClr val="9ce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s-A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3" name="PlaceHolder 20"/>
          <p:cNvSpPr/>
          <p:nvPr/>
        </p:nvSpPr>
        <p:spPr>
          <a:xfrm>
            <a:off x="6287040" y="3272040"/>
            <a:ext cx="1827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800" spc="-1" strike="noStrike">
                <a:solidFill>
                  <a:schemeClr val="dk1"/>
                </a:solidFill>
                <a:latin typeface="Poppins"/>
                <a:ea typeface="Poppins"/>
              </a:rPr>
              <a:t>NITROGENO</a:t>
            </a: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4" name="PlaceHolder 21"/>
          <p:cNvSpPr/>
          <p:nvPr/>
        </p:nvSpPr>
        <p:spPr>
          <a:xfrm>
            <a:off x="6302880" y="3719880"/>
            <a:ext cx="1827000" cy="5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Z: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7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ts val="283"/>
              </a:lnSpc>
              <a:spcAft>
                <a:spcPts val="1199"/>
              </a:spcAft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1s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2s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2</a:t>
            </a:r>
            <a:r>
              <a:rPr b="0" lang="en" sz="1400" spc="-1" strike="noStrike">
                <a:solidFill>
                  <a:schemeClr val="dk1"/>
                </a:solidFill>
                <a:latin typeface="Poppins"/>
                <a:ea typeface="Poppins"/>
              </a:rPr>
              <a:t> 2p</a:t>
            </a:r>
            <a:r>
              <a:rPr b="0" lang="en" sz="1400" spc="-1" strike="noStrike" baseline="33000">
                <a:solidFill>
                  <a:schemeClr val="dk1"/>
                </a:solidFill>
                <a:latin typeface="Poppins"/>
                <a:ea typeface="Poppins"/>
              </a:rPr>
              <a:t>3</a:t>
            </a: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545" name=""/>
          <p:cNvGrpSpPr/>
          <p:nvPr/>
        </p:nvGrpSpPr>
        <p:grpSpPr>
          <a:xfrm>
            <a:off x="1689840" y="1486440"/>
            <a:ext cx="659880" cy="659880"/>
            <a:chOff x="1689840" y="1486440"/>
            <a:chExt cx="659880" cy="659880"/>
          </a:xfrm>
        </p:grpSpPr>
        <p:grpSp>
          <p:nvGrpSpPr>
            <p:cNvPr id="546" name=""/>
            <p:cNvGrpSpPr/>
            <p:nvPr/>
          </p:nvGrpSpPr>
          <p:grpSpPr>
            <a:xfrm>
              <a:off x="1689840" y="1486440"/>
              <a:ext cx="659880" cy="659880"/>
              <a:chOff x="1689840" y="1486440"/>
              <a:chExt cx="659880" cy="659880"/>
            </a:xfrm>
          </p:grpSpPr>
          <p:sp>
            <p:nvSpPr>
              <p:cNvPr id="547" name=""/>
              <p:cNvSpPr/>
              <p:nvPr/>
            </p:nvSpPr>
            <p:spPr>
              <a:xfrm>
                <a:off x="1708200" y="1504800"/>
                <a:ext cx="623160" cy="623160"/>
              </a:xfrm>
              <a:custGeom>
                <a:avLst/>
                <a:gdLst>
                  <a:gd name="textAreaLeft" fmla="*/ 0 w 623160"/>
                  <a:gd name="textAreaRight" fmla="*/ 623520 w 623160"/>
                  <a:gd name="textAreaTop" fmla="*/ 0 h 623160"/>
                  <a:gd name="textAreaBottom" fmla="*/ 623520 h 623160"/>
                </a:gdLst>
                <a:ahLst/>
                <a:rect l="textAreaLeft" t="textAreaTop" r="textAreaRight" b="textAreaBottom"/>
                <a:pathLst>
                  <a:path w="1732" h="1732">
                    <a:moveTo>
                      <a:pt x="0" y="866"/>
                    </a:moveTo>
                    <a:lnTo>
                      <a:pt x="0" y="866"/>
                    </a:lnTo>
                    <a:cubicBezTo>
                      <a:pt x="0" y="714"/>
                      <a:pt x="40" y="565"/>
                      <a:pt x="116" y="433"/>
                    </a:cubicBezTo>
                    <a:cubicBezTo>
                      <a:pt x="192" y="301"/>
                      <a:pt x="301" y="192"/>
                      <a:pt x="433" y="116"/>
                    </a:cubicBezTo>
                    <a:cubicBezTo>
                      <a:pt x="564" y="40"/>
                      <a:pt x="714" y="0"/>
                      <a:pt x="866" y="0"/>
                    </a:cubicBezTo>
                    <a:lnTo>
                      <a:pt x="866" y="0"/>
                    </a:lnTo>
                    <a:cubicBezTo>
                      <a:pt x="1018" y="0"/>
                      <a:pt x="1167" y="40"/>
                      <a:pt x="1299" y="116"/>
                    </a:cubicBezTo>
                    <a:cubicBezTo>
                      <a:pt x="1431" y="192"/>
                      <a:pt x="1540" y="301"/>
                      <a:pt x="1616" y="433"/>
                    </a:cubicBezTo>
                    <a:cubicBezTo>
                      <a:pt x="1692" y="565"/>
                      <a:pt x="1732" y="714"/>
                      <a:pt x="1732" y="866"/>
                    </a:cubicBezTo>
                    <a:lnTo>
                      <a:pt x="1732" y="866"/>
                    </a:lnTo>
                    <a:lnTo>
                      <a:pt x="1732" y="866"/>
                    </a:lnTo>
                    <a:cubicBezTo>
                      <a:pt x="1732" y="1018"/>
                      <a:pt x="1692" y="1168"/>
                      <a:pt x="1616" y="1299"/>
                    </a:cubicBezTo>
                    <a:cubicBezTo>
                      <a:pt x="1540" y="1431"/>
                      <a:pt x="1431" y="1540"/>
                      <a:pt x="1299" y="1616"/>
                    </a:cubicBezTo>
                    <a:cubicBezTo>
                      <a:pt x="1167" y="1692"/>
                      <a:pt x="1018" y="1732"/>
                      <a:pt x="866" y="1732"/>
                    </a:cubicBezTo>
                    <a:lnTo>
                      <a:pt x="866" y="1732"/>
                    </a:lnTo>
                    <a:cubicBezTo>
                      <a:pt x="714" y="1732"/>
                      <a:pt x="564" y="1692"/>
                      <a:pt x="433" y="1616"/>
                    </a:cubicBezTo>
                    <a:cubicBezTo>
                      <a:pt x="301" y="1540"/>
                      <a:pt x="192" y="1431"/>
                      <a:pt x="116" y="1299"/>
                    </a:cubicBezTo>
                    <a:cubicBezTo>
                      <a:pt x="40" y="1168"/>
                      <a:pt x="0" y="1018"/>
                      <a:pt x="0" y="866"/>
                    </a:cubicBezTo>
                    <a:close/>
                  </a:path>
                </a:pathLst>
              </a:custGeom>
              <a:solidFill>
                <a:srgbClr val="1c1c1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548" name=""/>
              <p:cNvSpPr/>
              <p:nvPr/>
            </p:nvSpPr>
            <p:spPr>
              <a:xfrm>
                <a:off x="1689840" y="1486440"/>
                <a:ext cx="659880" cy="659880"/>
              </a:xfrm>
              <a:custGeom>
                <a:avLst/>
                <a:gdLst>
                  <a:gd name="textAreaLeft" fmla="*/ 0 w 659880"/>
                  <a:gd name="textAreaRight" fmla="*/ 660240 w 659880"/>
                  <a:gd name="textAreaTop" fmla="*/ 0 h 659880"/>
                  <a:gd name="textAreaBottom" fmla="*/ 660240 h 659880"/>
                </a:gdLst>
                <a:ahLst/>
                <a:rect l="textAreaLeft" t="textAreaTop" r="textAreaRight" b="textAreaBottom"/>
                <a:pathLst>
                  <a:path w="1834" h="1834">
                    <a:moveTo>
                      <a:pt x="31" y="680"/>
                    </a:moveTo>
                    <a:cubicBezTo>
                      <a:pt x="52" y="603"/>
                      <a:pt x="82" y="528"/>
                      <a:pt x="123" y="459"/>
                    </a:cubicBezTo>
                    <a:cubicBezTo>
                      <a:pt x="163" y="389"/>
                      <a:pt x="212" y="325"/>
                      <a:pt x="268" y="269"/>
                    </a:cubicBezTo>
                    <a:cubicBezTo>
                      <a:pt x="325" y="212"/>
                      <a:pt x="389" y="163"/>
                      <a:pt x="458" y="123"/>
                    </a:cubicBezTo>
                    <a:cubicBezTo>
                      <a:pt x="528" y="83"/>
                      <a:pt x="602" y="52"/>
                      <a:pt x="679" y="31"/>
                    </a:cubicBezTo>
                    <a:cubicBezTo>
                      <a:pt x="757" y="11"/>
                      <a:pt x="836" y="0"/>
                      <a:pt x="917" y="0"/>
                    </a:cubicBezTo>
                    <a:cubicBezTo>
                      <a:pt x="997" y="0"/>
                      <a:pt x="1077" y="11"/>
                      <a:pt x="1154" y="31"/>
                    </a:cubicBezTo>
                    <a:cubicBezTo>
                      <a:pt x="1231" y="52"/>
                      <a:pt x="1306" y="83"/>
                      <a:pt x="1375" y="123"/>
                    </a:cubicBezTo>
                    <a:cubicBezTo>
                      <a:pt x="1445" y="163"/>
                      <a:pt x="1509" y="212"/>
                      <a:pt x="1565" y="269"/>
                    </a:cubicBezTo>
                    <a:cubicBezTo>
                      <a:pt x="1622" y="325"/>
                      <a:pt x="1671" y="389"/>
                      <a:pt x="1711" y="459"/>
                    </a:cubicBezTo>
                    <a:cubicBezTo>
                      <a:pt x="1751" y="528"/>
                      <a:pt x="1782" y="603"/>
                      <a:pt x="1803" y="680"/>
                    </a:cubicBezTo>
                    <a:cubicBezTo>
                      <a:pt x="1823" y="757"/>
                      <a:pt x="1834" y="837"/>
                      <a:pt x="1834" y="917"/>
                    </a:cubicBezTo>
                    <a:cubicBezTo>
                      <a:pt x="1834" y="998"/>
                      <a:pt x="1823" y="1077"/>
                      <a:pt x="1803" y="1155"/>
                    </a:cubicBezTo>
                    <a:cubicBezTo>
                      <a:pt x="1782" y="1232"/>
                      <a:pt x="1751" y="1306"/>
                      <a:pt x="1711" y="1376"/>
                    </a:cubicBezTo>
                    <a:cubicBezTo>
                      <a:pt x="1671" y="1445"/>
                      <a:pt x="1622" y="1509"/>
                      <a:pt x="1565" y="1566"/>
                    </a:cubicBezTo>
                    <a:cubicBezTo>
                      <a:pt x="1509" y="1622"/>
                      <a:pt x="1445" y="1671"/>
                      <a:pt x="1375" y="1711"/>
                    </a:cubicBezTo>
                    <a:cubicBezTo>
                      <a:pt x="1306" y="1752"/>
                      <a:pt x="1231" y="1782"/>
                      <a:pt x="1154" y="1803"/>
                    </a:cubicBezTo>
                    <a:cubicBezTo>
                      <a:pt x="1077" y="1824"/>
                      <a:pt x="997" y="1834"/>
                      <a:pt x="917" y="1834"/>
                    </a:cubicBezTo>
                    <a:cubicBezTo>
                      <a:pt x="836" y="1834"/>
                      <a:pt x="757" y="1824"/>
                      <a:pt x="679" y="1803"/>
                    </a:cubicBezTo>
                    <a:cubicBezTo>
                      <a:pt x="602" y="1782"/>
                      <a:pt x="528" y="1752"/>
                      <a:pt x="458" y="1711"/>
                    </a:cubicBezTo>
                    <a:cubicBezTo>
                      <a:pt x="389" y="1671"/>
                      <a:pt x="325" y="1622"/>
                      <a:pt x="268" y="1566"/>
                    </a:cubicBezTo>
                    <a:cubicBezTo>
                      <a:pt x="212" y="1509"/>
                      <a:pt x="163" y="1445"/>
                      <a:pt x="123" y="1376"/>
                    </a:cubicBezTo>
                    <a:cubicBezTo>
                      <a:pt x="82" y="1306"/>
                      <a:pt x="52" y="1232"/>
                      <a:pt x="31" y="1155"/>
                    </a:cubicBezTo>
                    <a:cubicBezTo>
                      <a:pt x="10" y="1077"/>
                      <a:pt x="0" y="998"/>
                      <a:pt x="0" y="917"/>
                    </a:cubicBezTo>
                    <a:cubicBezTo>
                      <a:pt x="0" y="837"/>
                      <a:pt x="10" y="757"/>
                      <a:pt x="31" y="680"/>
                    </a:cubicBezTo>
                    <a:moveTo>
                      <a:pt x="211" y="1325"/>
                    </a:moveTo>
                    <a:cubicBezTo>
                      <a:pt x="247" y="1387"/>
                      <a:pt x="290" y="1443"/>
                      <a:pt x="340" y="1494"/>
                    </a:cubicBezTo>
                    <a:cubicBezTo>
                      <a:pt x="391" y="1544"/>
                      <a:pt x="447" y="1587"/>
                      <a:pt x="509" y="1623"/>
                    </a:cubicBezTo>
                    <a:cubicBezTo>
                      <a:pt x="571" y="1659"/>
                      <a:pt x="637" y="1686"/>
                      <a:pt x="706" y="1705"/>
                    </a:cubicBezTo>
                    <a:cubicBezTo>
                      <a:pt x="774" y="1723"/>
                      <a:pt x="845" y="1732"/>
                      <a:pt x="917" y="1732"/>
                    </a:cubicBezTo>
                    <a:cubicBezTo>
                      <a:pt x="988" y="1732"/>
                      <a:pt x="1059" y="1723"/>
                      <a:pt x="1128" y="1705"/>
                    </a:cubicBezTo>
                    <a:cubicBezTo>
                      <a:pt x="1196" y="1686"/>
                      <a:pt x="1262" y="1659"/>
                      <a:pt x="1324" y="1623"/>
                    </a:cubicBezTo>
                    <a:cubicBezTo>
                      <a:pt x="1386" y="1587"/>
                      <a:pt x="1443" y="1544"/>
                      <a:pt x="1493" y="1494"/>
                    </a:cubicBezTo>
                    <a:cubicBezTo>
                      <a:pt x="1543" y="1443"/>
                      <a:pt x="1587" y="1387"/>
                      <a:pt x="1623" y="1325"/>
                    </a:cubicBezTo>
                    <a:cubicBezTo>
                      <a:pt x="1659" y="1263"/>
                      <a:pt x="1686" y="1197"/>
                      <a:pt x="1704" y="1128"/>
                    </a:cubicBezTo>
                    <a:cubicBezTo>
                      <a:pt x="1723" y="1060"/>
                      <a:pt x="1732" y="989"/>
                      <a:pt x="1732" y="917"/>
                    </a:cubicBezTo>
                    <a:cubicBezTo>
                      <a:pt x="1732" y="846"/>
                      <a:pt x="1723" y="775"/>
                      <a:pt x="1704" y="706"/>
                    </a:cubicBezTo>
                    <a:cubicBezTo>
                      <a:pt x="1686" y="638"/>
                      <a:pt x="1659" y="571"/>
                      <a:pt x="1623" y="510"/>
                    </a:cubicBezTo>
                    <a:cubicBezTo>
                      <a:pt x="1587" y="448"/>
                      <a:pt x="1543" y="391"/>
                      <a:pt x="1493" y="341"/>
                    </a:cubicBezTo>
                    <a:cubicBezTo>
                      <a:pt x="1443" y="291"/>
                      <a:pt x="1386" y="247"/>
                      <a:pt x="1324" y="211"/>
                    </a:cubicBezTo>
                    <a:cubicBezTo>
                      <a:pt x="1262" y="175"/>
                      <a:pt x="1196" y="148"/>
                      <a:pt x="1128" y="130"/>
                    </a:cubicBezTo>
                    <a:cubicBezTo>
                      <a:pt x="1059" y="111"/>
                      <a:pt x="988" y="102"/>
                      <a:pt x="917" y="102"/>
                    </a:cubicBezTo>
                    <a:cubicBezTo>
                      <a:pt x="845" y="102"/>
                      <a:pt x="774" y="111"/>
                      <a:pt x="706" y="130"/>
                    </a:cubicBezTo>
                    <a:cubicBezTo>
                      <a:pt x="637" y="148"/>
                      <a:pt x="571" y="175"/>
                      <a:pt x="509" y="211"/>
                    </a:cubicBezTo>
                    <a:cubicBezTo>
                      <a:pt x="447" y="247"/>
                      <a:pt x="391" y="291"/>
                      <a:pt x="340" y="341"/>
                    </a:cubicBezTo>
                    <a:cubicBezTo>
                      <a:pt x="290" y="391"/>
                      <a:pt x="247" y="448"/>
                      <a:pt x="211" y="510"/>
                    </a:cubicBezTo>
                    <a:cubicBezTo>
                      <a:pt x="175" y="571"/>
                      <a:pt x="148" y="638"/>
                      <a:pt x="129" y="706"/>
                    </a:cubicBezTo>
                    <a:cubicBezTo>
                      <a:pt x="111" y="775"/>
                      <a:pt x="102" y="846"/>
                      <a:pt x="102" y="917"/>
                    </a:cubicBezTo>
                    <a:cubicBezTo>
                      <a:pt x="102" y="989"/>
                      <a:pt x="111" y="1060"/>
                      <a:pt x="129" y="1128"/>
                    </a:cubicBezTo>
                    <a:cubicBezTo>
                      <a:pt x="148" y="1197"/>
                      <a:pt x="175" y="1263"/>
                      <a:pt x="211" y="1325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549" name=""/>
            <p:cNvGrpSpPr/>
            <p:nvPr/>
          </p:nvGrpSpPr>
          <p:grpSpPr>
            <a:xfrm>
              <a:off x="1787760" y="1517040"/>
              <a:ext cx="531360" cy="533160"/>
              <a:chOff x="1787760" y="1517040"/>
              <a:chExt cx="531360" cy="533160"/>
            </a:xfrm>
          </p:grpSpPr>
          <p:sp>
            <p:nvSpPr>
              <p:cNvPr id="550" name=""/>
              <p:cNvSpPr/>
              <p:nvPr/>
            </p:nvSpPr>
            <p:spPr>
              <a:xfrm>
                <a:off x="1787760" y="1517040"/>
                <a:ext cx="531360" cy="533160"/>
              </a:xfrm>
              <a:custGeom>
                <a:avLst/>
                <a:gdLst>
                  <a:gd name="textAreaLeft" fmla="*/ 0 w 531360"/>
                  <a:gd name="textAreaRight" fmla="*/ 531720 w 531360"/>
                  <a:gd name="textAreaTop" fmla="*/ 0 h 533160"/>
                  <a:gd name="textAreaBottom" fmla="*/ 533520 h 53316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solidFill>
                <a:srgbClr val="33333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551" name=""/>
              <p:cNvSpPr/>
              <p:nvPr/>
            </p:nvSpPr>
            <p:spPr>
              <a:xfrm>
                <a:off x="1787760" y="1517040"/>
                <a:ext cx="531360" cy="533160"/>
              </a:xfrm>
              <a:custGeom>
                <a:avLst/>
                <a:gdLst>
                  <a:gd name="textAreaLeft" fmla="*/ 0 w 531360"/>
                  <a:gd name="textAreaRight" fmla="*/ 531720 w 531360"/>
                  <a:gd name="textAreaTop" fmla="*/ 0 h 533160"/>
                  <a:gd name="textAreaBottom" fmla="*/ 533520 h 53316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552" name=""/>
            <p:cNvGrpSpPr/>
            <p:nvPr/>
          </p:nvGrpSpPr>
          <p:grpSpPr>
            <a:xfrm>
              <a:off x="1789200" y="1497600"/>
              <a:ext cx="352440" cy="473400"/>
              <a:chOff x="1789200" y="1497600"/>
              <a:chExt cx="352440" cy="473400"/>
            </a:xfrm>
          </p:grpSpPr>
          <p:sp>
            <p:nvSpPr>
              <p:cNvPr id="553" name=""/>
              <p:cNvSpPr/>
              <p:nvPr/>
            </p:nvSpPr>
            <p:spPr>
              <a:xfrm>
                <a:off x="1789200" y="1497600"/>
                <a:ext cx="339840" cy="444960"/>
              </a:xfrm>
              <a:custGeom>
                <a:avLst/>
                <a:gdLst>
                  <a:gd name="textAreaLeft" fmla="*/ 0 w 339840"/>
                  <a:gd name="textAreaRight" fmla="*/ 340200 w 339840"/>
                  <a:gd name="textAreaTop" fmla="*/ 0 h 444960"/>
                  <a:gd name="textAreaBottom" fmla="*/ 445320 h 444960"/>
                </a:gdLst>
                <a:ahLst/>
                <a:rect l="textAreaLeft" t="textAreaTop" r="textAreaRight" b="textAreaBottom"/>
                <a:pathLst>
                  <a:path w="945" h="1237">
                    <a:moveTo>
                      <a:pt x="0" y="1237"/>
                    </a:moveTo>
                    <a:lnTo>
                      <a:pt x="0" y="0"/>
                    </a:lnTo>
                    <a:lnTo>
                      <a:pt x="945" y="0"/>
                    </a:lnTo>
                    <a:lnTo>
                      <a:pt x="945" y="1237"/>
                    </a:lnTo>
                    <a:lnTo>
                      <a:pt x="0" y="1237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5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554" name=""/>
              <p:cNvGrpSpPr/>
              <p:nvPr/>
            </p:nvGrpSpPr>
            <p:grpSpPr>
              <a:xfrm>
                <a:off x="1868040" y="1646280"/>
                <a:ext cx="273600" cy="324720"/>
                <a:chOff x="1868040" y="1646280"/>
                <a:chExt cx="273600" cy="324720"/>
              </a:xfrm>
            </p:grpSpPr>
            <p:sp>
              <p:nvSpPr>
                <p:cNvPr id="555" name=""/>
                <p:cNvSpPr/>
                <p:nvPr/>
              </p:nvSpPr>
              <p:spPr>
                <a:xfrm>
                  <a:off x="1868040" y="1646280"/>
                  <a:ext cx="273600" cy="324720"/>
                </a:xfrm>
                <a:custGeom>
                  <a:avLst/>
                  <a:gdLst>
                    <a:gd name="textAreaLeft" fmla="*/ 0 w 273600"/>
                    <a:gd name="textAreaRight" fmla="*/ 273960 w 273600"/>
                    <a:gd name="textAreaTop" fmla="*/ 0 h 324720"/>
                    <a:gd name="textAreaBottom" fmla="*/ 325080 h 32472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556" name=""/>
                <p:cNvSpPr/>
                <p:nvPr/>
              </p:nvSpPr>
              <p:spPr>
                <a:xfrm>
                  <a:off x="1868040" y="1646280"/>
                  <a:ext cx="273600" cy="324720"/>
                </a:xfrm>
                <a:custGeom>
                  <a:avLst/>
                  <a:gdLst>
                    <a:gd name="textAreaLeft" fmla="*/ 0 w 273600"/>
                    <a:gd name="textAreaRight" fmla="*/ 273960 w 273600"/>
                    <a:gd name="textAreaTop" fmla="*/ 0 h 324720"/>
                    <a:gd name="textAreaBottom" fmla="*/ 325080 h 32472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557" name=""/>
          <p:cNvGrpSpPr/>
          <p:nvPr/>
        </p:nvGrpSpPr>
        <p:grpSpPr>
          <a:xfrm>
            <a:off x="5226840" y="1587240"/>
            <a:ext cx="504360" cy="504720"/>
            <a:chOff x="5226840" y="1587240"/>
            <a:chExt cx="504360" cy="504720"/>
          </a:xfrm>
        </p:grpSpPr>
        <p:grpSp>
          <p:nvGrpSpPr>
            <p:cNvPr id="558" name=""/>
            <p:cNvGrpSpPr/>
            <p:nvPr/>
          </p:nvGrpSpPr>
          <p:grpSpPr>
            <a:xfrm>
              <a:off x="5226840" y="1587240"/>
              <a:ext cx="504360" cy="504720"/>
              <a:chOff x="5226840" y="1587240"/>
              <a:chExt cx="504360" cy="504720"/>
            </a:xfrm>
          </p:grpSpPr>
          <p:sp>
            <p:nvSpPr>
              <p:cNvPr id="559" name=""/>
              <p:cNvSpPr/>
              <p:nvPr/>
            </p:nvSpPr>
            <p:spPr>
              <a:xfrm>
                <a:off x="5245200" y="1605600"/>
                <a:ext cx="467640" cy="468000"/>
              </a:xfrm>
              <a:custGeom>
                <a:avLst/>
                <a:gdLst>
                  <a:gd name="textAreaLeft" fmla="*/ 0 w 467640"/>
                  <a:gd name="textAreaRight" fmla="*/ 468000 w 467640"/>
                  <a:gd name="textAreaTop" fmla="*/ 0 h 468000"/>
                  <a:gd name="textAreaBottom" fmla="*/ 468360 h 468000"/>
                </a:gdLst>
                <a:ahLst/>
                <a:rect l="textAreaLeft" t="textAreaTop" r="textAreaRight" b="textAreaBottom"/>
                <a:pathLst>
                  <a:path w="1300" h="1301">
                    <a:moveTo>
                      <a:pt x="0" y="650"/>
                    </a:moveTo>
                    <a:lnTo>
                      <a:pt x="0" y="650"/>
                    </a:lnTo>
                    <a:cubicBezTo>
                      <a:pt x="0" y="536"/>
                      <a:pt x="30" y="424"/>
                      <a:pt x="87" y="325"/>
                    </a:cubicBezTo>
                    <a:cubicBezTo>
                      <a:pt x="144" y="226"/>
                      <a:pt x="226" y="144"/>
                      <a:pt x="325" y="87"/>
                    </a:cubicBezTo>
                    <a:cubicBezTo>
                      <a:pt x="424" y="30"/>
                      <a:pt x="536" y="0"/>
                      <a:pt x="650" y="0"/>
                    </a:cubicBezTo>
                    <a:lnTo>
                      <a:pt x="650" y="0"/>
                    </a:lnTo>
                    <a:cubicBezTo>
                      <a:pt x="764" y="0"/>
                      <a:pt x="876" y="30"/>
                      <a:pt x="975" y="87"/>
                    </a:cubicBezTo>
                    <a:cubicBezTo>
                      <a:pt x="1074" y="144"/>
                      <a:pt x="1156" y="226"/>
                      <a:pt x="1213" y="325"/>
                    </a:cubicBezTo>
                    <a:cubicBezTo>
                      <a:pt x="1270" y="424"/>
                      <a:pt x="1300" y="536"/>
                      <a:pt x="1300" y="650"/>
                    </a:cubicBezTo>
                    <a:lnTo>
                      <a:pt x="1300" y="650"/>
                    </a:lnTo>
                    <a:lnTo>
                      <a:pt x="1300" y="650"/>
                    </a:lnTo>
                    <a:cubicBezTo>
                      <a:pt x="1300" y="765"/>
                      <a:pt x="1270" y="877"/>
                      <a:pt x="1213" y="976"/>
                    </a:cubicBezTo>
                    <a:cubicBezTo>
                      <a:pt x="1156" y="1074"/>
                      <a:pt x="1074" y="1156"/>
                      <a:pt x="975" y="1214"/>
                    </a:cubicBezTo>
                    <a:cubicBezTo>
                      <a:pt x="876" y="1271"/>
                      <a:pt x="764" y="1301"/>
                      <a:pt x="650" y="1301"/>
                    </a:cubicBezTo>
                    <a:lnTo>
                      <a:pt x="650" y="1301"/>
                    </a:lnTo>
                    <a:cubicBezTo>
                      <a:pt x="536" y="1301"/>
                      <a:pt x="424" y="1271"/>
                      <a:pt x="325" y="1214"/>
                    </a:cubicBezTo>
                    <a:cubicBezTo>
                      <a:pt x="226" y="1156"/>
                      <a:pt x="144" y="1074"/>
                      <a:pt x="87" y="976"/>
                    </a:cubicBezTo>
                    <a:cubicBezTo>
                      <a:pt x="30" y="877"/>
                      <a:pt x="0" y="765"/>
                      <a:pt x="0" y="650"/>
                    </a:cubicBezTo>
                    <a:close/>
                  </a:path>
                </a:pathLst>
              </a:custGeom>
              <a:solidFill>
                <a:srgbClr val="c9211e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60" name=""/>
              <p:cNvSpPr/>
              <p:nvPr/>
            </p:nvSpPr>
            <p:spPr>
              <a:xfrm>
                <a:off x="5226840" y="1587240"/>
                <a:ext cx="504360" cy="504720"/>
              </a:xfrm>
              <a:custGeom>
                <a:avLst/>
                <a:gdLst>
                  <a:gd name="textAreaLeft" fmla="*/ 0 w 504360"/>
                  <a:gd name="textAreaRight" fmla="*/ 504720 w 504360"/>
                  <a:gd name="textAreaTop" fmla="*/ 0 h 504720"/>
                  <a:gd name="textAreaBottom" fmla="*/ 505080 h 504720"/>
                </a:gdLst>
                <a:ahLst/>
                <a:rect l="textAreaLeft" t="textAreaTop" r="textAreaRight" b="textAreaBottom"/>
                <a:pathLst>
                  <a:path w="1402" h="1403">
                    <a:moveTo>
                      <a:pt x="24" y="520"/>
                    </a:moveTo>
                    <a:cubicBezTo>
                      <a:pt x="40" y="461"/>
                      <a:pt x="63" y="404"/>
                      <a:pt x="94" y="351"/>
                    </a:cubicBezTo>
                    <a:cubicBezTo>
                      <a:pt x="125" y="298"/>
                      <a:pt x="162" y="249"/>
                      <a:pt x="205" y="206"/>
                    </a:cubicBezTo>
                    <a:cubicBezTo>
                      <a:pt x="248" y="163"/>
                      <a:pt x="297" y="125"/>
                      <a:pt x="350" y="94"/>
                    </a:cubicBezTo>
                    <a:cubicBezTo>
                      <a:pt x="404" y="63"/>
                      <a:pt x="461" y="40"/>
                      <a:pt x="520" y="24"/>
                    </a:cubicBezTo>
                    <a:cubicBezTo>
                      <a:pt x="578" y="8"/>
                      <a:pt x="639" y="0"/>
                      <a:pt x="701" y="0"/>
                    </a:cubicBezTo>
                    <a:cubicBezTo>
                      <a:pt x="762" y="0"/>
                      <a:pt x="823" y="8"/>
                      <a:pt x="882" y="24"/>
                    </a:cubicBezTo>
                    <a:cubicBezTo>
                      <a:pt x="941" y="40"/>
                      <a:pt x="998" y="63"/>
                      <a:pt x="1051" y="94"/>
                    </a:cubicBezTo>
                    <a:cubicBezTo>
                      <a:pt x="1105" y="125"/>
                      <a:pt x="1153" y="163"/>
                      <a:pt x="1197" y="206"/>
                    </a:cubicBezTo>
                    <a:cubicBezTo>
                      <a:pt x="1240" y="249"/>
                      <a:pt x="1277" y="298"/>
                      <a:pt x="1308" y="351"/>
                    </a:cubicBezTo>
                    <a:cubicBezTo>
                      <a:pt x="1339" y="404"/>
                      <a:pt x="1362" y="461"/>
                      <a:pt x="1378" y="520"/>
                    </a:cubicBezTo>
                    <a:cubicBezTo>
                      <a:pt x="1394" y="579"/>
                      <a:pt x="1402" y="640"/>
                      <a:pt x="1402" y="701"/>
                    </a:cubicBezTo>
                    <a:cubicBezTo>
                      <a:pt x="1402" y="763"/>
                      <a:pt x="1394" y="824"/>
                      <a:pt x="1378" y="883"/>
                    </a:cubicBezTo>
                    <a:cubicBezTo>
                      <a:pt x="1362" y="942"/>
                      <a:pt x="1339" y="999"/>
                      <a:pt x="1308" y="1052"/>
                    </a:cubicBezTo>
                    <a:cubicBezTo>
                      <a:pt x="1277" y="1105"/>
                      <a:pt x="1240" y="1154"/>
                      <a:pt x="1197" y="1197"/>
                    </a:cubicBezTo>
                    <a:cubicBezTo>
                      <a:pt x="1153" y="1240"/>
                      <a:pt x="1105" y="1278"/>
                      <a:pt x="1051" y="1309"/>
                    </a:cubicBezTo>
                    <a:cubicBezTo>
                      <a:pt x="998" y="1339"/>
                      <a:pt x="941" y="1363"/>
                      <a:pt x="882" y="1379"/>
                    </a:cubicBezTo>
                    <a:cubicBezTo>
                      <a:pt x="823" y="1394"/>
                      <a:pt x="762" y="1403"/>
                      <a:pt x="701" y="1403"/>
                    </a:cubicBezTo>
                    <a:cubicBezTo>
                      <a:pt x="639" y="1403"/>
                      <a:pt x="578" y="1394"/>
                      <a:pt x="520" y="1379"/>
                    </a:cubicBezTo>
                    <a:cubicBezTo>
                      <a:pt x="461" y="1363"/>
                      <a:pt x="404" y="1339"/>
                      <a:pt x="350" y="1309"/>
                    </a:cubicBezTo>
                    <a:cubicBezTo>
                      <a:pt x="297" y="1278"/>
                      <a:pt x="248" y="1240"/>
                      <a:pt x="205" y="1197"/>
                    </a:cubicBezTo>
                    <a:cubicBezTo>
                      <a:pt x="162" y="1154"/>
                      <a:pt x="125" y="1105"/>
                      <a:pt x="94" y="1052"/>
                    </a:cubicBezTo>
                    <a:cubicBezTo>
                      <a:pt x="63" y="999"/>
                      <a:pt x="40" y="942"/>
                      <a:pt x="24" y="883"/>
                    </a:cubicBezTo>
                    <a:cubicBezTo>
                      <a:pt x="8" y="824"/>
                      <a:pt x="0" y="763"/>
                      <a:pt x="0" y="701"/>
                    </a:cubicBezTo>
                    <a:cubicBezTo>
                      <a:pt x="0" y="640"/>
                      <a:pt x="8" y="579"/>
                      <a:pt x="24" y="520"/>
                    </a:cubicBezTo>
                    <a:moveTo>
                      <a:pt x="182" y="1001"/>
                    </a:moveTo>
                    <a:cubicBezTo>
                      <a:pt x="209" y="1047"/>
                      <a:pt x="241" y="1088"/>
                      <a:pt x="277" y="1125"/>
                    </a:cubicBezTo>
                    <a:cubicBezTo>
                      <a:pt x="314" y="1162"/>
                      <a:pt x="356" y="1194"/>
                      <a:pt x="401" y="1220"/>
                    </a:cubicBezTo>
                    <a:cubicBezTo>
                      <a:pt x="447" y="1247"/>
                      <a:pt x="496" y="1267"/>
                      <a:pt x="546" y="1280"/>
                    </a:cubicBezTo>
                    <a:cubicBezTo>
                      <a:pt x="596" y="1294"/>
                      <a:pt x="648" y="1301"/>
                      <a:pt x="701" y="1301"/>
                    </a:cubicBezTo>
                    <a:cubicBezTo>
                      <a:pt x="753" y="1301"/>
                      <a:pt x="806" y="1294"/>
                      <a:pt x="856" y="1280"/>
                    </a:cubicBezTo>
                    <a:cubicBezTo>
                      <a:pt x="906" y="1267"/>
                      <a:pt x="955" y="1247"/>
                      <a:pt x="1000" y="1220"/>
                    </a:cubicBezTo>
                    <a:cubicBezTo>
                      <a:pt x="1046" y="1194"/>
                      <a:pt x="1088" y="1162"/>
                      <a:pt x="1124" y="1125"/>
                    </a:cubicBezTo>
                    <a:cubicBezTo>
                      <a:pt x="1161" y="1088"/>
                      <a:pt x="1193" y="1047"/>
                      <a:pt x="1220" y="1001"/>
                    </a:cubicBezTo>
                    <a:cubicBezTo>
                      <a:pt x="1246" y="956"/>
                      <a:pt x="1266" y="907"/>
                      <a:pt x="1279" y="857"/>
                    </a:cubicBezTo>
                    <a:cubicBezTo>
                      <a:pt x="1293" y="806"/>
                      <a:pt x="1300" y="754"/>
                      <a:pt x="1300" y="701"/>
                    </a:cubicBezTo>
                    <a:cubicBezTo>
                      <a:pt x="1300" y="649"/>
                      <a:pt x="1293" y="597"/>
                      <a:pt x="1279" y="546"/>
                    </a:cubicBezTo>
                    <a:cubicBezTo>
                      <a:pt x="1266" y="496"/>
                      <a:pt x="1246" y="447"/>
                      <a:pt x="1220" y="402"/>
                    </a:cubicBezTo>
                    <a:cubicBezTo>
                      <a:pt x="1193" y="356"/>
                      <a:pt x="1161" y="315"/>
                      <a:pt x="1124" y="278"/>
                    </a:cubicBezTo>
                    <a:cubicBezTo>
                      <a:pt x="1088" y="241"/>
                      <a:pt x="1046" y="209"/>
                      <a:pt x="1000" y="182"/>
                    </a:cubicBezTo>
                    <a:cubicBezTo>
                      <a:pt x="955" y="156"/>
                      <a:pt x="906" y="136"/>
                      <a:pt x="856" y="123"/>
                    </a:cubicBezTo>
                    <a:cubicBezTo>
                      <a:pt x="806" y="109"/>
                      <a:pt x="753" y="102"/>
                      <a:pt x="701" y="102"/>
                    </a:cubicBezTo>
                    <a:cubicBezTo>
                      <a:pt x="648" y="102"/>
                      <a:pt x="596" y="109"/>
                      <a:pt x="546" y="123"/>
                    </a:cubicBezTo>
                    <a:cubicBezTo>
                      <a:pt x="496" y="136"/>
                      <a:pt x="447" y="156"/>
                      <a:pt x="401" y="182"/>
                    </a:cubicBezTo>
                    <a:cubicBezTo>
                      <a:pt x="356" y="209"/>
                      <a:pt x="314" y="241"/>
                      <a:pt x="277" y="278"/>
                    </a:cubicBezTo>
                    <a:cubicBezTo>
                      <a:pt x="241" y="315"/>
                      <a:pt x="209" y="356"/>
                      <a:pt x="182" y="402"/>
                    </a:cubicBezTo>
                    <a:cubicBezTo>
                      <a:pt x="156" y="447"/>
                      <a:pt x="136" y="496"/>
                      <a:pt x="122" y="546"/>
                    </a:cubicBezTo>
                    <a:cubicBezTo>
                      <a:pt x="109" y="597"/>
                      <a:pt x="102" y="649"/>
                      <a:pt x="102" y="701"/>
                    </a:cubicBezTo>
                    <a:cubicBezTo>
                      <a:pt x="102" y="754"/>
                      <a:pt x="109" y="806"/>
                      <a:pt x="122" y="857"/>
                    </a:cubicBezTo>
                    <a:cubicBezTo>
                      <a:pt x="136" y="907"/>
                      <a:pt x="156" y="956"/>
                      <a:pt x="182" y="10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61" name=""/>
            <p:cNvGrpSpPr/>
            <p:nvPr/>
          </p:nvGrpSpPr>
          <p:grpSpPr>
            <a:xfrm>
              <a:off x="5306760" y="1623960"/>
              <a:ext cx="388080" cy="390240"/>
              <a:chOff x="5306760" y="1623960"/>
              <a:chExt cx="388080" cy="390240"/>
            </a:xfrm>
          </p:grpSpPr>
          <p:sp>
            <p:nvSpPr>
              <p:cNvPr id="562" name=""/>
              <p:cNvSpPr/>
              <p:nvPr/>
            </p:nvSpPr>
            <p:spPr>
              <a:xfrm>
                <a:off x="5306760" y="1623960"/>
                <a:ext cx="388080" cy="39024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240"/>
                  <a:gd name="textAreaBottom" fmla="*/ 390600 h 3902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solidFill>
                <a:srgbClr val="ff38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63" name=""/>
              <p:cNvSpPr/>
              <p:nvPr/>
            </p:nvSpPr>
            <p:spPr>
              <a:xfrm>
                <a:off x="5306760" y="1623960"/>
                <a:ext cx="388080" cy="39024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240"/>
                  <a:gd name="textAreaBottom" fmla="*/ 390600 h 3902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64" name=""/>
            <p:cNvGrpSpPr/>
            <p:nvPr/>
          </p:nvGrpSpPr>
          <p:grpSpPr>
            <a:xfrm>
              <a:off x="5284440" y="1605960"/>
              <a:ext cx="297360" cy="369720"/>
              <a:chOff x="5284440" y="1605960"/>
              <a:chExt cx="297360" cy="369720"/>
            </a:xfrm>
          </p:grpSpPr>
          <p:sp>
            <p:nvSpPr>
              <p:cNvPr id="565" name=""/>
              <p:cNvSpPr/>
              <p:nvPr/>
            </p:nvSpPr>
            <p:spPr>
              <a:xfrm>
                <a:off x="5284440" y="1605960"/>
                <a:ext cx="254880" cy="369720"/>
              </a:xfrm>
              <a:custGeom>
                <a:avLst/>
                <a:gdLst>
                  <a:gd name="textAreaLeft" fmla="*/ 0 w 254880"/>
                  <a:gd name="textAreaRight" fmla="*/ 255240 w 254880"/>
                  <a:gd name="textAreaTop" fmla="*/ 0 h 369720"/>
                  <a:gd name="textAreaBottom" fmla="*/ 370080 h 369720"/>
                </a:gdLst>
                <a:ahLst/>
                <a:rect l="textAreaLeft" t="textAreaTop" r="textAreaRight" b="textAreaBottom"/>
                <a:pathLst>
                  <a:path w="709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709" y="0"/>
                    </a:lnTo>
                    <a:lnTo>
                      <a:pt x="709" y="1028"/>
                    </a:lnTo>
                    <a:lnTo>
                      <a:pt x="0" y="1028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40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566" name=""/>
              <p:cNvGrpSpPr/>
              <p:nvPr/>
            </p:nvGrpSpPr>
            <p:grpSpPr>
              <a:xfrm>
                <a:off x="5356080" y="1723320"/>
                <a:ext cx="225720" cy="240120"/>
                <a:chOff x="5356080" y="1723320"/>
                <a:chExt cx="225720" cy="240120"/>
              </a:xfrm>
            </p:grpSpPr>
            <p:sp>
              <p:nvSpPr>
                <p:cNvPr id="567" name=""/>
                <p:cNvSpPr/>
                <p:nvPr/>
              </p:nvSpPr>
              <p:spPr>
                <a:xfrm>
                  <a:off x="5356080" y="1723320"/>
                  <a:ext cx="225720" cy="240120"/>
                </a:xfrm>
                <a:custGeom>
                  <a:avLst/>
                  <a:gdLst>
                    <a:gd name="textAreaLeft" fmla="*/ 0 w 225720"/>
                    <a:gd name="textAreaRight" fmla="*/ 226080 w 225720"/>
                    <a:gd name="textAreaTop" fmla="*/ 0 h 240120"/>
                    <a:gd name="textAreaBottom" fmla="*/ 240480 h 24012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568" name=""/>
                <p:cNvSpPr/>
                <p:nvPr/>
              </p:nvSpPr>
              <p:spPr>
                <a:xfrm>
                  <a:off x="5356080" y="1723320"/>
                  <a:ext cx="225720" cy="240120"/>
                </a:xfrm>
                <a:custGeom>
                  <a:avLst/>
                  <a:gdLst>
                    <a:gd name="textAreaLeft" fmla="*/ 0 w 225720"/>
                    <a:gd name="textAreaRight" fmla="*/ 226080 w 225720"/>
                    <a:gd name="textAreaTop" fmla="*/ 0 h 240120"/>
                    <a:gd name="textAreaBottom" fmla="*/ 240480 h 24012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569" name=""/>
          <p:cNvGrpSpPr/>
          <p:nvPr/>
        </p:nvGrpSpPr>
        <p:grpSpPr>
          <a:xfrm>
            <a:off x="6924600" y="2634840"/>
            <a:ext cx="504360" cy="504360"/>
            <a:chOff x="6924600" y="2634840"/>
            <a:chExt cx="504360" cy="504360"/>
          </a:xfrm>
        </p:grpSpPr>
        <p:grpSp>
          <p:nvGrpSpPr>
            <p:cNvPr id="570" name=""/>
            <p:cNvGrpSpPr/>
            <p:nvPr/>
          </p:nvGrpSpPr>
          <p:grpSpPr>
            <a:xfrm>
              <a:off x="6924600" y="2634840"/>
              <a:ext cx="504360" cy="504360"/>
              <a:chOff x="6924600" y="2634840"/>
              <a:chExt cx="504360" cy="504360"/>
            </a:xfrm>
          </p:grpSpPr>
          <p:sp>
            <p:nvSpPr>
              <p:cNvPr id="571" name=""/>
              <p:cNvSpPr/>
              <p:nvPr/>
            </p:nvSpPr>
            <p:spPr>
              <a:xfrm>
                <a:off x="6942960" y="2653200"/>
                <a:ext cx="467640" cy="467640"/>
              </a:xfrm>
              <a:custGeom>
                <a:avLst/>
                <a:gdLst>
                  <a:gd name="textAreaLeft" fmla="*/ 0 w 467640"/>
                  <a:gd name="textAreaRight" fmla="*/ 468000 w 467640"/>
                  <a:gd name="textAreaTop" fmla="*/ 0 h 467640"/>
                  <a:gd name="textAreaBottom" fmla="*/ 468000 h 467640"/>
                </a:gdLst>
                <a:ahLst/>
                <a:rect l="textAreaLeft" t="textAreaTop" r="textAreaRight" b="textAreaBottom"/>
                <a:pathLst>
                  <a:path w="1300" h="1300">
                    <a:moveTo>
                      <a:pt x="0" y="650"/>
                    </a:moveTo>
                    <a:lnTo>
                      <a:pt x="0" y="650"/>
                    </a:lnTo>
                    <a:cubicBezTo>
                      <a:pt x="0" y="536"/>
                      <a:pt x="30" y="424"/>
                      <a:pt x="87" y="325"/>
                    </a:cubicBezTo>
                    <a:cubicBezTo>
                      <a:pt x="144" y="226"/>
                      <a:pt x="226" y="144"/>
                      <a:pt x="325" y="87"/>
                    </a:cubicBezTo>
                    <a:cubicBezTo>
                      <a:pt x="424" y="30"/>
                      <a:pt x="536" y="0"/>
                      <a:pt x="650" y="0"/>
                    </a:cubicBezTo>
                    <a:lnTo>
                      <a:pt x="650" y="0"/>
                    </a:lnTo>
                    <a:cubicBezTo>
                      <a:pt x="764" y="0"/>
                      <a:pt x="876" y="30"/>
                      <a:pt x="975" y="87"/>
                    </a:cubicBezTo>
                    <a:cubicBezTo>
                      <a:pt x="1074" y="144"/>
                      <a:pt x="1156" y="226"/>
                      <a:pt x="1213" y="325"/>
                    </a:cubicBezTo>
                    <a:cubicBezTo>
                      <a:pt x="1270" y="424"/>
                      <a:pt x="1300" y="536"/>
                      <a:pt x="1300" y="650"/>
                    </a:cubicBezTo>
                    <a:lnTo>
                      <a:pt x="1300" y="650"/>
                    </a:lnTo>
                    <a:lnTo>
                      <a:pt x="1300" y="650"/>
                    </a:lnTo>
                    <a:cubicBezTo>
                      <a:pt x="1300" y="764"/>
                      <a:pt x="1270" y="876"/>
                      <a:pt x="1213" y="975"/>
                    </a:cubicBezTo>
                    <a:cubicBezTo>
                      <a:pt x="1156" y="1074"/>
                      <a:pt x="1074" y="1156"/>
                      <a:pt x="975" y="1213"/>
                    </a:cubicBezTo>
                    <a:cubicBezTo>
                      <a:pt x="876" y="1270"/>
                      <a:pt x="764" y="1300"/>
                      <a:pt x="650" y="1300"/>
                    </a:cubicBezTo>
                    <a:lnTo>
                      <a:pt x="650" y="1300"/>
                    </a:lnTo>
                    <a:cubicBezTo>
                      <a:pt x="536" y="1300"/>
                      <a:pt x="424" y="1270"/>
                      <a:pt x="325" y="1213"/>
                    </a:cubicBezTo>
                    <a:cubicBezTo>
                      <a:pt x="226" y="1156"/>
                      <a:pt x="144" y="1074"/>
                      <a:pt x="87" y="975"/>
                    </a:cubicBezTo>
                    <a:cubicBezTo>
                      <a:pt x="30" y="876"/>
                      <a:pt x="0" y="764"/>
                      <a:pt x="0" y="650"/>
                    </a:cubicBezTo>
                    <a:close/>
                  </a:path>
                </a:pathLst>
              </a:custGeom>
              <a:solidFill>
                <a:srgbClr val="2457c1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2" name=""/>
              <p:cNvSpPr/>
              <p:nvPr/>
            </p:nvSpPr>
            <p:spPr>
              <a:xfrm>
                <a:off x="6924600" y="2634840"/>
                <a:ext cx="504360" cy="504360"/>
              </a:xfrm>
              <a:custGeom>
                <a:avLst/>
                <a:gdLst>
                  <a:gd name="textAreaLeft" fmla="*/ 0 w 504360"/>
                  <a:gd name="textAreaRight" fmla="*/ 504720 w 504360"/>
                  <a:gd name="textAreaTop" fmla="*/ 0 h 504360"/>
                  <a:gd name="textAreaBottom" fmla="*/ 504720 h 504360"/>
                </a:gdLst>
                <a:ahLst/>
                <a:rect l="textAreaLeft" t="textAreaTop" r="textAreaRight" b="textAreaBottom"/>
                <a:pathLst>
                  <a:path w="1402" h="1402">
                    <a:moveTo>
                      <a:pt x="24" y="520"/>
                    </a:moveTo>
                    <a:cubicBezTo>
                      <a:pt x="40" y="461"/>
                      <a:pt x="63" y="404"/>
                      <a:pt x="94" y="351"/>
                    </a:cubicBezTo>
                    <a:cubicBezTo>
                      <a:pt x="125" y="297"/>
                      <a:pt x="162" y="249"/>
                      <a:pt x="205" y="206"/>
                    </a:cubicBezTo>
                    <a:cubicBezTo>
                      <a:pt x="248" y="162"/>
                      <a:pt x="297" y="125"/>
                      <a:pt x="350" y="94"/>
                    </a:cubicBezTo>
                    <a:cubicBezTo>
                      <a:pt x="404" y="63"/>
                      <a:pt x="461" y="40"/>
                      <a:pt x="519" y="24"/>
                    </a:cubicBezTo>
                    <a:cubicBezTo>
                      <a:pt x="578" y="8"/>
                      <a:pt x="639" y="0"/>
                      <a:pt x="701" y="0"/>
                    </a:cubicBezTo>
                    <a:cubicBezTo>
                      <a:pt x="762" y="0"/>
                      <a:pt x="823" y="8"/>
                      <a:pt x="882" y="24"/>
                    </a:cubicBezTo>
                    <a:cubicBezTo>
                      <a:pt x="941" y="40"/>
                      <a:pt x="998" y="63"/>
                      <a:pt x="1051" y="94"/>
                    </a:cubicBezTo>
                    <a:cubicBezTo>
                      <a:pt x="1105" y="125"/>
                      <a:pt x="1153" y="162"/>
                      <a:pt x="1196" y="206"/>
                    </a:cubicBezTo>
                    <a:cubicBezTo>
                      <a:pt x="1240" y="249"/>
                      <a:pt x="1277" y="297"/>
                      <a:pt x="1308" y="351"/>
                    </a:cubicBezTo>
                    <a:cubicBezTo>
                      <a:pt x="1339" y="404"/>
                      <a:pt x="1362" y="461"/>
                      <a:pt x="1378" y="520"/>
                    </a:cubicBezTo>
                    <a:cubicBezTo>
                      <a:pt x="1394" y="579"/>
                      <a:pt x="1402" y="640"/>
                      <a:pt x="1402" y="701"/>
                    </a:cubicBezTo>
                    <a:cubicBezTo>
                      <a:pt x="1402" y="763"/>
                      <a:pt x="1394" y="824"/>
                      <a:pt x="1378" y="882"/>
                    </a:cubicBezTo>
                    <a:cubicBezTo>
                      <a:pt x="1362" y="941"/>
                      <a:pt x="1339" y="998"/>
                      <a:pt x="1308" y="1052"/>
                    </a:cubicBezTo>
                    <a:cubicBezTo>
                      <a:pt x="1277" y="1105"/>
                      <a:pt x="1240" y="1154"/>
                      <a:pt x="1196" y="1197"/>
                    </a:cubicBezTo>
                    <a:cubicBezTo>
                      <a:pt x="1153" y="1240"/>
                      <a:pt x="1105" y="1277"/>
                      <a:pt x="1051" y="1308"/>
                    </a:cubicBezTo>
                    <a:cubicBezTo>
                      <a:pt x="998" y="1339"/>
                      <a:pt x="941" y="1362"/>
                      <a:pt x="882" y="1378"/>
                    </a:cubicBezTo>
                    <a:cubicBezTo>
                      <a:pt x="823" y="1394"/>
                      <a:pt x="762" y="1402"/>
                      <a:pt x="701" y="1402"/>
                    </a:cubicBezTo>
                    <a:cubicBezTo>
                      <a:pt x="639" y="1402"/>
                      <a:pt x="578" y="1394"/>
                      <a:pt x="519" y="1378"/>
                    </a:cubicBezTo>
                    <a:cubicBezTo>
                      <a:pt x="461" y="1362"/>
                      <a:pt x="404" y="1339"/>
                      <a:pt x="350" y="1308"/>
                    </a:cubicBezTo>
                    <a:cubicBezTo>
                      <a:pt x="297" y="1277"/>
                      <a:pt x="248" y="1240"/>
                      <a:pt x="205" y="1197"/>
                    </a:cubicBezTo>
                    <a:cubicBezTo>
                      <a:pt x="162" y="1154"/>
                      <a:pt x="125" y="1105"/>
                      <a:pt x="94" y="1052"/>
                    </a:cubicBezTo>
                    <a:cubicBezTo>
                      <a:pt x="63" y="998"/>
                      <a:pt x="40" y="941"/>
                      <a:pt x="24" y="882"/>
                    </a:cubicBezTo>
                    <a:cubicBezTo>
                      <a:pt x="8" y="824"/>
                      <a:pt x="0" y="763"/>
                      <a:pt x="0" y="701"/>
                    </a:cubicBezTo>
                    <a:cubicBezTo>
                      <a:pt x="0" y="640"/>
                      <a:pt x="8" y="579"/>
                      <a:pt x="24" y="520"/>
                    </a:cubicBezTo>
                    <a:moveTo>
                      <a:pt x="182" y="1001"/>
                    </a:moveTo>
                    <a:cubicBezTo>
                      <a:pt x="208" y="1046"/>
                      <a:pt x="240" y="1088"/>
                      <a:pt x="277" y="1125"/>
                    </a:cubicBezTo>
                    <a:cubicBezTo>
                      <a:pt x="314" y="1161"/>
                      <a:pt x="356" y="1193"/>
                      <a:pt x="401" y="1220"/>
                    </a:cubicBezTo>
                    <a:cubicBezTo>
                      <a:pt x="447" y="1246"/>
                      <a:pt x="495" y="1266"/>
                      <a:pt x="546" y="1280"/>
                    </a:cubicBezTo>
                    <a:cubicBezTo>
                      <a:pt x="596" y="1293"/>
                      <a:pt x="648" y="1300"/>
                      <a:pt x="701" y="1300"/>
                    </a:cubicBezTo>
                    <a:cubicBezTo>
                      <a:pt x="753" y="1300"/>
                      <a:pt x="806" y="1293"/>
                      <a:pt x="856" y="1280"/>
                    </a:cubicBezTo>
                    <a:cubicBezTo>
                      <a:pt x="906" y="1266"/>
                      <a:pt x="955" y="1246"/>
                      <a:pt x="1000" y="1220"/>
                    </a:cubicBezTo>
                    <a:cubicBezTo>
                      <a:pt x="1046" y="1193"/>
                      <a:pt x="1087" y="1161"/>
                      <a:pt x="1124" y="1125"/>
                    </a:cubicBezTo>
                    <a:cubicBezTo>
                      <a:pt x="1161" y="1088"/>
                      <a:pt x="1193" y="1046"/>
                      <a:pt x="1220" y="1001"/>
                    </a:cubicBezTo>
                    <a:cubicBezTo>
                      <a:pt x="1246" y="955"/>
                      <a:pt x="1266" y="906"/>
                      <a:pt x="1279" y="856"/>
                    </a:cubicBezTo>
                    <a:cubicBezTo>
                      <a:pt x="1293" y="806"/>
                      <a:pt x="1300" y="754"/>
                      <a:pt x="1300" y="701"/>
                    </a:cubicBezTo>
                    <a:cubicBezTo>
                      <a:pt x="1300" y="649"/>
                      <a:pt x="1293" y="596"/>
                      <a:pt x="1279" y="546"/>
                    </a:cubicBezTo>
                    <a:cubicBezTo>
                      <a:pt x="1266" y="496"/>
                      <a:pt x="1246" y="447"/>
                      <a:pt x="1220" y="402"/>
                    </a:cubicBezTo>
                    <a:cubicBezTo>
                      <a:pt x="1193" y="356"/>
                      <a:pt x="1161" y="314"/>
                      <a:pt x="1124" y="278"/>
                    </a:cubicBezTo>
                    <a:cubicBezTo>
                      <a:pt x="1087" y="241"/>
                      <a:pt x="1046" y="209"/>
                      <a:pt x="1000" y="182"/>
                    </a:cubicBezTo>
                    <a:cubicBezTo>
                      <a:pt x="955" y="156"/>
                      <a:pt x="906" y="136"/>
                      <a:pt x="856" y="123"/>
                    </a:cubicBezTo>
                    <a:cubicBezTo>
                      <a:pt x="806" y="109"/>
                      <a:pt x="753" y="102"/>
                      <a:pt x="701" y="102"/>
                    </a:cubicBezTo>
                    <a:cubicBezTo>
                      <a:pt x="648" y="102"/>
                      <a:pt x="596" y="109"/>
                      <a:pt x="546" y="123"/>
                    </a:cubicBezTo>
                    <a:cubicBezTo>
                      <a:pt x="495" y="136"/>
                      <a:pt x="447" y="156"/>
                      <a:pt x="401" y="182"/>
                    </a:cubicBezTo>
                    <a:cubicBezTo>
                      <a:pt x="356" y="209"/>
                      <a:pt x="314" y="241"/>
                      <a:pt x="277" y="278"/>
                    </a:cubicBezTo>
                    <a:cubicBezTo>
                      <a:pt x="240" y="314"/>
                      <a:pt x="208" y="356"/>
                      <a:pt x="182" y="402"/>
                    </a:cubicBezTo>
                    <a:cubicBezTo>
                      <a:pt x="156" y="447"/>
                      <a:pt x="136" y="496"/>
                      <a:pt x="122" y="546"/>
                    </a:cubicBezTo>
                    <a:cubicBezTo>
                      <a:pt x="109" y="596"/>
                      <a:pt x="102" y="649"/>
                      <a:pt x="102" y="701"/>
                    </a:cubicBezTo>
                    <a:cubicBezTo>
                      <a:pt x="102" y="754"/>
                      <a:pt x="109" y="806"/>
                      <a:pt x="122" y="856"/>
                    </a:cubicBezTo>
                    <a:cubicBezTo>
                      <a:pt x="136" y="906"/>
                      <a:pt x="156" y="955"/>
                      <a:pt x="182" y="10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73" name=""/>
            <p:cNvGrpSpPr/>
            <p:nvPr/>
          </p:nvGrpSpPr>
          <p:grpSpPr>
            <a:xfrm>
              <a:off x="7004160" y="2671200"/>
              <a:ext cx="388080" cy="390600"/>
              <a:chOff x="7004160" y="2671200"/>
              <a:chExt cx="388080" cy="390600"/>
            </a:xfrm>
          </p:grpSpPr>
          <p:sp>
            <p:nvSpPr>
              <p:cNvPr id="574" name=""/>
              <p:cNvSpPr/>
              <p:nvPr/>
            </p:nvSpPr>
            <p:spPr>
              <a:xfrm>
                <a:off x="7004160" y="2671200"/>
                <a:ext cx="388080" cy="39060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600"/>
                  <a:gd name="textAreaBottom" fmla="*/ 390960 h 390600"/>
                </a:gdLst>
                <a:ahLst/>
                <a:rect l="textAreaLeft" t="textAreaTop" r="textAreaRight" b="textAreaBottom"/>
                <a:pathLst>
                  <a:path w="1079" h="1086">
                    <a:moveTo>
                      <a:pt x="56" y="176"/>
                    </a:moveTo>
                    <a:cubicBezTo>
                      <a:pt x="93" y="139"/>
                      <a:pt x="134" y="107"/>
                      <a:pt x="180" y="80"/>
                    </a:cubicBezTo>
                    <a:cubicBezTo>
                      <a:pt x="225" y="54"/>
                      <a:pt x="274" y="34"/>
                      <a:pt x="325" y="20"/>
                    </a:cubicBezTo>
                    <a:cubicBezTo>
                      <a:pt x="375" y="7"/>
                      <a:pt x="427" y="0"/>
                      <a:pt x="480" y="0"/>
                    </a:cubicBezTo>
                    <a:cubicBezTo>
                      <a:pt x="532" y="0"/>
                      <a:pt x="584" y="7"/>
                      <a:pt x="635" y="20"/>
                    </a:cubicBezTo>
                    <a:cubicBezTo>
                      <a:pt x="686" y="34"/>
                      <a:pt x="734" y="54"/>
                      <a:pt x="780" y="80"/>
                    </a:cubicBezTo>
                    <a:cubicBezTo>
                      <a:pt x="825" y="107"/>
                      <a:pt x="867" y="139"/>
                      <a:pt x="903" y="176"/>
                    </a:cubicBezTo>
                    <a:cubicBezTo>
                      <a:pt x="941" y="212"/>
                      <a:pt x="973" y="254"/>
                      <a:pt x="999" y="299"/>
                    </a:cubicBezTo>
                    <a:cubicBezTo>
                      <a:pt x="1025" y="345"/>
                      <a:pt x="1046" y="394"/>
                      <a:pt x="1059" y="444"/>
                    </a:cubicBezTo>
                    <a:cubicBezTo>
                      <a:pt x="1073" y="495"/>
                      <a:pt x="1079" y="547"/>
                      <a:pt x="1079" y="599"/>
                    </a:cubicBezTo>
                    <a:cubicBezTo>
                      <a:pt x="1079" y="652"/>
                      <a:pt x="1073" y="704"/>
                      <a:pt x="1059" y="755"/>
                    </a:cubicBezTo>
                    <a:cubicBezTo>
                      <a:pt x="1046" y="805"/>
                      <a:pt x="1025" y="854"/>
                      <a:pt x="999" y="899"/>
                    </a:cubicBezTo>
                    <a:cubicBezTo>
                      <a:pt x="973" y="945"/>
                      <a:pt x="941" y="987"/>
                      <a:pt x="903" y="1023"/>
                    </a:cubicBezTo>
                    <a:cubicBezTo>
                      <a:pt x="881" y="1046"/>
                      <a:pt x="857" y="1067"/>
                      <a:pt x="830" y="1086"/>
                    </a:cubicBezTo>
                    <a:cubicBezTo>
                      <a:pt x="693" y="1076"/>
                      <a:pt x="559" y="1032"/>
                      <a:pt x="439" y="957"/>
                    </a:cubicBezTo>
                    <a:cubicBezTo>
                      <a:pt x="304" y="871"/>
                      <a:pt x="191" y="748"/>
                      <a:pt x="112" y="600"/>
                    </a:cubicBezTo>
                    <a:cubicBezTo>
                      <a:pt x="53" y="489"/>
                      <a:pt x="15" y="366"/>
                      <a:pt x="0" y="240"/>
                    </a:cubicBezTo>
                    <a:cubicBezTo>
                      <a:pt x="17" y="217"/>
                      <a:pt x="36" y="196"/>
                      <a:pt x="56" y="176"/>
                    </a:cubicBezTo>
                    <a:close/>
                  </a:path>
                </a:pathLst>
              </a:custGeom>
              <a:solidFill>
                <a:srgbClr val="3d75e9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75" name=""/>
              <p:cNvSpPr/>
              <p:nvPr/>
            </p:nvSpPr>
            <p:spPr>
              <a:xfrm>
                <a:off x="7004160" y="2671200"/>
                <a:ext cx="388080" cy="39060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600"/>
                  <a:gd name="textAreaBottom" fmla="*/ 390960 h 390600"/>
                </a:gdLst>
                <a:ahLst/>
                <a:rect l="textAreaLeft" t="textAreaTop" r="textAreaRight" b="textAreaBottom"/>
                <a:pathLst>
                  <a:path w="1079" h="1086">
                    <a:moveTo>
                      <a:pt x="56" y="176"/>
                    </a:moveTo>
                    <a:cubicBezTo>
                      <a:pt x="93" y="139"/>
                      <a:pt x="134" y="107"/>
                      <a:pt x="180" y="80"/>
                    </a:cubicBezTo>
                    <a:cubicBezTo>
                      <a:pt x="225" y="54"/>
                      <a:pt x="274" y="34"/>
                      <a:pt x="325" y="20"/>
                    </a:cubicBezTo>
                    <a:cubicBezTo>
                      <a:pt x="375" y="7"/>
                      <a:pt x="427" y="0"/>
                      <a:pt x="480" y="0"/>
                    </a:cubicBezTo>
                    <a:cubicBezTo>
                      <a:pt x="532" y="0"/>
                      <a:pt x="584" y="7"/>
                      <a:pt x="635" y="20"/>
                    </a:cubicBezTo>
                    <a:cubicBezTo>
                      <a:pt x="686" y="34"/>
                      <a:pt x="734" y="54"/>
                      <a:pt x="780" y="80"/>
                    </a:cubicBezTo>
                    <a:cubicBezTo>
                      <a:pt x="825" y="107"/>
                      <a:pt x="867" y="139"/>
                      <a:pt x="903" y="176"/>
                    </a:cubicBezTo>
                    <a:cubicBezTo>
                      <a:pt x="941" y="212"/>
                      <a:pt x="973" y="254"/>
                      <a:pt x="999" y="299"/>
                    </a:cubicBezTo>
                    <a:cubicBezTo>
                      <a:pt x="1025" y="345"/>
                      <a:pt x="1046" y="394"/>
                      <a:pt x="1059" y="444"/>
                    </a:cubicBezTo>
                    <a:cubicBezTo>
                      <a:pt x="1073" y="495"/>
                      <a:pt x="1079" y="547"/>
                      <a:pt x="1079" y="599"/>
                    </a:cubicBezTo>
                    <a:cubicBezTo>
                      <a:pt x="1079" y="652"/>
                      <a:pt x="1073" y="704"/>
                      <a:pt x="1059" y="755"/>
                    </a:cubicBezTo>
                    <a:cubicBezTo>
                      <a:pt x="1046" y="805"/>
                      <a:pt x="1025" y="854"/>
                      <a:pt x="999" y="899"/>
                    </a:cubicBezTo>
                    <a:cubicBezTo>
                      <a:pt x="973" y="945"/>
                      <a:pt x="941" y="987"/>
                      <a:pt x="903" y="1023"/>
                    </a:cubicBezTo>
                    <a:cubicBezTo>
                      <a:pt x="881" y="1046"/>
                      <a:pt x="857" y="1067"/>
                      <a:pt x="830" y="1086"/>
                    </a:cubicBezTo>
                    <a:cubicBezTo>
                      <a:pt x="693" y="1076"/>
                      <a:pt x="559" y="1032"/>
                      <a:pt x="439" y="957"/>
                    </a:cubicBezTo>
                    <a:cubicBezTo>
                      <a:pt x="304" y="871"/>
                      <a:pt x="191" y="748"/>
                      <a:pt x="112" y="600"/>
                    </a:cubicBezTo>
                    <a:cubicBezTo>
                      <a:pt x="53" y="489"/>
                      <a:pt x="15" y="366"/>
                      <a:pt x="0" y="240"/>
                    </a:cubicBezTo>
                    <a:cubicBezTo>
                      <a:pt x="17" y="217"/>
                      <a:pt x="36" y="196"/>
                      <a:pt x="56" y="176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76" name=""/>
            <p:cNvGrpSpPr/>
            <p:nvPr/>
          </p:nvGrpSpPr>
          <p:grpSpPr>
            <a:xfrm>
              <a:off x="6997680" y="2669760"/>
              <a:ext cx="266040" cy="369720"/>
              <a:chOff x="6997680" y="2669760"/>
              <a:chExt cx="266040" cy="369720"/>
            </a:xfrm>
          </p:grpSpPr>
          <p:sp>
            <p:nvSpPr>
              <p:cNvPr id="577" name=""/>
              <p:cNvSpPr/>
              <p:nvPr/>
            </p:nvSpPr>
            <p:spPr>
              <a:xfrm>
                <a:off x="6997680" y="2669760"/>
                <a:ext cx="254880" cy="369720"/>
              </a:xfrm>
              <a:custGeom>
                <a:avLst/>
                <a:gdLst>
                  <a:gd name="textAreaLeft" fmla="*/ 0 w 254880"/>
                  <a:gd name="textAreaRight" fmla="*/ 255240 w 254880"/>
                  <a:gd name="textAreaTop" fmla="*/ 0 h 369720"/>
                  <a:gd name="textAreaBottom" fmla="*/ 370080 h 369720"/>
                </a:gdLst>
                <a:ahLst/>
                <a:rect l="textAreaLeft" t="textAreaTop" r="textAreaRight" b="textAreaBottom"/>
                <a:pathLst>
                  <a:path w="709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709" y="0"/>
                    </a:lnTo>
                    <a:lnTo>
                      <a:pt x="709" y="1028"/>
                    </a:lnTo>
                    <a:lnTo>
                      <a:pt x="0" y="1028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40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578" name=""/>
              <p:cNvGrpSpPr/>
              <p:nvPr/>
            </p:nvGrpSpPr>
            <p:grpSpPr>
              <a:xfrm>
                <a:off x="7079400" y="2791080"/>
                <a:ext cx="184320" cy="232560"/>
                <a:chOff x="7079400" y="2791080"/>
                <a:chExt cx="184320" cy="232560"/>
              </a:xfrm>
            </p:grpSpPr>
            <p:sp>
              <p:nvSpPr>
                <p:cNvPr id="579" name=""/>
                <p:cNvSpPr/>
                <p:nvPr/>
              </p:nvSpPr>
              <p:spPr>
                <a:xfrm>
                  <a:off x="7079400" y="2791080"/>
                  <a:ext cx="184320" cy="232560"/>
                </a:xfrm>
                <a:custGeom>
                  <a:avLst/>
                  <a:gdLst>
                    <a:gd name="textAreaLeft" fmla="*/ 0 w 184320"/>
                    <a:gd name="textAreaRight" fmla="*/ 184680 w 184320"/>
                    <a:gd name="textAreaTop" fmla="*/ 0 h 232560"/>
                    <a:gd name="textAreaBottom" fmla="*/ 232920 h 232560"/>
                  </a:gdLst>
                  <a:ahLst/>
                  <a:rect l="textAreaLeft" t="textAreaTop" r="textAreaRight" b="textAreaBottom"/>
                  <a:pathLst>
                    <a:path w="513" h="647">
                      <a:moveTo>
                        <a:pt x="0" y="647"/>
                      </a:moveTo>
                      <a:lnTo>
                        <a:pt x="0" y="0"/>
                      </a:lnTo>
                      <a:lnTo>
                        <a:pt x="127" y="0"/>
                      </a:lnTo>
                      <a:lnTo>
                        <a:pt x="392" y="432"/>
                      </a:lnTo>
                      <a:lnTo>
                        <a:pt x="392" y="0"/>
                      </a:lnTo>
                      <a:lnTo>
                        <a:pt x="513" y="0"/>
                      </a:lnTo>
                      <a:lnTo>
                        <a:pt x="513" y="647"/>
                      </a:lnTo>
                      <a:lnTo>
                        <a:pt x="382" y="647"/>
                      </a:lnTo>
                      <a:lnTo>
                        <a:pt x="121" y="222"/>
                      </a:lnTo>
                      <a:lnTo>
                        <a:pt x="121" y="647"/>
                      </a:lnTo>
                      <a:lnTo>
                        <a:pt x="0" y="6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580" name=""/>
                <p:cNvSpPr/>
                <p:nvPr/>
              </p:nvSpPr>
              <p:spPr>
                <a:xfrm>
                  <a:off x="7079400" y="2791080"/>
                  <a:ext cx="184320" cy="232560"/>
                </a:xfrm>
                <a:custGeom>
                  <a:avLst/>
                  <a:gdLst>
                    <a:gd name="textAreaLeft" fmla="*/ 0 w 184320"/>
                    <a:gd name="textAreaRight" fmla="*/ 184680 w 184320"/>
                    <a:gd name="textAreaTop" fmla="*/ 0 h 232560"/>
                    <a:gd name="textAreaBottom" fmla="*/ 232920 h 232560"/>
                  </a:gdLst>
                  <a:ahLst/>
                  <a:rect l="textAreaLeft" t="textAreaTop" r="textAreaRight" b="textAreaBottom"/>
                  <a:pathLst>
                    <a:path w="513" h="647">
                      <a:moveTo>
                        <a:pt x="0" y="647"/>
                      </a:moveTo>
                      <a:lnTo>
                        <a:pt x="0" y="0"/>
                      </a:lnTo>
                      <a:lnTo>
                        <a:pt x="127" y="0"/>
                      </a:lnTo>
                      <a:lnTo>
                        <a:pt x="392" y="432"/>
                      </a:lnTo>
                      <a:lnTo>
                        <a:pt x="392" y="0"/>
                      </a:lnTo>
                      <a:lnTo>
                        <a:pt x="513" y="0"/>
                      </a:lnTo>
                      <a:lnTo>
                        <a:pt x="513" y="647"/>
                      </a:lnTo>
                      <a:lnTo>
                        <a:pt x="382" y="647"/>
                      </a:lnTo>
                      <a:lnTo>
                        <a:pt x="121" y="222"/>
                      </a:lnTo>
                      <a:lnTo>
                        <a:pt x="121" y="647"/>
                      </a:lnTo>
                      <a:lnTo>
                        <a:pt x="0" y="647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581" name=""/>
          <p:cNvGrpSpPr/>
          <p:nvPr/>
        </p:nvGrpSpPr>
        <p:grpSpPr>
          <a:xfrm>
            <a:off x="3567240" y="2764800"/>
            <a:ext cx="348480" cy="348480"/>
            <a:chOff x="3567240" y="2764800"/>
            <a:chExt cx="348480" cy="348480"/>
          </a:xfrm>
        </p:grpSpPr>
        <p:grpSp>
          <p:nvGrpSpPr>
            <p:cNvPr id="582" name=""/>
            <p:cNvGrpSpPr/>
            <p:nvPr/>
          </p:nvGrpSpPr>
          <p:grpSpPr>
            <a:xfrm>
              <a:off x="3567240" y="2764800"/>
              <a:ext cx="348480" cy="348480"/>
              <a:chOff x="3567240" y="2764800"/>
              <a:chExt cx="348480" cy="348480"/>
            </a:xfrm>
          </p:grpSpPr>
          <p:grpSp>
            <p:nvGrpSpPr>
              <p:cNvPr id="583" name=""/>
              <p:cNvGrpSpPr/>
              <p:nvPr/>
            </p:nvGrpSpPr>
            <p:grpSpPr>
              <a:xfrm>
                <a:off x="3585600" y="2783160"/>
                <a:ext cx="311760" cy="311760"/>
                <a:chOff x="3585600" y="2783160"/>
                <a:chExt cx="311760" cy="311760"/>
              </a:xfrm>
            </p:grpSpPr>
            <p:sp>
              <p:nvSpPr>
                <p:cNvPr id="584" name=""/>
                <p:cNvSpPr/>
                <p:nvPr/>
              </p:nvSpPr>
              <p:spPr>
                <a:xfrm>
                  <a:off x="3585600" y="2783160"/>
                  <a:ext cx="311760" cy="311760"/>
                </a:xfrm>
                <a:custGeom>
                  <a:avLst/>
                  <a:gdLst>
                    <a:gd name="textAreaLeft" fmla="*/ 0 w 311760"/>
                    <a:gd name="textAreaRight" fmla="*/ 312120 w 311760"/>
                    <a:gd name="textAreaTop" fmla="*/ 0 h 311760"/>
                    <a:gd name="textAreaBottom" fmla="*/ 312120 h 31176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solidFill>
                  <a:srgbClr val="ffffd7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585" name=""/>
                <p:cNvSpPr/>
                <p:nvPr/>
              </p:nvSpPr>
              <p:spPr>
                <a:xfrm>
                  <a:off x="3585600" y="2783160"/>
                  <a:ext cx="311760" cy="311760"/>
                </a:xfrm>
                <a:custGeom>
                  <a:avLst/>
                  <a:gdLst>
                    <a:gd name="textAreaLeft" fmla="*/ 0 w 311760"/>
                    <a:gd name="textAreaRight" fmla="*/ 312120 w 311760"/>
                    <a:gd name="textAreaTop" fmla="*/ 0 h 311760"/>
                    <a:gd name="textAreaBottom" fmla="*/ 312120 h 31176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  <p:sp>
            <p:nvSpPr>
              <p:cNvPr id="586" name=""/>
              <p:cNvSpPr/>
              <p:nvPr/>
            </p:nvSpPr>
            <p:spPr>
              <a:xfrm>
                <a:off x="3567240" y="2764800"/>
                <a:ext cx="348480" cy="348480"/>
              </a:xfrm>
              <a:custGeom>
                <a:avLst/>
                <a:gdLst>
                  <a:gd name="textAreaLeft" fmla="*/ 0 w 348480"/>
                  <a:gd name="textAreaRight" fmla="*/ 348840 w 348480"/>
                  <a:gd name="textAreaTop" fmla="*/ 0 h 348480"/>
                  <a:gd name="textAreaBottom" fmla="*/ 348840 h 348480"/>
                </a:gdLst>
                <a:ahLst/>
                <a:rect l="textAreaLeft" t="textAreaTop" r="textAreaRight" b="textAreaBottom"/>
                <a:pathLst>
                  <a:path w="969" h="969">
                    <a:moveTo>
                      <a:pt x="16" y="359"/>
                    </a:moveTo>
                    <a:cubicBezTo>
                      <a:pt x="27" y="318"/>
                      <a:pt x="43" y="279"/>
                      <a:pt x="65" y="242"/>
                    </a:cubicBezTo>
                    <a:cubicBezTo>
                      <a:pt x="86" y="205"/>
                      <a:pt x="112" y="172"/>
                      <a:pt x="142" y="142"/>
                    </a:cubicBezTo>
                    <a:cubicBezTo>
                      <a:pt x="171" y="112"/>
                      <a:pt x="205" y="86"/>
                      <a:pt x="242" y="65"/>
                    </a:cubicBezTo>
                    <a:cubicBezTo>
                      <a:pt x="279" y="43"/>
                      <a:pt x="318" y="27"/>
                      <a:pt x="359" y="16"/>
                    </a:cubicBezTo>
                    <a:cubicBezTo>
                      <a:pt x="400" y="6"/>
                      <a:pt x="442" y="0"/>
                      <a:pt x="484" y="0"/>
                    </a:cubicBezTo>
                    <a:cubicBezTo>
                      <a:pt x="527" y="0"/>
                      <a:pt x="569" y="6"/>
                      <a:pt x="610" y="16"/>
                    </a:cubicBezTo>
                    <a:cubicBezTo>
                      <a:pt x="651" y="27"/>
                      <a:pt x="690" y="43"/>
                      <a:pt x="727" y="65"/>
                    </a:cubicBez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cubicBezTo>
                      <a:pt x="764" y="86"/>
                      <a:pt x="797" y="112"/>
                      <a:pt x="827" y="142"/>
                    </a:cubicBezTo>
                    <a:cubicBezTo>
                      <a:pt x="857" y="172"/>
                      <a:pt x="883" y="205"/>
                      <a:pt x="904" y="242"/>
                    </a:cubicBezTo>
                    <a:cubicBezTo>
                      <a:pt x="925" y="279"/>
                      <a:pt x="942" y="318"/>
                      <a:pt x="953" y="359"/>
                    </a:cubicBezTo>
                    <a:cubicBezTo>
                      <a:pt x="964" y="400"/>
                      <a:pt x="969" y="442"/>
                      <a:pt x="969" y="484"/>
                    </a:cubicBezTo>
                    <a:cubicBezTo>
                      <a:pt x="969" y="527"/>
                      <a:pt x="964" y="569"/>
                      <a:pt x="953" y="610"/>
                    </a:cubicBezTo>
                    <a:cubicBezTo>
                      <a:pt x="942" y="651"/>
                      <a:pt x="925" y="690"/>
                      <a:pt x="904" y="727"/>
                    </a:cubicBez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cubicBezTo>
                      <a:pt x="883" y="764"/>
                      <a:pt x="857" y="797"/>
                      <a:pt x="827" y="827"/>
                    </a:cubicBezTo>
                    <a:cubicBezTo>
                      <a:pt x="797" y="857"/>
                      <a:pt x="764" y="883"/>
                      <a:pt x="727" y="904"/>
                    </a:cubicBez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cubicBezTo>
                      <a:pt x="690" y="926"/>
                      <a:pt x="651" y="942"/>
                      <a:pt x="610" y="953"/>
                    </a:cubicBezTo>
                    <a:cubicBezTo>
                      <a:pt x="569" y="964"/>
                      <a:pt x="527" y="969"/>
                      <a:pt x="484" y="969"/>
                    </a:cubicBezTo>
                    <a:cubicBezTo>
                      <a:pt x="442" y="969"/>
                      <a:pt x="399" y="964"/>
                      <a:pt x="359" y="953"/>
                    </a:cubicBezTo>
                    <a:cubicBezTo>
                      <a:pt x="318" y="942"/>
                      <a:pt x="279" y="926"/>
                      <a:pt x="242" y="904"/>
                    </a:cubicBezTo>
                    <a:cubicBezTo>
                      <a:pt x="205" y="883"/>
                      <a:pt x="172" y="857"/>
                      <a:pt x="142" y="827"/>
                    </a:cubicBezTo>
                    <a:cubicBezTo>
                      <a:pt x="112" y="798"/>
                      <a:pt x="86" y="764"/>
                      <a:pt x="65" y="727"/>
                    </a:cubicBez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cubicBezTo>
                      <a:pt x="43" y="690"/>
                      <a:pt x="27" y="651"/>
                      <a:pt x="16" y="610"/>
                    </a:cubicBezTo>
                    <a:cubicBezTo>
                      <a:pt x="5" y="569"/>
                      <a:pt x="0" y="527"/>
                      <a:pt x="0" y="484"/>
                    </a:cubicBezTo>
                    <a:cubicBezTo>
                      <a:pt x="0" y="442"/>
                      <a:pt x="5" y="400"/>
                      <a:pt x="16" y="359"/>
                    </a:cubicBezTo>
                    <a:moveTo>
                      <a:pt x="484" y="867"/>
                    </a:moveTo>
                    <a:cubicBezTo>
                      <a:pt x="518" y="867"/>
                      <a:pt x="551" y="863"/>
                      <a:pt x="584" y="854"/>
                    </a:cubicBezTo>
                    <a:cubicBezTo>
                      <a:pt x="616" y="846"/>
                      <a:pt x="647" y="833"/>
                      <a:pt x="676" y="816"/>
                    </a:cubicBezTo>
                    <a:lnTo>
                      <a:pt x="676" y="816"/>
                    </a:lnTo>
                    <a:cubicBezTo>
                      <a:pt x="705" y="799"/>
                      <a:pt x="731" y="779"/>
                      <a:pt x="755" y="755"/>
                    </a:cubicBezTo>
                    <a:cubicBezTo>
                      <a:pt x="779" y="732"/>
                      <a:pt x="799" y="705"/>
                      <a:pt x="816" y="676"/>
                    </a:cubicBezTo>
                    <a:lnTo>
                      <a:pt x="816" y="676"/>
                    </a:lnTo>
                    <a:cubicBezTo>
                      <a:pt x="833" y="647"/>
                      <a:pt x="846" y="616"/>
                      <a:pt x="854" y="584"/>
                    </a:cubicBezTo>
                    <a:cubicBezTo>
                      <a:pt x="863" y="552"/>
                      <a:pt x="867" y="518"/>
                      <a:pt x="867" y="484"/>
                    </a:cubicBezTo>
                    <a:cubicBezTo>
                      <a:pt x="867" y="451"/>
                      <a:pt x="863" y="417"/>
                      <a:pt x="854" y="385"/>
                    </a:cubicBezTo>
                    <a:cubicBezTo>
                      <a:pt x="846" y="353"/>
                      <a:pt x="833" y="322"/>
                      <a:pt x="816" y="294"/>
                    </a:cubicBezTo>
                    <a:lnTo>
                      <a:pt x="816" y="293"/>
                    </a:lnTo>
                    <a:lnTo>
                      <a:pt x="816" y="293"/>
                    </a:lnTo>
                    <a:cubicBezTo>
                      <a:pt x="799" y="264"/>
                      <a:pt x="779" y="237"/>
                      <a:pt x="755" y="214"/>
                    </a:cubicBezTo>
                    <a:cubicBezTo>
                      <a:pt x="731" y="190"/>
                      <a:pt x="705" y="170"/>
                      <a:pt x="676" y="153"/>
                    </a:cubicBezTo>
                    <a:lnTo>
                      <a:pt x="676" y="153"/>
                    </a:lnTo>
                    <a:cubicBezTo>
                      <a:pt x="647" y="136"/>
                      <a:pt x="616" y="123"/>
                      <a:pt x="584" y="115"/>
                    </a:cubicBezTo>
                    <a:cubicBezTo>
                      <a:pt x="551" y="106"/>
                      <a:pt x="518" y="102"/>
                      <a:pt x="484" y="102"/>
                    </a:cubicBezTo>
                    <a:cubicBezTo>
                      <a:pt x="451" y="102"/>
                      <a:pt x="417" y="106"/>
                      <a:pt x="385" y="115"/>
                    </a:cubicBezTo>
                    <a:cubicBezTo>
                      <a:pt x="353" y="123"/>
                      <a:pt x="322" y="136"/>
                      <a:pt x="294" y="153"/>
                    </a:cubicBezTo>
                    <a:cubicBezTo>
                      <a:pt x="293" y="153"/>
                      <a:pt x="293" y="153"/>
                      <a:pt x="293" y="153"/>
                    </a:cubicBezTo>
                    <a:lnTo>
                      <a:pt x="293" y="153"/>
                    </a:lnTo>
                    <a:cubicBezTo>
                      <a:pt x="264" y="170"/>
                      <a:pt x="237" y="190"/>
                      <a:pt x="214" y="214"/>
                    </a:cubicBezTo>
                    <a:cubicBezTo>
                      <a:pt x="190" y="237"/>
                      <a:pt x="170" y="264"/>
                      <a:pt x="153" y="293"/>
                    </a:cubicBezTo>
                    <a:lnTo>
                      <a:pt x="153" y="293"/>
                    </a:lnTo>
                    <a:lnTo>
                      <a:pt x="153" y="294"/>
                    </a:lnTo>
                    <a:cubicBezTo>
                      <a:pt x="136" y="322"/>
                      <a:pt x="123" y="353"/>
                      <a:pt x="115" y="385"/>
                    </a:cubicBezTo>
                    <a:cubicBezTo>
                      <a:pt x="106" y="417"/>
                      <a:pt x="102" y="451"/>
                      <a:pt x="102" y="484"/>
                    </a:cubicBezTo>
                    <a:cubicBezTo>
                      <a:pt x="102" y="518"/>
                      <a:pt x="106" y="552"/>
                      <a:pt x="115" y="584"/>
                    </a:cubicBezTo>
                    <a:cubicBezTo>
                      <a:pt x="123" y="616"/>
                      <a:pt x="136" y="647"/>
                      <a:pt x="153" y="676"/>
                    </a:cubicBezTo>
                    <a:lnTo>
                      <a:pt x="153" y="676"/>
                    </a:lnTo>
                    <a:cubicBezTo>
                      <a:pt x="170" y="705"/>
                      <a:pt x="190" y="732"/>
                      <a:pt x="214" y="755"/>
                    </a:cubicBezTo>
                    <a:cubicBezTo>
                      <a:pt x="237" y="779"/>
                      <a:pt x="264" y="799"/>
                      <a:pt x="293" y="816"/>
                    </a:cubicBezTo>
                    <a:lnTo>
                      <a:pt x="293" y="816"/>
                    </a:lnTo>
                    <a:lnTo>
                      <a:pt x="294" y="816"/>
                    </a:lnTo>
                    <a:cubicBezTo>
                      <a:pt x="322" y="833"/>
                      <a:pt x="353" y="846"/>
                      <a:pt x="385" y="854"/>
                    </a:cubicBezTo>
                    <a:cubicBezTo>
                      <a:pt x="417" y="863"/>
                      <a:pt x="451" y="867"/>
                      <a:pt x="484" y="867"/>
                    </a:cubicBezTo>
                    <a:moveTo>
                      <a:pt x="65" y="242"/>
                    </a:moveTo>
                    <a:lnTo>
                      <a:pt x="109" y="268"/>
                    </a:lnTo>
                    <a:lnTo>
                      <a:pt x="65" y="243"/>
                    </a:lnTo>
                    <a:cubicBezTo>
                      <a:pt x="65" y="242"/>
                      <a:pt x="65" y="242"/>
                      <a:pt x="65" y="242"/>
                    </a:cubicBezTo>
                    <a:moveTo>
                      <a:pt x="242" y="65"/>
                    </a:moveTo>
                    <a:lnTo>
                      <a:pt x="268" y="109"/>
                    </a:lnTo>
                    <a:lnTo>
                      <a:pt x="242" y="65"/>
                    </a:lnTo>
                    <a:moveTo>
                      <a:pt x="904" y="243"/>
                    </a:moveTo>
                    <a:lnTo>
                      <a:pt x="860" y="268"/>
                    </a:lnTo>
                    <a:lnTo>
                      <a:pt x="904" y="242"/>
                    </a:lnTo>
                    <a:lnTo>
                      <a:pt x="904" y="242"/>
                    </a:lnTo>
                    <a:lnTo>
                      <a:pt x="904" y="243"/>
                    </a:lnTo>
                    <a:moveTo>
                      <a:pt x="242" y="904"/>
                    </a:moveTo>
                    <a:lnTo>
                      <a:pt x="268" y="860"/>
                    </a:lnTo>
                    <a:lnTo>
                      <a:pt x="242" y="90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87" name=""/>
            <p:cNvGrpSpPr/>
            <p:nvPr/>
          </p:nvGrpSpPr>
          <p:grpSpPr>
            <a:xfrm>
              <a:off x="3627720" y="2801520"/>
              <a:ext cx="250920" cy="253080"/>
              <a:chOff x="3627720" y="2801520"/>
              <a:chExt cx="250920" cy="253080"/>
            </a:xfrm>
          </p:grpSpPr>
          <p:sp>
            <p:nvSpPr>
              <p:cNvPr id="588" name=""/>
              <p:cNvSpPr/>
              <p:nvPr/>
            </p:nvSpPr>
            <p:spPr>
              <a:xfrm>
                <a:off x="3627720" y="2801520"/>
                <a:ext cx="250920" cy="253080"/>
              </a:xfrm>
              <a:custGeom>
                <a:avLst/>
                <a:gdLst>
                  <a:gd name="textAreaLeft" fmla="*/ 0 w 250920"/>
                  <a:gd name="textAreaRight" fmla="*/ 251280 w 250920"/>
                  <a:gd name="textAreaTop" fmla="*/ 0 h 253080"/>
                  <a:gd name="textAreaBottom" fmla="*/ 253440 h 25308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89" name=""/>
              <p:cNvSpPr/>
              <p:nvPr/>
            </p:nvSpPr>
            <p:spPr>
              <a:xfrm>
                <a:off x="3627720" y="2801520"/>
                <a:ext cx="250920" cy="253080"/>
              </a:xfrm>
              <a:custGeom>
                <a:avLst/>
                <a:gdLst>
                  <a:gd name="textAreaLeft" fmla="*/ 0 w 250920"/>
                  <a:gd name="textAreaRight" fmla="*/ 251280 w 250920"/>
                  <a:gd name="textAreaTop" fmla="*/ 0 h 253080"/>
                  <a:gd name="textAreaBottom" fmla="*/ 253440 h 25308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590" name=""/>
            <p:cNvGrpSpPr/>
            <p:nvPr/>
          </p:nvGrpSpPr>
          <p:grpSpPr>
            <a:xfrm>
              <a:off x="3614760" y="2787840"/>
              <a:ext cx="183240" cy="284040"/>
              <a:chOff x="3614760" y="2787840"/>
              <a:chExt cx="183240" cy="284040"/>
            </a:xfrm>
          </p:grpSpPr>
          <p:sp>
            <p:nvSpPr>
              <p:cNvPr id="591" name=""/>
              <p:cNvSpPr/>
              <p:nvPr/>
            </p:nvSpPr>
            <p:spPr>
              <a:xfrm>
                <a:off x="3614760" y="2787840"/>
                <a:ext cx="169920" cy="284040"/>
              </a:xfrm>
              <a:custGeom>
                <a:avLst/>
                <a:gdLst>
                  <a:gd name="textAreaLeft" fmla="*/ 0 w 169920"/>
                  <a:gd name="textAreaRight" fmla="*/ 170280 w 169920"/>
                  <a:gd name="textAreaTop" fmla="*/ 0 h 284040"/>
                  <a:gd name="textAreaBottom" fmla="*/ 284400 h 284040"/>
                </a:gdLst>
                <a:ahLst/>
                <a:rect l="textAreaLeft" t="textAreaTop" r="textAreaRight" b="textAreaBottom"/>
                <a:pathLst>
                  <a:path w="473" h="790">
                    <a:moveTo>
                      <a:pt x="0" y="790"/>
                    </a:moveTo>
                    <a:lnTo>
                      <a:pt x="0" y="0"/>
                    </a:lnTo>
                    <a:lnTo>
                      <a:pt x="473" y="0"/>
                    </a:lnTo>
                    <a:lnTo>
                      <a:pt x="473" y="790"/>
                    </a:lnTo>
                    <a:lnTo>
                      <a:pt x="0" y="79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2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592" name=""/>
              <p:cNvGrpSpPr/>
              <p:nvPr/>
            </p:nvGrpSpPr>
            <p:grpSpPr>
              <a:xfrm>
                <a:off x="3686760" y="2872080"/>
                <a:ext cx="111240" cy="139320"/>
                <a:chOff x="3686760" y="2872080"/>
                <a:chExt cx="111240" cy="139320"/>
              </a:xfrm>
            </p:grpSpPr>
            <p:sp>
              <p:nvSpPr>
                <p:cNvPr id="593" name=""/>
                <p:cNvSpPr/>
                <p:nvPr/>
              </p:nvSpPr>
              <p:spPr>
                <a:xfrm>
                  <a:off x="3686760" y="2872080"/>
                  <a:ext cx="111240" cy="139320"/>
                </a:xfrm>
                <a:custGeom>
                  <a:avLst/>
                  <a:gdLst>
                    <a:gd name="textAreaLeft" fmla="*/ 0 w 111240"/>
                    <a:gd name="textAreaRight" fmla="*/ 111600 w 111240"/>
                    <a:gd name="textAreaTop" fmla="*/ 0 h 139320"/>
                    <a:gd name="textAreaBottom" fmla="*/ 139680 h 13932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594" name=""/>
                <p:cNvSpPr/>
                <p:nvPr/>
              </p:nvSpPr>
              <p:spPr>
                <a:xfrm>
                  <a:off x="3686760" y="2872080"/>
                  <a:ext cx="111240" cy="139320"/>
                </a:xfrm>
                <a:custGeom>
                  <a:avLst/>
                  <a:gdLst>
                    <a:gd name="textAreaLeft" fmla="*/ 0 w 111240"/>
                    <a:gd name="textAreaRight" fmla="*/ 111600 w 111240"/>
                    <a:gd name="textAreaTop" fmla="*/ 0 h 139320"/>
                    <a:gd name="textAreaBottom" fmla="*/ 139680 h 13932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</p:grpSp>
      </p:grpSp>
    </p:spTree>
  </p:cSld>
  <mc:AlternateContent>
    <mc:Choice Requires="p14">
      <p:transition spd="slow" p14:dur="2000">
        <p14:honeycomb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PlaceHolder 22"/>
          <p:cNvSpPr/>
          <p:nvPr/>
        </p:nvSpPr>
        <p:spPr>
          <a:xfrm>
            <a:off x="349920" y="349920"/>
            <a:ext cx="8442360" cy="6627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chemeClr val="dk1"/>
                </a:solidFill>
                <a:latin typeface="Poppins"/>
                <a:ea typeface="Poppins"/>
              </a:rPr>
              <a:t>1.5: EL CARBONO</a:t>
            </a:r>
            <a:endParaRPr b="0" lang="es-AR" sz="3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596" name=""/>
          <p:cNvGrpSpPr/>
          <p:nvPr/>
        </p:nvGrpSpPr>
        <p:grpSpPr>
          <a:xfrm>
            <a:off x="3256200" y="2701440"/>
            <a:ext cx="539640" cy="564480"/>
            <a:chOff x="3256200" y="2701440"/>
            <a:chExt cx="539640" cy="564480"/>
          </a:xfrm>
        </p:grpSpPr>
        <p:grpSp>
          <p:nvGrpSpPr>
            <p:cNvPr id="597" name=""/>
            <p:cNvGrpSpPr/>
            <p:nvPr/>
          </p:nvGrpSpPr>
          <p:grpSpPr>
            <a:xfrm>
              <a:off x="3269880" y="2780640"/>
              <a:ext cx="405720" cy="405720"/>
              <a:chOff x="3269880" y="2780640"/>
              <a:chExt cx="405720" cy="405720"/>
            </a:xfrm>
          </p:grpSpPr>
          <p:sp>
            <p:nvSpPr>
              <p:cNvPr id="598" name=""/>
              <p:cNvSpPr/>
              <p:nvPr/>
            </p:nvSpPr>
            <p:spPr>
              <a:xfrm>
                <a:off x="326988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6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6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6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99" name=""/>
              <p:cNvSpPr/>
              <p:nvPr/>
            </p:nvSpPr>
            <p:spPr>
              <a:xfrm>
                <a:off x="326988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6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6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6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00" name=""/>
            <p:cNvGrpSpPr/>
            <p:nvPr/>
          </p:nvGrpSpPr>
          <p:grpSpPr>
            <a:xfrm>
              <a:off x="3322800" y="2808720"/>
              <a:ext cx="345600" cy="326880"/>
              <a:chOff x="3322800" y="2808720"/>
              <a:chExt cx="345600" cy="326880"/>
            </a:xfrm>
          </p:grpSpPr>
          <p:sp>
            <p:nvSpPr>
              <p:cNvPr id="601" name=""/>
              <p:cNvSpPr/>
              <p:nvPr/>
            </p:nvSpPr>
            <p:spPr>
              <a:xfrm>
                <a:off x="3322800" y="2808720"/>
                <a:ext cx="345600" cy="32688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3" h="911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899"/>
                      <a:pt x="759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1"/>
                    </a:cubicBezTo>
                    <a:cubicBezTo>
                      <a:pt x="43" y="412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02" name=""/>
              <p:cNvSpPr/>
              <p:nvPr/>
            </p:nvSpPr>
            <p:spPr>
              <a:xfrm>
                <a:off x="3322800" y="2808720"/>
                <a:ext cx="345600" cy="32688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3" h="911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899"/>
                      <a:pt x="759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1"/>
                    </a:cubicBezTo>
                    <a:cubicBezTo>
                      <a:pt x="43" y="412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03" name=""/>
            <p:cNvGrpSpPr/>
            <p:nvPr/>
          </p:nvGrpSpPr>
          <p:grpSpPr>
            <a:xfrm>
              <a:off x="3256200" y="2701440"/>
              <a:ext cx="539640" cy="564480"/>
              <a:chOff x="3256200" y="2701440"/>
              <a:chExt cx="539640" cy="564480"/>
            </a:xfrm>
          </p:grpSpPr>
          <p:sp>
            <p:nvSpPr>
              <p:cNvPr id="604" name=""/>
              <p:cNvSpPr/>
              <p:nvPr/>
            </p:nvSpPr>
            <p:spPr>
              <a:xfrm>
                <a:off x="3256200" y="270144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05" name=""/>
              <p:cNvSpPr/>
              <p:nvPr/>
            </p:nvSpPr>
            <p:spPr>
              <a:xfrm>
                <a:off x="3400920" y="29113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3" y="108"/>
                      <a:pt x="411" y="174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9" y="325"/>
                      <a:pt x="147" y="344"/>
                    </a:cubicBezTo>
                    <a:cubicBezTo>
                      <a:pt x="164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8"/>
                      <a:pt x="281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8"/>
                      <a:pt x="207" y="88"/>
                    </a:cubicBezTo>
                    <a:cubicBezTo>
                      <a:pt x="182" y="88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06" name=""/>
              <p:cNvSpPr/>
              <p:nvPr/>
            </p:nvSpPr>
            <p:spPr>
              <a:xfrm>
                <a:off x="3567600" y="291204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4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4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07" name=""/>
          <p:cNvGrpSpPr/>
          <p:nvPr/>
        </p:nvGrpSpPr>
        <p:grpSpPr>
          <a:xfrm>
            <a:off x="3783240" y="1865160"/>
            <a:ext cx="539640" cy="564480"/>
            <a:chOff x="3783240" y="1865160"/>
            <a:chExt cx="539640" cy="564480"/>
          </a:xfrm>
        </p:grpSpPr>
        <p:grpSp>
          <p:nvGrpSpPr>
            <p:cNvPr id="608" name=""/>
            <p:cNvGrpSpPr/>
            <p:nvPr/>
          </p:nvGrpSpPr>
          <p:grpSpPr>
            <a:xfrm>
              <a:off x="3796920" y="1944720"/>
              <a:ext cx="405720" cy="405720"/>
              <a:chOff x="3796920" y="1944720"/>
              <a:chExt cx="405720" cy="405720"/>
            </a:xfrm>
          </p:grpSpPr>
          <p:sp>
            <p:nvSpPr>
              <p:cNvPr id="609" name=""/>
              <p:cNvSpPr/>
              <p:nvPr/>
            </p:nvSpPr>
            <p:spPr>
              <a:xfrm>
                <a:off x="3796920" y="19447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5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2" y="75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7" y="75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5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4"/>
                      <a:pt x="847" y="1054"/>
                    </a:cubicBezTo>
                    <a:cubicBezTo>
                      <a:pt x="762" y="1103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3"/>
                      <a:pt x="282" y="1054"/>
                    </a:cubicBezTo>
                    <a:cubicBezTo>
                      <a:pt x="197" y="1004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0" name=""/>
              <p:cNvSpPr/>
              <p:nvPr/>
            </p:nvSpPr>
            <p:spPr>
              <a:xfrm>
                <a:off x="3796920" y="19447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5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2" y="75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7" y="75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5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4"/>
                      <a:pt x="847" y="1054"/>
                    </a:cubicBezTo>
                    <a:cubicBezTo>
                      <a:pt x="762" y="1103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3"/>
                      <a:pt x="282" y="1054"/>
                    </a:cubicBezTo>
                    <a:cubicBezTo>
                      <a:pt x="197" y="1004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11" name=""/>
            <p:cNvGrpSpPr/>
            <p:nvPr/>
          </p:nvGrpSpPr>
          <p:grpSpPr>
            <a:xfrm>
              <a:off x="3849840" y="1972440"/>
              <a:ext cx="345600" cy="327240"/>
              <a:chOff x="3849840" y="1972440"/>
              <a:chExt cx="345600" cy="327240"/>
            </a:xfrm>
          </p:grpSpPr>
          <p:sp>
            <p:nvSpPr>
              <p:cNvPr id="612" name=""/>
              <p:cNvSpPr/>
              <p:nvPr/>
            </p:nvSpPr>
            <p:spPr>
              <a:xfrm>
                <a:off x="3849840" y="197244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4" y="29"/>
                      <a:pt x="279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3" y="90"/>
                      <a:pt x="770" y="119"/>
                      <a:pt x="805" y="150"/>
                    </a:cubicBezTo>
                    <a:cubicBezTo>
                      <a:pt x="838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7"/>
                      <a:pt x="963" y="512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8" y="841"/>
                      <a:pt x="805" y="874"/>
                    </a:cubicBezTo>
                    <a:cubicBezTo>
                      <a:pt x="790" y="886"/>
                      <a:pt x="775" y="900"/>
                      <a:pt x="760" y="912"/>
                    </a:cubicBezTo>
                    <a:cubicBezTo>
                      <a:pt x="628" y="909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2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13" name=""/>
              <p:cNvSpPr/>
              <p:nvPr/>
            </p:nvSpPr>
            <p:spPr>
              <a:xfrm>
                <a:off x="3849840" y="197244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4" y="29"/>
                      <a:pt x="279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3" y="90"/>
                      <a:pt x="770" y="119"/>
                      <a:pt x="805" y="150"/>
                    </a:cubicBezTo>
                    <a:cubicBezTo>
                      <a:pt x="838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7"/>
                      <a:pt x="963" y="512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8" y="841"/>
                      <a:pt x="805" y="874"/>
                    </a:cubicBezTo>
                    <a:cubicBezTo>
                      <a:pt x="790" y="886"/>
                      <a:pt x="775" y="900"/>
                      <a:pt x="760" y="912"/>
                    </a:cubicBezTo>
                    <a:cubicBezTo>
                      <a:pt x="628" y="909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2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14" name=""/>
            <p:cNvGrpSpPr/>
            <p:nvPr/>
          </p:nvGrpSpPr>
          <p:grpSpPr>
            <a:xfrm>
              <a:off x="3783240" y="1865160"/>
              <a:ext cx="539640" cy="564480"/>
              <a:chOff x="3783240" y="1865160"/>
              <a:chExt cx="539640" cy="564480"/>
            </a:xfrm>
          </p:grpSpPr>
          <p:sp>
            <p:nvSpPr>
              <p:cNvPr id="615" name=""/>
              <p:cNvSpPr/>
              <p:nvPr/>
            </p:nvSpPr>
            <p:spPr>
              <a:xfrm>
                <a:off x="3783240" y="186516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2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2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16" name=""/>
              <p:cNvSpPr/>
              <p:nvPr/>
            </p:nvSpPr>
            <p:spPr>
              <a:xfrm>
                <a:off x="3927960" y="207504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5" y="345"/>
                      <a:pt x="0" y="295"/>
                      <a:pt x="0" y="234"/>
                    </a:cubicBezTo>
                    <a:cubicBezTo>
                      <a:pt x="0" y="161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8" y="22"/>
                      <a:pt x="355" y="65"/>
                    </a:cubicBezTo>
                    <a:cubicBezTo>
                      <a:pt x="393" y="108"/>
                      <a:pt x="411" y="175"/>
                      <a:pt x="409" y="264"/>
                    </a:cubicBezTo>
                    <a:lnTo>
                      <a:pt x="119" y="264"/>
                    </a:lnTo>
                    <a:cubicBezTo>
                      <a:pt x="119" y="299"/>
                      <a:pt x="129" y="325"/>
                      <a:pt x="147" y="345"/>
                    </a:cubicBezTo>
                    <a:cubicBezTo>
                      <a:pt x="165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9"/>
                      <a:pt x="281" y="333"/>
                      <a:pt x="288" y="310"/>
                    </a:cubicBezTo>
                    <a:moveTo>
                      <a:pt x="294" y="194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8"/>
                      <a:pt x="231" y="89"/>
                      <a:pt x="208" y="89"/>
                    </a:cubicBezTo>
                    <a:cubicBezTo>
                      <a:pt x="182" y="89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1" y="194"/>
                    </a:cubicBezTo>
                    <a:lnTo>
                      <a:pt x="294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17" name=""/>
              <p:cNvSpPr/>
              <p:nvPr/>
            </p:nvSpPr>
            <p:spPr>
              <a:xfrm>
                <a:off x="4094640" y="207576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18" name=""/>
          <p:cNvGrpSpPr/>
          <p:nvPr/>
        </p:nvGrpSpPr>
        <p:grpSpPr>
          <a:xfrm>
            <a:off x="4647600" y="1891080"/>
            <a:ext cx="539640" cy="564480"/>
            <a:chOff x="4647600" y="1891080"/>
            <a:chExt cx="539640" cy="564480"/>
          </a:xfrm>
        </p:grpSpPr>
        <p:grpSp>
          <p:nvGrpSpPr>
            <p:cNvPr id="619" name=""/>
            <p:cNvGrpSpPr/>
            <p:nvPr/>
          </p:nvGrpSpPr>
          <p:grpSpPr>
            <a:xfrm>
              <a:off x="4661280" y="1970280"/>
              <a:ext cx="405720" cy="405720"/>
              <a:chOff x="4661280" y="1970280"/>
              <a:chExt cx="405720" cy="405720"/>
            </a:xfrm>
          </p:grpSpPr>
          <p:sp>
            <p:nvSpPr>
              <p:cNvPr id="620" name=""/>
              <p:cNvSpPr/>
              <p:nvPr/>
            </p:nvSpPr>
            <p:spPr>
              <a:xfrm>
                <a:off x="4661280" y="197028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5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7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7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5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21" name=""/>
              <p:cNvSpPr/>
              <p:nvPr/>
            </p:nvSpPr>
            <p:spPr>
              <a:xfrm>
                <a:off x="4661280" y="197028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5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7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7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5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22" name=""/>
            <p:cNvGrpSpPr/>
            <p:nvPr/>
          </p:nvGrpSpPr>
          <p:grpSpPr>
            <a:xfrm>
              <a:off x="4714200" y="1998360"/>
              <a:ext cx="345600" cy="327240"/>
              <a:chOff x="4714200" y="1998360"/>
              <a:chExt cx="345600" cy="327240"/>
            </a:xfrm>
          </p:grpSpPr>
          <p:sp>
            <p:nvSpPr>
              <p:cNvPr id="623" name=""/>
              <p:cNvSpPr/>
              <p:nvPr/>
            </p:nvSpPr>
            <p:spPr>
              <a:xfrm>
                <a:off x="4714200" y="199836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0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900"/>
                      <a:pt x="759" y="912"/>
                    </a:cubicBezTo>
                    <a:cubicBezTo>
                      <a:pt x="627" y="909"/>
                      <a:pt x="499" y="873"/>
                      <a:pt x="385" y="804"/>
                    </a:cubicBezTo>
                    <a:cubicBezTo>
                      <a:pt x="265" y="733"/>
                      <a:pt x="167" y="633"/>
                      <a:pt x="100" y="511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24" name=""/>
              <p:cNvSpPr/>
              <p:nvPr/>
            </p:nvSpPr>
            <p:spPr>
              <a:xfrm>
                <a:off x="4714200" y="199836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0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900"/>
                      <a:pt x="759" y="912"/>
                    </a:cubicBezTo>
                    <a:cubicBezTo>
                      <a:pt x="627" y="909"/>
                      <a:pt x="499" y="873"/>
                      <a:pt x="385" y="804"/>
                    </a:cubicBezTo>
                    <a:cubicBezTo>
                      <a:pt x="265" y="733"/>
                      <a:pt x="167" y="633"/>
                      <a:pt x="100" y="511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25" name=""/>
            <p:cNvGrpSpPr/>
            <p:nvPr/>
          </p:nvGrpSpPr>
          <p:grpSpPr>
            <a:xfrm>
              <a:off x="4647600" y="1891080"/>
              <a:ext cx="539640" cy="564480"/>
              <a:chOff x="4647600" y="1891080"/>
              <a:chExt cx="539640" cy="564480"/>
            </a:xfrm>
          </p:grpSpPr>
          <p:sp>
            <p:nvSpPr>
              <p:cNvPr id="626" name=""/>
              <p:cNvSpPr/>
              <p:nvPr/>
            </p:nvSpPr>
            <p:spPr>
              <a:xfrm>
                <a:off x="4647600" y="189108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27" name=""/>
              <p:cNvSpPr/>
              <p:nvPr/>
            </p:nvSpPr>
            <p:spPr>
              <a:xfrm>
                <a:off x="4792320" y="210096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5"/>
                      <a:pt x="0" y="234"/>
                    </a:cubicBezTo>
                    <a:cubicBezTo>
                      <a:pt x="0" y="161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3" y="108"/>
                      <a:pt x="411" y="175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8" y="325"/>
                      <a:pt x="146" y="345"/>
                    </a:cubicBezTo>
                    <a:cubicBezTo>
                      <a:pt x="164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59" y="358"/>
                    </a:cubicBezTo>
                    <a:cubicBezTo>
                      <a:pt x="272" y="348"/>
                      <a:pt x="281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9"/>
                      <a:pt x="207" y="89"/>
                    </a:cubicBezTo>
                    <a:cubicBezTo>
                      <a:pt x="182" y="89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28" name=""/>
              <p:cNvSpPr/>
              <p:nvPr/>
            </p:nvSpPr>
            <p:spPr>
              <a:xfrm>
                <a:off x="4959000" y="210168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3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3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29" name=""/>
          <p:cNvGrpSpPr/>
          <p:nvPr/>
        </p:nvGrpSpPr>
        <p:grpSpPr>
          <a:xfrm>
            <a:off x="5135400" y="2701440"/>
            <a:ext cx="539640" cy="564480"/>
            <a:chOff x="5135400" y="2701440"/>
            <a:chExt cx="539640" cy="564480"/>
          </a:xfrm>
        </p:grpSpPr>
        <p:grpSp>
          <p:nvGrpSpPr>
            <p:cNvPr id="630" name=""/>
            <p:cNvGrpSpPr/>
            <p:nvPr/>
          </p:nvGrpSpPr>
          <p:grpSpPr>
            <a:xfrm>
              <a:off x="5148720" y="2780640"/>
              <a:ext cx="405720" cy="405720"/>
              <a:chOff x="5148720" y="2780640"/>
              <a:chExt cx="405720" cy="405720"/>
            </a:xfrm>
          </p:grpSpPr>
          <p:sp>
            <p:nvSpPr>
              <p:cNvPr id="631" name=""/>
              <p:cNvSpPr/>
              <p:nvPr/>
            </p:nvSpPr>
            <p:spPr>
              <a:xfrm>
                <a:off x="514872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7" y="369"/>
                      <a:pt x="76" y="283"/>
                    </a:cubicBezTo>
                    <a:cubicBezTo>
                      <a:pt x="126" y="197"/>
                      <a:pt x="197" y="126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5" y="0"/>
                      <a:pt x="762" y="26"/>
                      <a:pt x="848" y="76"/>
                    </a:cubicBezTo>
                    <a:cubicBezTo>
                      <a:pt x="934" y="126"/>
                      <a:pt x="1005" y="197"/>
                      <a:pt x="1055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5" y="848"/>
                    </a:cubicBezTo>
                    <a:cubicBezTo>
                      <a:pt x="1005" y="934"/>
                      <a:pt x="934" y="1005"/>
                      <a:pt x="848" y="1055"/>
                    </a:cubicBezTo>
                    <a:cubicBezTo>
                      <a:pt x="762" y="1104"/>
                      <a:pt x="665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5"/>
                    </a:cubicBezTo>
                    <a:cubicBezTo>
                      <a:pt x="197" y="1005"/>
                      <a:pt x="126" y="934"/>
                      <a:pt x="76" y="848"/>
                    </a:cubicBezTo>
                    <a:cubicBezTo>
                      <a:pt x="27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2" name=""/>
              <p:cNvSpPr/>
              <p:nvPr/>
            </p:nvSpPr>
            <p:spPr>
              <a:xfrm>
                <a:off x="514872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7" y="369"/>
                      <a:pt x="76" y="283"/>
                    </a:cubicBezTo>
                    <a:cubicBezTo>
                      <a:pt x="126" y="197"/>
                      <a:pt x="197" y="126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5" y="0"/>
                      <a:pt x="762" y="26"/>
                      <a:pt x="848" y="76"/>
                    </a:cubicBezTo>
                    <a:cubicBezTo>
                      <a:pt x="934" y="126"/>
                      <a:pt x="1005" y="197"/>
                      <a:pt x="1055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5" y="848"/>
                    </a:cubicBezTo>
                    <a:cubicBezTo>
                      <a:pt x="1005" y="934"/>
                      <a:pt x="934" y="1005"/>
                      <a:pt x="848" y="1055"/>
                    </a:cubicBezTo>
                    <a:cubicBezTo>
                      <a:pt x="762" y="1104"/>
                      <a:pt x="665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5"/>
                    </a:cubicBezTo>
                    <a:cubicBezTo>
                      <a:pt x="197" y="1005"/>
                      <a:pt x="126" y="934"/>
                      <a:pt x="76" y="848"/>
                    </a:cubicBezTo>
                    <a:cubicBezTo>
                      <a:pt x="27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33" name=""/>
            <p:cNvGrpSpPr/>
            <p:nvPr/>
          </p:nvGrpSpPr>
          <p:grpSpPr>
            <a:xfrm>
              <a:off x="5201640" y="2808720"/>
              <a:ext cx="345960" cy="326880"/>
              <a:chOff x="5201640" y="2808720"/>
              <a:chExt cx="345960" cy="326880"/>
            </a:xfrm>
          </p:grpSpPr>
          <p:sp>
            <p:nvSpPr>
              <p:cNvPr id="634" name=""/>
              <p:cNvSpPr/>
              <p:nvPr/>
            </p:nvSpPr>
            <p:spPr>
              <a:xfrm>
                <a:off x="5201640" y="28087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9"/>
                      <a:pt x="107" y="90"/>
                      <a:pt x="149" y="68"/>
                    </a:cubicBezTo>
                    <a:cubicBezTo>
                      <a:pt x="191" y="45"/>
                      <a:pt x="234" y="29"/>
                      <a:pt x="279" y="17"/>
                    </a:cubicBezTo>
                    <a:cubicBezTo>
                      <a:pt x="326" y="5"/>
                      <a:pt x="372" y="0"/>
                      <a:pt x="420" y="0"/>
                    </a:cubicBezTo>
                    <a:cubicBezTo>
                      <a:pt x="468" y="0"/>
                      <a:pt x="516" y="5"/>
                      <a:pt x="561" y="17"/>
                    </a:cubicBezTo>
                    <a:cubicBezTo>
                      <a:pt x="606" y="29"/>
                      <a:pt x="651" y="45"/>
                      <a:pt x="691" y="68"/>
                    </a:cubicBezTo>
                    <a:cubicBezTo>
                      <a:pt x="733" y="90"/>
                      <a:pt x="771" y="119"/>
                      <a:pt x="805" y="150"/>
                    </a:cubicBezTo>
                    <a:cubicBezTo>
                      <a:pt x="838" y="182"/>
                      <a:pt x="867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7" y="807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6" y="733"/>
                      <a:pt x="168" y="633"/>
                      <a:pt x="101" y="511"/>
                    </a:cubicBezTo>
                    <a:cubicBezTo>
                      <a:pt x="44" y="412"/>
                      <a:pt x="9" y="302"/>
                      <a:pt x="0" y="188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35" name=""/>
              <p:cNvSpPr/>
              <p:nvPr/>
            </p:nvSpPr>
            <p:spPr>
              <a:xfrm>
                <a:off x="5201640" y="28087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9"/>
                      <a:pt x="107" y="90"/>
                      <a:pt x="149" y="68"/>
                    </a:cubicBezTo>
                    <a:cubicBezTo>
                      <a:pt x="191" y="45"/>
                      <a:pt x="234" y="29"/>
                      <a:pt x="279" y="17"/>
                    </a:cubicBezTo>
                    <a:cubicBezTo>
                      <a:pt x="326" y="5"/>
                      <a:pt x="372" y="0"/>
                      <a:pt x="420" y="0"/>
                    </a:cubicBezTo>
                    <a:cubicBezTo>
                      <a:pt x="468" y="0"/>
                      <a:pt x="516" y="5"/>
                      <a:pt x="561" y="17"/>
                    </a:cubicBezTo>
                    <a:cubicBezTo>
                      <a:pt x="606" y="29"/>
                      <a:pt x="651" y="45"/>
                      <a:pt x="691" y="68"/>
                    </a:cubicBezTo>
                    <a:cubicBezTo>
                      <a:pt x="733" y="90"/>
                      <a:pt x="771" y="119"/>
                      <a:pt x="805" y="150"/>
                    </a:cubicBezTo>
                    <a:cubicBezTo>
                      <a:pt x="838" y="182"/>
                      <a:pt x="867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7" y="807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6" y="733"/>
                      <a:pt x="168" y="633"/>
                      <a:pt x="101" y="511"/>
                    </a:cubicBezTo>
                    <a:cubicBezTo>
                      <a:pt x="44" y="412"/>
                      <a:pt x="9" y="302"/>
                      <a:pt x="0" y="188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36" name=""/>
            <p:cNvGrpSpPr/>
            <p:nvPr/>
          </p:nvGrpSpPr>
          <p:grpSpPr>
            <a:xfrm>
              <a:off x="5135400" y="2701440"/>
              <a:ext cx="539640" cy="564480"/>
              <a:chOff x="5135400" y="2701440"/>
              <a:chExt cx="539640" cy="564480"/>
            </a:xfrm>
          </p:grpSpPr>
          <p:sp>
            <p:nvSpPr>
              <p:cNvPr id="637" name=""/>
              <p:cNvSpPr/>
              <p:nvPr/>
            </p:nvSpPr>
            <p:spPr>
              <a:xfrm>
                <a:off x="5135400" y="270144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38" name=""/>
              <p:cNvSpPr/>
              <p:nvPr/>
            </p:nvSpPr>
            <p:spPr>
              <a:xfrm>
                <a:off x="5280120" y="29113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7" y="310"/>
                    </a:moveTo>
                    <a:lnTo>
                      <a:pt x="403" y="330"/>
                    </a:lnTo>
                    <a:cubicBezTo>
                      <a:pt x="388" y="372"/>
                      <a:pt x="364" y="405"/>
                      <a:pt x="332" y="427"/>
                    </a:cubicBezTo>
                    <a:cubicBezTo>
                      <a:pt x="300" y="449"/>
                      <a:pt x="260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4" y="21"/>
                      <a:pt x="142" y="0"/>
                      <a:pt x="200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2" y="108"/>
                      <a:pt x="410" y="174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8" y="325"/>
                      <a:pt x="146" y="344"/>
                    </a:cubicBezTo>
                    <a:cubicBezTo>
                      <a:pt x="164" y="364"/>
                      <a:pt x="186" y="373"/>
                      <a:pt x="213" y="373"/>
                    </a:cubicBezTo>
                    <a:cubicBezTo>
                      <a:pt x="231" y="373"/>
                      <a:pt x="247" y="368"/>
                      <a:pt x="259" y="358"/>
                    </a:cubicBezTo>
                    <a:cubicBezTo>
                      <a:pt x="272" y="348"/>
                      <a:pt x="281" y="332"/>
                      <a:pt x="287" y="310"/>
                    </a:cubicBezTo>
                    <a:moveTo>
                      <a:pt x="293" y="193"/>
                    </a:moveTo>
                    <a:cubicBezTo>
                      <a:pt x="293" y="159"/>
                      <a:pt x="284" y="133"/>
                      <a:pt x="267" y="115"/>
                    </a:cubicBezTo>
                    <a:cubicBezTo>
                      <a:pt x="251" y="97"/>
                      <a:pt x="231" y="88"/>
                      <a:pt x="207" y="88"/>
                    </a:cubicBezTo>
                    <a:cubicBezTo>
                      <a:pt x="182" y="88"/>
                      <a:pt x="161" y="98"/>
                      <a:pt x="144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3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39" name=""/>
              <p:cNvSpPr/>
              <p:nvPr/>
            </p:nvSpPr>
            <p:spPr>
              <a:xfrm>
                <a:off x="5446800" y="291204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3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3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40" name=""/>
          <p:cNvGrpSpPr/>
          <p:nvPr/>
        </p:nvGrpSpPr>
        <p:grpSpPr>
          <a:xfrm>
            <a:off x="4659120" y="3645720"/>
            <a:ext cx="539280" cy="564120"/>
            <a:chOff x="4659120" y="3645720"/>
            <a:chExt cx="539280" cy="564120"/>
          </a:xfrm>
        </p:grpSpPr>
        <p:grpSp>
          <p:nvGrpSpPr>
            <p:cNvPr id="641" name=""/>
            <p:cNvGrpSpPr/>
            <p:nvPr/>
          </p:nvGrpSpPr>
          <p:grpSpPr>
            <a:xfrm>
              <a:off x="4672440" y="3724920"/>
              <a:ext cx="405720" cy="405720"/>
              <a:chOff x="4672440" y="3724920"/>
              <a:chExt cx="405720" cy="405720"/>
            </a:xfrm>
          </p:grpSpPr>
          <p:sp>
            <p:nvSpPr>
              <p:cNvPr id="642" name=""/>
              <p:cNvSpPr/>
              <p:nvPr/>
            </p:nvSpPr>
            <p:spPr>
              <a:xfrm>
                <a:off x="4672440" y="37249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7"/>
                      <a:pt x="197" y="125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4" y="125"/>
                      <a:pt x="1005" y="197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2"/>
                      <a:pt x="1054" y="847"/>
                    </a:cubicBezTo>
                    <a:cubicBezTo>
                      <a:pt x="1005" y="933"/>
                      <a:pt x="934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2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43" name=""/>
              <p:cNvSpPr/>
              <p:nvPr/>
            </p:nvSpPr>
            <p:spPr>
              <a:xfrm>
                <a:off x="4672440" y="37249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7"/>
                      <a:pt x="197" y="125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4" y="125"/>
                      <a:pt x="1005" y="197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2"/>
                      <a:pt x="1054" y="847"/>
                    </a:cubicBezTo>
                    <a:cubicBezTo>
                      <a:pt x="1005" y="933"/>
                      <a:pt x="934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2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44" name=""/>
            <p:cNvGrpSpPr/>
            <p:nvPr/>
          </p:nvGrpSpPr>
          <p:grpSpPr>
            <a:xfrm>
              <a:off x="4725360" y="3753000"/>
              <a:ext cx="345960" cy="326880"/>
              <a:chOff x="4725360" y="3753000"/>
              <a:chExt cx="345960" cy="326880"/>
            </a:xfrm>
          </p:grpSpPr>
          <p:sp>
            <p:nvSpPr>
              <p:cNvPr id="645" name=""/>
              <p:cNvSpPr/>
              <p:nvPr/>
            </p:nvSpPr>
            <p:spPr>
              <a:xfrm>
                <a:off x="4725360" y="375300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6" y="4"/>
                      <a:pt x="561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4" y="412"/>
                      <a:pt x="9" y="301"/>
                      <a:pt x="0" y="187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46" name=""/>
              <p:cNvSpPr/>
              <p:nvPr/>
            </p:nvSpPr>
            <p:spPr>
              <a:xfrm>
                <a:off x="4725360" y="375300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6" y="4"/>
                      <a:pt x="561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4" y="412"/>
                      <a:pt x="9" y="301"/>
                      <a:pt x="0" y="187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47" name=""/>
            <p:cNvGrpSpPr/>
            <p:nvPr/>
          </p:nvGrpSpPr>
          <p:grpSpPr>
            <a:xfrm>
              <a:off x="4659120" y="3645720"/>
              <a:ext cx="539280" cy="564120"/>
              <a:chOff x="4659120" y="3645720"/>
              <a:chExt cx="539280" cy="564120"/>
            </a:xfrm>
          </p:grpSpPr>
          <p:sp>
            <p:nvSpPr>
              <p:cNvPr id="648" name=""/>
              <p:cNvSpPr/>
              <p:nvPr/>
            </p:nvSpPr>
            <p:spPr>
              <a:xfrm>
                <a:off x="4659120" y="3645720"/>
                <a:ext cx="539280" cy="564120"/>
              </a:xfrm>
              <a:custGeom>
                <a:avLst/>
                <a:gdLst>
                  <a:gd name="textAreaLeft" fmla="*/ 0 w 539280"/>
                  <a:gd name="textAreaRight" fmla="*/ 540360 w 539280"/>
                  <a:gd name="textAreaTop" fmla="*/ 0 h 564120"/>
                  <a:gd name="textAreaBottom" fmla="*/ 565200 h 564120"/>
                </a:gdLst>
                <a:ahLst/>
                <a:rect l="textAreaLeft" t="textAreaTop" r="textAreaRight" b="textAreaBottom"/>
                <a:pathLst>
                  <a:path w="1501" h="1570">
                    <a:moveTo>
                      <a:pt x="0" y="1570"/>
                    </a:moveTo>
                    <a:cubicBezTo>
                      <a:pt x="0" y="1047"/>
                      <a:pt x="0" y="523"/>
                      <a:pt x="0" y="0"/>
                    </a:cubicBezTo>
                    <a:cubicBezTo>
                      <a:pt x="500" y="0"/>
                      <a:pt x="1001" y="0"/>
                      <a:pt x="1501" y="0"/>
                    </a:cubicBezTo>
                    <a:cubicBezTo>
                      <a:pt x="1501" y="523"/>
                      <a:pt x="1501" y="1047"/>
                      <a:pt x="1501" y="1570"/>
                    </a:cubicBezTo>
                    <a:cubicBezTo>
                      <a:pt x="1001" y="1570"/>
                      <a:pt x="500" y="1570"/>
                      <a:pt x="0" y="157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49" name=""/>
              <p:cNvSpPr/>
              <p:nvPr/>
            </p:nvSpPr>
            <p:spPr>
              <a:xfrm>
                <a:off x="4803480" y="3855600"/>
                <a:ext cx="146520" cy="164520"/>
              </a:xfrm>
              <a:custGeom>
                <a:avLst/>
                <a:gdLst>
                  <a:gd name="textAreaLeft" fmla="*/ 0 w 146520"/>
                  <a:gd name="textAreaRight" fmla="*/ 147600 w 14652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10" h="460">
                    <a:moveTo>
                      <a:pt x="288" y="310"/>
                    </a:moveTo>
                    <a:lnTo>
                      <a:pt x="403" y="329"/>
                    </a:lnTo>
                    <a:cubicBezTo>
                      <a:pt x="389" y="372"/>
                      <a:pt x="365" y="404"/>
                      <a:pt x="333" y="426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7" y="460"/>
                      <a:pt x="80" y="435"/>
                      <a:pt x="44" y="385"/>
                    </a:cubicBezTo>
                    <a:cubicBezTo>
                      <a:pt x="15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0"/>
                      <a:pt x="143" y="0"/>
                      <a:pt x="201" y="0"/>
                    </a:cubicBezTo>
                    <a:cubicBezTo>
                      <a:pt x="266" y="0"/>
                      <a:pt x="318" y="21"/>
                      <a:pt x="355" y="65"/>
                    </a:cubicBezTo>
                    <a:cubicBezTo>
                      <a:pt x="393" y="108"/>
                      <a:pt x="411" y="174"/>
                      <a:pt x="409" y="263"/>
                    </a:cubicBezTo>
                    <a:lnTo>
                      <a:pt x="119" y="263"/>
                    </a:lnTo>
                    <a:cubicBezTo>
                      <a:pt x="120" y="298"/>
                      <a:pt x="129" y="325"/>
                      <a:pt x="147" y="344"/>
                    </a:cubicBezTo>
                    <a:cubicBezTo>
                      <a:pt x="165" y="363"/>
                      <a:pt x="187" y="373"/>
                      <a:pt x="214" y="373"/>
                    </a:cubicBezTo>
                    <a:cubicBezTo>
                      <a:pt x="232" y="373"/>
                      <a:pt x="248" y="368"/>
                      <a:pt x="260" y="358"/>
                    </a:cubicBezTo>
                    <a:cubicBezTo>
                      <a:pt x="272" y="348"/>
                      <a:pt x="282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5" y="133"/>
                      <a:pt x="268" y="115"/>
                    </a:cubicBezTo>
                    <a:cubicBezTo>
                      <a:pt x="252" y="97"/>
                      <a:pt x="232" y="88"/>
                      <a:pt x="208" y="88"/>
                    </a:cubicBezTo>
                    <a:cubicBezTo>
                      <a:pt x="183" y="88"/>
                      <a:pt x="162" y="97"/>
                      <a:pt x="145" y="116"/>
                    </a:cubicBezTo>
                    <a:cubicBezTo>
                      <a:pt x="129" y="135"/>
                      <a:pt x="121" y="161"/>
                      <a:pt x="121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50" name=""/>
              <p:cNvSpPr/>
              <p:nvPr/>
            </p:nvSpPr>
            <p:spPr>
              <a:xfrm>
                <a:off x="4970160" y="385596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51" name=""/>
          <p:cNvGrpSpPr/>
          <p:nvPr/>
        </p:nvGrpSpPr>
        <p:grpSpPr>
          <a:xfrm>
            <a:off x="3729600" y="3671640"/>
            <a:ext cx="539280" cy="564120"/>
            <a:chOff x="3729600" y="3671640"/>
            <a:chExt cx="539280" cy="564120"/>
          </a:xfrm>
        </p:grpSpPr>
        <p:grpSp>
          <p:nvGrpSpPr>
            <p:cNvPr id="652" name=""/>
            <p:cNvGrpSpPr/>
            <p:nvPr/>
          </p:nvGrpSpPr>
          <p:grpSpPr>
            <a:xfrm>
              <a:off x="3742920" y="3750840"/>
              <a:ext cx="405720" cy="405720"/>
              <a:chOff x="3742920" y="3750840"/>
              <a:chExt cx="405720" cy="405720"/>
            </a:xfrm>
          </p:grpSpPr>
          <p:sp>
            <p:nvSpPr>
              <p:cNvPr id="653" name=""/>
              <p:cNvSpPr/>
              <p:nvPr/>
            </p:nvSpPr>
            <p:spPr>
              <a:xfrm>
                <a:off x="3742920" y="37508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3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4" name=""/>
              <p:cNvSpPr/>
              <p:nvPr/>
            </p:nvSpPr>
            <p:spPr>
              <a:xfrm>
                <a:off x="3742920" y="37508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3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55" name=""/>
            <p:cNvGrpSpPr/>
            <p:nvPr/>
          </p:nvGrpSpPr>
          <p:grpSpPr>
            <a:xfrm>
              <a:off x="3795840" y="3778920"/>
              <a:ext cx="345960" cy="326880"/>
              <a:chOff x="3795840" y="3778920"/>
              <a:chExt cx="345960" cy="326880"/>
            </a:xfrm>
          </p:grpSpPr>
          <p:sp>
            <p:nvSpPr>
              <p:cNvPr id="656" name=""/>
              <p:cNvSpPr/>
              <p:nvPr/>
            </p:nvSpPr>
            <p:spPr>
              <a:xfrm>
                <a:off x="3795840" y="37789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5" y="4"/>
                      <a:pt x="560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5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3"/>
                    </a:cubicBezTo>
                    <a:cubicBezTo>
                      <a:pt x="790" y="885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3" y="412"/>
                      <a:pt x="9" y="301"/>
                      <a:pt x="0" y="187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57" name=""/>
              <p:cNvSpPr/>
              <p:nvPr/>
            </p:nvSpPr>
            <p:spPr>
              <a:xfrm>
                <a:off x="3795840" y="37789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5" y="4"/>
                      <a:pt x="560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5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3"/>
                    </a:cubicBezTo>
                    <a:cubicBezTo>
                      <a:pt x="790" y="885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3" y="412"/>
                      <a:pt x="9" y="301"/>
                      <a:pt x="0" y="187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58" name=""/>
            <p:cNvGrpSpPr/>
            <p:nvPr/>
          </p:nvGrpSpPr>
          <p:grpSpPr>
            <a:xfrm>
              <a:off x="3729600" y="3671640"/>
              <a:ext cx="539280" cy="564120"/>
              <a:chOff x="3729600" y="3671640"/>
              <a:chExt cx="539280" cy="564120"/>
            </a:xfrm>
          </p:grpSpPr>
          <p:sp>
            <p:nvSpPr>
              <p:cNvPr id="659" name=""/>
              <p:cNvSpPr/>
              <p:nvPr/>
            </p:nvSpPr>
            <p:spPr>
              <a:xfrm>
                <a:off x="3729600" y="3671640"/>
                <a:ext cx="539280" cy="564120"/>
              </a:xfrm>
              <a:custGeom>
                <a:avLst/>
                <a:gdLst>
                  <a:gd name="textAreaLeft" fmla="*/ 0 w 539280"/>
                  <a:gd name="textAreaRight" fmla="*/ 540360 w 539280"/>
                  <a:gd name="textAreaTop" fmla="*/ 0 h 564120"/>
                  <a:gd name="textAreaBottom" fmla="*/ 565200 h 564120"/>
                </a:gdLst>
                <a:ahLst/>
                <a:rect l="textAreaLeft" t="textAreaTop" r="textAreaRight" b="textAreaBottom"/>
                <a:pathLst>
                  <a:path w="1501" h="1570">
                    <a:moveTo>
                      <a:pt x="0" y="1570"/>
                    </a:moveTo>
                    <a:cubicBezTo>
                      <a:pt x="0" y="1047"/>
                      <a:pt x="0" y="523"/>
                      <a:pt x="0" y="0"/>
                    </a:cubicBezTo>
                    <a:cubicBezTo>
                      <a:pt x="500" y="0"/>
                      <a:pt x="1001" y="0"/>
                      <a:pt x="1501" y="0"/>
                    </a:cubicBezTo>
                    <a:cubicBezTo>
                      <a:pt x="1501" y="523"/>
                      <a:pt x="1501" y="1047"/>
                      <a:pt x="1501" y="1570"/>
                    </a:cubicBezTo>
                    <a:cubicBezTo>
                      <a:pt x="1001" y="1570"/>
                      <a:pt x="500" y="1570"/>
                      <a:pt x="0" y="157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60" name=""/>
              <p:cNvSpPr/>
              <p:nvPr/>
            </p:nvSpPr>
            <p:spPr>
              <a:xfrm>
                <a:off x="3873960" y="38815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29"/>
                    </a:lnTo>
                    <a:cubicBezTo>
                      <a:pt x="389" y="372"/>
                      <a:pt x="365" y="404"/>
                      <a:pt x="333" y="426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7" y="460"/>
                      <a:pt x="80" y="435"/>
                      <a:pt x="44" y="385"/>
                    </a:cubicBezTo>
                    <a:cubicBezTo>
                      <a:pt x="15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0"/>
                      <a:pt x="143" y="0"/>
                      <a:pt x="201" y="0"/>
                    </a:cubicBezTo>
                    <a:cubicBezTo>
                      <a:pt x="266" y="0"/>
                      <a:pt x="318" y="21"/>
                      <a:pt x="355" y="64"/>
                    </a:cubicBezTo>
                    <a:cubicBezTo>
                      <a:pt x="393" y="108"/>
                      <a:pt x="411" y="174"/>
                      <a:pt x="409" y="263"/>
                    </a:cubicBezTo>
                    <a:lnTo>
                      <a:pt x="119" y="263"/>
                    </a:lnTo>
                    <a:cubicBezTo>
                      <a:pt x="119" y="298"/>
                      <a:pt x="129" y="325"/>
                      <a:pt x="147" y="344"/>
                    </a:cubicBezTo>
                    <a:cubicBezTo>
                      <a:pt x="165" y="363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8"/>
                      <a:pt x="282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8"/>
                      <a:pt x="208" y="88"/>
                    </a:cubicBezTo>
                    <a:cubicBezTo>
                      <a:pt x="182" y="88"/>
                      <a:pt x="162" y="97"/>
                      <a:pt x="145" y="116"/>
                    </a:cubicBezTo>
                    <a:cubicBezTo>
                      <a:pt x="129" y="135"/>
                      <a:pt x="120" y="161"/>
                      <a:pt x="121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661" name=""/>
              <p:cNvSpPr/>
              <p:nvPr/>
            </p:nvSpPr>
            <p:spPr>
              <a:xfrm>
                <a:off x="4040640" y="388188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662" name=""/>
          <p:cNvGrpSpPr/>
          <p:nvPr/>
        </p:nvGrpSpPr>
        <p:grpSpPr>
          <a:xfrm>
            <a:off x="3047040" y="1646640"/>
            <a:ext cx="2734560" cy="2734560"/>
            <a:chOff x="3047040" y="1646640"/>
            <a:chExt cx="2734560" cy="2734560"/>
          </a:xfrm>
        </p:grpSpPr>
        <p:grpSp>
          <p:nvGrpSpPr>
            <p:cNvPr id="663" name=""/>
            <p:cNvGrpSpPr/>
            <p:nvPr/>
          </p:nvGrpSpPr>
          <p:grpSpPr>
            <a:xfrm>
              <a:off x="3047040" y="1646640"/>
              <a:ext cx="2734560" cy="2734560"/>
              <a:chOff x="3047040" y="1646640"/>
              <a:chExt cx="2734560" cy="2734560"/>
            </a:xfrm>
          </p:grpSpPr>
          <p:grpSp>
            <p:nvGrpSpPr>
              <p:cNvPr id="664" name=""/>
              <p:cNvGrpSpPr/>
              <p:nvPr/>
            </p:nvGrpSpPr>
            <p:grpSpPr>
              <a:xfrm>
                <a:off x="3137400" y="1737000"/>
                <a:ext cx="2553840" cy="2553840"/>
                <a:chOff x="3137400" y="1737000"/>
                <a:chExt cx="2553840" cy="2553840"/>
              </a:xfrm>
            </p:grpSpPr>
            <p:sp>
              <p:nvSpPr>
                <p:cNvPr id="665" name=""/>
                <p:cNvSpPr/>
                <p:nvPr/>
              </p:nvSpPr>
              <p:spPr>
                <a:xfrm>
                  <a:off x="3137400" y="1737000"/>
                  <a:ext cx="2553840" cy="2553840"/>
                </a:xfrm>
                <a:custGeom>
                  <a:avLst/>
                  <a:gdLst>
                    <a:gd name="textAreaLeft" fmla="*/ 0 w 2553840"/>
                    <a:gd name="textAreaRight" fmla="*/ 2554200 w 2553840"/>
                    <a:gd name="textAreaTop" fmla="*/ 0 h 2553840"/>
                    <a:gd name="textAreaBottom" fmla="*/ 2554200 h 2553840"/>
                  </a:gdLst>
                  <a:ahLst/>
                  <a:rect l="textAreaLeft" t="textAreaTop" r="textAreaRight" b="textAreaBottom"/>
                  <a:pathLst>
                    <a:path w="7095" h="7095">
                      <a:moveTo>
                        <a:pt x="0" y="3547"/>
                      </a:moveTo>
                      <a:lnTo>
                        <a:pt x="0" y="3547"/>
                      </a:lnTo>
                      <a:cubicBezTo>
                        <a:pt x="0" y="2923"/>
                        <a:pt x="161" y="2310"/>
                        <a:pt x="473" y="1771"/>
                      </a:cubicBezTo>
                      <a:cubicBezTo>
                        <a:pt x="783" y="1231"/>
                        <a:pt x="1231" y="783"/>
                        <a:pt x="1771" y="473"/>
                      </a:cubicBezTo>
                      <a:cubicBezTo>
                        <a:pt x="2310" y="161"/>
                        <a:pt x="2923" y="0"/>
                        <a:pt x="3547" y="0"/>
                      </a:cubicBezTo>
                      <a:lnTo>
                        <a:pt x="3547" y="0"/>
                      </a:lnTo>
                      <a:cubicBezTo>
                        <a:pt x="4169" y="0"/>
                        <a:pt x="4782" y="161"/>
                        <a:pt x="5321" y="473"/>
                      </a:cubicBezTo>
                      <a:cubicBezTo>
                        <a:pt x="5861" y="783"/>
                        <a:pt x="6309" y="1231"/>
                        <a:pt x="6622" y="1771"/>
                      </a:cubicBezTo>
                      <a:cubicBezTo>
                        <a:pt x="6931" y="2310"/>
                        <a:pt x="7095" y="2923"/>
                        <a:pt x="7095" y="3547"/>
                      </a:cubicBezTo>
                      <a:lnTo>
                        <a:pt x="7095" y="3547"/>
                      </a:lnTo>
                      <a:lnTo>
                        <a:pt x="7095" y="3547"/>
                      </a:lnTo>
                      <a:cubicBezTo>
                        <a:pt x="7095" y="4169"/>
                        <a:pt x="6931" y="4782"/>
                        <a:pt x="6622" y="5321"/>
                      </a:cubicBezTo>
                      <a:cubicBezTo>
                        <a:pt x="6309" y="5861"/>
                        <a:pt x="5861" y="6309"/>
                        <a:pt x="5321" y="6622"/>
                      </a:cubicBezTo>
                      <a:cubicBezTo>
                        <a:pt x="4782" y="6934"/>
                        <a:pt x="4169" y="7095"/>
                        <a:pt x="3547" y="7095"/>
                      </a:cubicBezTo>
                      <a:lnTo>
                        <a:pt x="3547" y="7095"/>
                      </a:lnTo>
                      <a:cubicBezTo>
                        <a:pt x="2923" y="7095"/>
                        <a:pt x="2310" y="6934"/>
                        <a:pt x="1771" y="6622"/>
                      </a:cubicBezTo>
                      <a:cubicBezTo>
                        <a:pt x="1231" y="6309"/>
                        <a:pt x="783" y="5861"/>
                        <a:pt x="473" y="5321"/>
                      </a:cubicBezTo>
                      <a:cubicBezTo>
                        <a:pt x="161" y="4782"/>
                        <a:pt x="0" y="4169"/>
                        <a:pt x="0" y="3547"/>
                      </a:cubicBezTo>
                      <a:close/>
                    </a:path>
                  </a:pathLst>
                </a:custGeom>
                <a:solidFill>
                  <a:srgbClr val="1c1c1c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666" name=""/>
                <p:cNvSpPr/>
                <p:nvPr/>
              </p:nvSpPr>
              <p:spPr>
                <a:xfrm>
                  <a:off x="3137400" y="1737000"/>
                  <a:ext cx="2553840" cy="2553840"/>
                </a:xfrm>
                <a:custGeom>
                  <a:avLst/>
                  <a:gdLst>
                    <a:gd name="textAreaLeft" fmla="*/ 0 w 2553840"/>
                    <a:gd name="textAreaRight" fmla="*/ 2554200 w 2553840"/>
                    <a:gd name="textAreaTop" fmla="*/ 0 h 2553840"/>
                    <a:gd name="textAreaBottom" fmla="*/ 2554200 h 2553840"/>
                  </a:gdLst>
                  <a:ahLst/>
                  <a:rect l="textAreaLeft" t="textAreaTop" r="textAreaRight" b="textAreaBottom"/>
                  <a:pathLst>
                    <a:path w="7095" h="7095">
                      <a:moveTo>
                        <a:pt x="0" y="3547"/>
                      </a:moveTo>
                      <a:lnTo>
                        <a:pt x="0" y="3547"/>
                      </a:lnTo>
                      <a:cubicBezTo>
                        <a:pt x="0" y="2923"/>
                        <a:pt x="161" y="2310"/>
                        <a:pt x="473" y="1771"/>
                      </a:cubicBezTo>
                      <a:cubicBezTo>
                        <a:pt x="783" y="1231"/>
                        <a:pt x="1231" y="783"/>
                        <a:pt x="1771" y="473"/>
                      </a:cubicBezTo>
                      <a:cubicBezTo>
                        <a:pt x="2310" y="161"/>
                        <a:pt x="2923" y="0"/>
                        <a:pt x="3547" y="0"/>
                      </a:cubicBezTo>
                      <a:lnTo>
                        <a:pt x="3547" y="0"/>
                      </a:lnTo>
                      <a:cubicBezTo>
                        <a:pt x="4169" y="0"/>
                        <a:pt x="4782" y="161"/>
                        <a:pt x="5321" y="473"/>
                      </a:cubicBezTo>
                      <a:cubicBezTo>
                        <a:pt x="5861" y="783"/>
                        <a:pt x="6309" y="1231"/>
                        <a:pt x="6622" y="1771"/>
                      </a:cubicBezTo>
                      <a:cubicBezTo>
                        <a:pt x="6931" y="2310"/>
                        <a:pt x="7095" y="2923"/>
                        <a:pt x="7095" y="3547"/>
                      </a:cubicBezTo>
                      <a:lnTo>
                        <a:pt x="7095" y="3547"/>
                      </a:lnTo>
                      <a:lnTo>
                        <a:pt x="7095" y="3547"/>
                      </a:lnTo>
                      <a:cubicBezTo>
                        <a:pt x="7095" y="4169"/>
                        <a:pt x="6931" y="4782"/>
                        <a:pt x="6622" y="5321"/>
                      </a:cubicBezTo>
                      <a:cubicBezTo>
                        <a:pt x="6309" y="5861"/>
                        <a:pt x="5861" y="6309"/>
                        <a:pt x="5321" y="6622"/>
                      </a:cubicBezTo>
                      <a:cubicBezTo>
                        <a:pt x="4782" y="6934"/>
                        <a:pt x="4169" y="7095"/>
                        <a:pt x="3547" y="7095"/>
                      </a:cubicBezTo>
                      <a:lnTo>
                        <a:pt x="3547" y="7095"/>
                      </a:lnTo>
                      <a:cubicBezTo>
                        <a:pt x="2923" y="7095"/>
                        <a:pt x="2310" y="6934"/>
                        <a:pt x="1771" y="6622"/>
                      </a:cubicBezTo>
                      <a:cubicBezTo>
                        <a:pt x="1231" y="6309"/>
                        <a:pt x="783" y="5861"/>
                        <a:pt x="473" y="5321"/>
                      </a:cubicBezTo>
                      <a:cubicBezTo>
                        <a:pt x="161" y="4782"/>
                        <a:pt x="0" y="4169"/>
                        <a:pt x="0" y="3547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  <p:sp>
            <p:nvSpPr>
              <p:cNvPr id="667" name=""/>
              <p:cNvSpPr/>
              <p:nvPr/>
            </p:nvSpPr>
            <p:spPr>
              <a:xfrm>
                <a:off x="3047040" y="1646640"/>
                <a:ext cx="2734560" cy="2734560"/>
              </a:xfrm>
              <a:custGeom>
                <a:avLst/>
                <a:gdLst>
                  <a:gd name="textAreaLeft" fmla="*/ 0 w 2734560"/>
                  <a:gd name="textAreaRight" fmla="*/ 2734920 w 2734560"/>
                  <a:gd name="textAreaTop" fmla="*/ 0 h 2734560"/>
                  <a:gd name="textAreaBottom" fmla="*/ 2734920 h 2734560"/>
                </a:gdLst>
                <a:ahLst/>
                <a:rect l="textAreaLeft" t="textAreaTop" r="textAreaRight" b="textAreaBottom"/>
                <a:pathLst>
                  <a:path w="7597" h="7597">
                    <a:moveTo>
                      <a:pt x="128" y="2814"/>
                    </a:moveTo>
                    <a:cubicBezTo>
                      <a:pt x="213" y="2494"/>
                      <a:pt x="339" y="2186"/>
                      <a:pt x="507" y="1897"/>
                    </a:cubicBezTo>
                    <a:lnTo>
                      <a:pt x="507" y="1897"/>
                    </a:lnTo>
                    <a:lnTo>
                      <a:pt x="507" y="1896"/>
                    </a:lnTo>
                    <a:lnTo>
                      <a:pt x="507" y="1896"/>
                    </a:lnTo>
                    <a:lnTo>
                      <a:pt x="507" y="1896"/>
                    </a:lnTo>
                    <a:cubicBezTo>
                      <a:pt x="673" y="1607"/>
                      <a:pt x="876" y="1343"/>
                      <a:pt x="1109" y="1109"/>
                    </a:cubicBezTo>
                    <a:cubicBezTo>
                      <a:pt x="1343" y="876"/>
                      <a:pt x="1607" y="673"/>
                      <a:pt x="1896" y="507"/>
                    </a:cubicBezTo>
                    <a:lnTo>
                      <a:pt x="1896" y="507"/>
                    </a:lnTo>
                    <a:lnTo>
                      <a:pt x="1896" y="507"/>
                    </a:lnTo>
                    <a:lnTo>
                      <a:pt x="1897" y="507"/>
                    </a:lnTo>
                    <a:lnTo>
                      <a:pt x="1897" y="507"/>
                    </a:lnTo>
                    <a:cubicBezTo>
                      <a:pt x="2186" y="339"/>
                      <a:pt x="2494" y="213"/>
                      <a:pt x="2814" y="128"/>
                    </a:cubicBezTo>
                    <a:cubicBezTo>
                      <a:pt x="3133" y="43"/>
                      <a:pt x="3464" y="0"/>
                      <a:pt x="3798" y="0"/>
                    </a:cubicBezTo>
                    <a:cubicBezTo>
                      <a:pt x="4131" y="0"/>
                      <a:pt x="4461" y="43"/>
                      <a:pt x="4781" y="128"/>
                    </a:cubicBezTo>
                    <a:cubicBezTo>
                      <a:pt x="5100" y="213"/>
                      <a:pt x="5408" y="339"/>
                      <a:pt x="5697" y="507"/>
                    </a:cubicBezTo>
                    <a:lnTo>
                      <a:pt x="5697" y="507"/>
                    </a:lnTo>
                    <a:lnTo>
                      <a:pt x="5698" y="507"/>
                    </a:lnTo>
                    <a:lnTo>
                      <a:pt x="5698" y="507"/>
                    </a:lnTo>
                    <a:lnTo>
                      <a:pt x="5698" y="507"/>
                    </a:lnTo>
                    <a:cubicBezTo>
                      <a:pt x="5987" y="673"/>
                      <a:pt x="6251" y="875"/>
                      <a:pt x="6485" y="1109"/>
                    </a:cubicBezTo>
                    <a:cubicBezTo>
                      <a:pt x="6719" y="1343"/>
                      <a:pt x="6923" y="1607"/>
                      <a:pt x="7090" y="1896"/>
                    </a:cubicBezTo>
                    <a:lnTo>
                      <a:pt x="7090" y="1896"/>
                    </a:lnTo>
                    <a:lnTo>
                      <a:pt x="7090" y="1897"/>
                    </a:lnTo>
                    <a:cubicBezTo>
                      <a:pt x="7256" y="2186"/>
                      <a:pt x="7382" y="2494"/>
                      <a:pt x="7468" y="2813"/>
                    </a:cubicBezTo>
                    <a:cubicBezTo>
                      <a:pt x="7553" y="3133"/>
                      <a:pt x="7597" y="3464"/>
                      <a:pt x="7597" y="3798"/>
                    </a:cubicBezTo>
                    <a:cubicBezTo>
                      <a:pt x="7597" y="4131"/>
                      <a:pt x="7553" y="4462"/>
                      <a:pt x="7468" y="4781"/>
                    </a:cubicBezTo>
                    <a:cubicBezTo>
                      <a:pt x="7382" y="5100"/>
                      <a:pt x="7256" y="5408"/>
                      <a:pt x="7090" y="5697"/>
                    </a:cubicBezTo>
                    <a:lnTo>
                      <a:pt x="7090" y="5698"/>
                    </a:lnTo>
                    <a:lnTo>
                      <a:pt x="7090" y="5698"/>
                    </a:lnTo>
                    <a:cubicBezTo>
                      <a:pt x="6923" y="5987"/>
                      <a:pt x="6719" y="6251"/>
                      <a:pt x="6485" y="6485"/>
                    </a:cubicBezTo>
                    <a:cubicBezTo>
                      <a:pt x="6251" y="6719"/>
                      <a:pt x="5987" y="6923"/>
                      <a:pt x="5698" y="7090"/>
                    </a:cubicBezTo>
                    <a:cubicBezTo>
                      <a:pt x="5409" y="7257"/>
                      <a:pt x="5100" y="7384"/>
                      <a:pt x="4781" y="7469"/>
                    </a:cubicBezTo>
                    <a:cubicBezTo>
                      <a:pt x="4461" y="7554"/>
                      <a:pt x="4131" y="7597"/>
                      <a:pt x="3798" y="7597"/>
                    </a:cubicBezTo>
                    <a:cubicBezTo>
                      <a:pt x="3464" y="7597"/>
                      <a:pt x="3133" y="7554"/>
                      <a:pt x="2814" y="7469"/>
                    </a:cubicBezTo>
                    <a:cubicBezTo>
                      <a:pt x="2494" y="7384"/>
                      <a:pt x="2185" y="7257"/>
                      <a:pt x="1896" y="7090"/>
                    </a:cubicBezTo>
                    <a:cubicBezTo>
                      <a:pt x="1607" y="6923"/>
                      <a:pt x="1343" y="6719"/>
                      <a:pt x="1109" y="6485"/>
                    </a:cubicBezTo>
                    <a:cubicBezTo>
                      <a:pt x="875" y="6251"/>
                      <a:pt x="673" y="5987"/>
                      <a:pt x="507" y="5698"/>
                    </a:cubicBezTo>
                    <a:lnTo>
                      <a:pt x="507" y="5698"/>
                    </a:lnTo>
                    <a:lnTo>
                      <a:pt x="507" y="5698"/>
                    </a:lnTo>
                    <a:cubicBezTo>
                      <a:pt x="507" y="5697"/>
                      <a:pt x="507" y="5697"/>
                      <a:pt x="507" y="5697"/>
                    </a:cubicBezTo>
                    <a:lnTo>
                      <a:pt x="507" y="5697"/>
                    </a:lnTo>
                    <a:cubicBezTo>
                      <a:pt x="339" y="5408"/>
                      <a:pt x="213" y="5100"/>
                      <a:pt x="128" y="4781"/>
                    </a:cubicBezTo>
                    <a:cubicBezTo>
                      <a:pt x="43" y="4461"/>
                      <a:pt x="0" y="4131"/>
                      <a:pt x="0" y="3798"/>
                    </a:cubicBezTo>
                    <a:cubicBezTo>
                      <a:pt x="0" y="3464"/>
                      <a:pt x="43" y="3133"/>
                      <a:pt x="128" y="2814"/>
                    </a:cubicBezTo>
                    <a:moveTo>
                      <a:pt x="3798" y="7095"/>
                    </a:moveTo>
                    <a:cubicBezTo>
                      <a:pt x="4088" y="7095"/>
                      <a:pt x="4374" y="7058"/>
                      <a:pt x="4652" y="6984"/>
                    </a:cubicBezTo>
                    <a:cubicBezTo>
                      <a:pt x="4929" y="6910"/>
                      <a:pt x="5196" y="6801"/>
                      <a:pt x="5447" y="6655"/>
                    </a:cubicBezTo>
                    <a:cubicBezTo>
                      <a:pt x="5697" y="6510"/>
                      <a:pt x="5927" y="6333"/>
                      <a:pt x="6130" y="6130"/>
                    </a:cubicBezTo>
                    <a:cubicBezTo>
                      <a:pt x="6333" y="5927"/>
                      <a:pt x="6510" y="5698"/>
                      <a:pt x="6655" y="5447"/>
                    </a:cubicBezTo>
                    <a:cubicBezTo>
                      <a:pt x="6799" y="5196"/>
                      <a:pt x="6909" y="4929"/>
                      <a:pt x="6983" y="4651"/>
                    </a:cubicBezTo>
                    <a:cubicBezTo>
                      <a:pt x="7057" y="4374"/>
                      <a:pt x="7095" y="4087"/>
                      <a:pt x="7095" y="3798"/>
                    </a:cubicBezTo>
                    <a:cubicBezTo>
                      <a:pt x="7095" y="3508"/>
                      <a:pt x="7057" y="3220"/>
                      <a:pt x="6983" y="2943"/>
                    </a:cubicBezTo>
                    <a:cubicBezTo>
                      <a:pt x="6909" y="2665"/>
                      <a:pt x="6799" y="2398"/>
                      <a:pt x="6655" y="2147"/>
                    </a:cubicBezTo>
                    <a:cubicBezTo>
                      <a:pt x="6510" y="1896"/>
                      <a:pt x="6333" y="1667"/>
                      <a:pt x="6130" y="1464"/>
                    </a:cubicBezTo>
                    <a:cubicBezTo>
                      <a:pt x="5927" y="1262"/>
                      <a:pt x="5698" y="1086"/>
                      <a:pt x="5447" y="942"/>
                    </a:cubicBezTo>
                    <a:lnTo>
                      <a:pt x="5447" y="942"/>
                    </a:lnTo>
                    <a:lnTo>
                      <a:pt x="5447" y="941"/>
                    </a:lnTo>
                    <a:cubicBezTo>
                      <a:pt x="5196" y="796"/>
                      <a:pt x="4929" y="687"/>
                      <a:pt x="4652" y="613"/>
                    </a:cubicBezTo>
                    <a:cubicBezTo>
                      <a:pt x="4374" y="539"/>
                      <a:pt x="4088" y="502"/>
                      <a:pt x="3798" y="502"/>
                    </a:cubicBezTo>
                    <a:cubicBezTo>
                      <a:pt x="3508" y="502"/>
                      <a:pt x="3220" y="539"/>
                      <a:pt x="2942" y="613"/>
                    </a:cubicBezTo>
                    <a:cubicBezTo>
                      <a:pt x="2665" y="687"/>
                      <a:pt x="2398" y="796"/>
                      <a:pt x="2147" y="941"/>
                    </a:cubicBezTo>
                    <a:cubicBezTo>
                      <a:pt x="2147" y="942"/>
                      <a:pt x="2147" y="942"/>
                      <a:pt x="2147" y="942"/>
                    </a:cubicBezTo>
                    <a:lnTo>
                      <a:pt x="2146" y="942"/>
                    </a:lnTo>
                    <a:cubicBezTo>
                      <a:pt x="1896" y="1086"/>
                      <a:pt x="1666" y="1261"/>
                      <a:pt x="1464" y="1464"/>
                    </a:cubicBezTo>
                    <a:cubicBezTo>
                      <a:pt x="1261" y="1666"/>
                      <a:pt x="1086" y="1896"/>
                      <a:pt x="942" y="2146"/>
                    </a:cubicBezTo>
                    <a:cubicBezTo>
                      <a:pt x="942" y="2147"/>
                      <a:pt x="942" y="2147"/>
                      <a:pt x="942" y="2147"/>
                    </a:cubicBezTo>
                    <a:lnTo>
                      <a:pt x="941" y="2147"/>
                    </a:lnTo>
                    <a:cubicBezTo>
                      <a:pt x="796" y="2398"/>
                      <a:pt x="687" y="2665"/>
                      <a:pt x="613" y="2942"/>
                    </a:cubicBezTo>
                    <a:cubicBezTo>
                      <a:pt x="539" y="3220"/>
                      <a:pt x="502" y="3508"/>
                      <a:pt x="502" y="3798"/>
                    </a:cubicBezTo>
                    <a:cubicBezTo>
                      <a:pt x="502" y="4088"/>
                      <a:pt x="539" y="4374"/>
                      <a:pt x="613" y="4652"/>
                    </a:cubicBezTo>
                    <a:cubicBezTo>
                      <a:pt x="687" y="4929"/>
                      <a:pt x="796" y="5196"/>
                      <a:pt x="941" y="5447"/>
                    </a:cubicBezTo>
                    <a:cubicBezTo>
                      <a:pt x="942" y="5447"/>
                      <a:pt x="942" y="5447"/>
                      <a:pt x="942" y="5447"/>
                    </a:cubicBezTo>
                    <a:lnTo>
                      <a:pt x="942" y="5447"/>
                    </a:lnTo>
                    <a:cubicBezTo>
                      <a:pt x="1086" y="5698"/>
                      <a:pt x="1262" y="5927"/>
                      <a:pt x="1464" y="6130"/>
                    </a:cubicBezTo>
                    <a:cubicBezTo>
                      <a:pt x="1667" y="6334"/>
                      <a:pt x="1896" y="6510"/>
                      <a:pt x="2147" y="6655"/>
                    </a:cubicBezTo>
                    <a:cubicBezTo>
                      <a:pt x="2398" y="6801"/>
                      <a:pt x="2665" y="6910"/>
                      <a:pt x="2942" y="6984"/>
                    </a:cubicBezTo>
                    <a:cubicBezTo>
                      <a:pt x="3220" y="7058"/>
                      <a:pt x="3508" y="7095"/>
                      <a:pt x="3798" y="7095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668" name=""/>
            <p:cNvSpPr/>
            <p:nvPr/>
          </p:nvSpPr>
          <p:spPr>
            <a:xfrm>
              <a:off x="3470400" y="1827360"/>
              <a:ext cx="2130480" cy="2143800"/>
            </a:xfrm>
            <a:custGeom>
              <a:avLst/>
              <a:gdLst>
                <a:gd name="textAreaLeft" fmla="*/ 0 w 2130480"/>
                <a:gd name="textAreaRight" fmla="*/ 2130840 w 2130480"/>
                <a:gd name="textAreaTop" fmla="*/ 0 h 2143800"/>
                <a:gd name="textAreaBottom" fmla="*/ 2144160 h 2143800"/>
              </a:gdLst>
              <a:ahLst/>
              <a:rect l="textAreaLeft" t="textAreaTop" r="textAreaRight" b="textAreaBottom"/>
              <a:pathLst>
                <a:path w="5919" h="5956">
                  <a:moveTo>
                    <a:pt x="288" y="962"/>
                  </a:moveTo>
                  <a:cubicBezTo>
                    <a:pt x="490" y="759"/>
                    <a:pt x="720" y="584"/>
                    <a:pt x="970" y="440"/>
                  </a:cubicBezTo>
                  <a:cubicBezTo>
                    <a:pt x="971" y="440"/>
                    <a:pt x="971" y="440"/>
                    <a:pt x="971" y="440"/>
                  </a:cubicBezTo>
                  <a:lnTo>
                    <a:pt x="971" y="439"/>
                  </a:lnTo>
                  <a:cubicBezTo>
                    <a:pt x="1222" y="294"/>
                    <a:pt x="1489" y="185"/>
                    <a:pt x="1766" y="111"/>
                  </a:cubicBezTo>
                  <a:cubicBezTo>
                    <a:pt x="2044" y="37"/>
                    <a:pt x="2332" y="0"/>
                    <a:pt x="2622" y="0"/>
                  </a:cubicBezTo>
                  <a:cubicBezTo>
                    <a:pt x="2912" y="0"/>
                    <a:pt x="3198" y="37"/>
                    <a:pt x="3476" y="111"/>
                  </a:cubicBezTo>
                  <a:cubicBezTo>
                    <a:pt x="3753" y="185"/>
                    <a:pt x="4020" y="294"/>
                    <a:pt x="4271" y="439"/>
                  </a:cubicBezTo>
                  <a:cubicBezTo>
                    <a:pt x="4271" y="440"/>
                    <a:pt x="4271" y="440"/>
                    <a:pt x="4271" y="440"/>
                  </a:cubicBezTo>
                  <a:lnTo>
                    <a:pt x="4271" y="440"/>
                  </a:lnTo>
                  <a:cubicBezTo>
                    <a:pt x="4522" y="584"/>
                    <a:pt x="4751" y="760"/>
                    <a:pt x="4954" y="962"/>
                  </a:cubicBezTo>
                  <a:cubicBezTo>
                    <a:pt x="5157" y="1165"/>
                    <a:pt x="5334" y="1394"/>
                    <a:pt x="5479" y="1645"/>
                  </a:cubicBezTo>
                  <a:cubicBezTo>
                    <a:pt x="5623" y="1896"/>
                    <a:pt x="5733" y="2163"/>
                    <a:pt x="5807" y="2441"/>
                  </a:cubicBezTo>
                  <a:cubicBezTo>
                    <a:pt x="5881" y="2718"/>
                    <a:pt x="5919" y="3006"/>
                    <a:pt x="5919" y="3296"/>
                  </a:cubicBezTo>
                  <a:cubicBezTo>
                    <a:pt x="5919" y="3585"/>
                    <a:pt x="5881" y="3872"/>
                    <a:pt x="5807" y="4149"/>
                  </a:cubicBezTo>
                  <a:cubicBezTo>
                    <a:pt x="5733" y="4427"/>
                    <a:pt x="5623" y="4694"/>
                    <a:pt x="5479" y="4945"/>
                  </a:cubicBezTo>
                  <a:cubicBezTo>
                    <a:pt x="5334" y="5196"/>
                    <a:pt x="5157" y="5425"/>
                    <a:pt x="4954" y="5628"/>
                  </a:cubicBezTo>
                  <a:cubicBezTo>
                    <a:pt x="4836" y="5747"/>
                    <a:pt x="4708" y="5857"/>
                    <a:pt x="4572" y="5956"/>
                  </a:cubicBezTo>
                  <a:cubicBezTo>
                    <a:pt x="3809" y="5910"/>
                    <a:pt x="3065" y="5668"/>
                    <a:pt x="2398" y="5250"/>
                  </a:cubicBezTo>
                  <a:cubicBezTo>
                    <a:pt x="1657" y="4783"/>
                    <a:pt x="1041" y="4111"/>
                    <a:pt x="612" y="3300"/>
                  </a:cubicBezTo>
                  <a:cubicBezTo>
                    <a:pt x="284" y="2679"/>
                    <a:pt x="75" y="1997"/>
                    <a:pt x="0" y="1291"/>
                  </a:cubicBezTo>
                  <a:cubicBezTo>
                    <a:pt x="89" y="1175"/>
                    <a:pt x="185" y="1065"/>
                    <a:pt x="288" y="962"/>
                  </a:cubicBezTo>
                  <a:close/>
                </a:path>
              </a:pathLst>
            </a:custGeom>
            <a:solidFill>
              <a:srgbClr val="33333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669" name=""/>
            <p:cNvGrpSpPr/>
            <p:nvPr/>
          </p:nvGrpSpPr>
          <p:grpSpPr>
            <a:xfrm>
              <a:off x="3624840" y="1905120"/>
              <a:ext cx="1392480" cy="1822320"/>
              <a:chOff x="3624840" y="1905120"/>
              <a:chExt cx="1392480" cy="1822320"/>
            </a:xfrm>
          </p:grpSpPr>
          <p:sp>
            <p:nvSpPr>
              <p:cNvPr id="670" name=""/>
              <p:cNvSpPr/>
              <p:nvPr/>
            </p:nvSpPr>
            <p:spPr>
              <a:xfrm>
                <a:off x="3624840" y="1905120"/>
                <a:ext cx="1392480" cy="1822320"/>
              </a:xfrm>
              <a:custGeom>
                <a:avLst/>
                <a:gdLst>
                  <a:gd name="textAreaLeft" fmla="*/ 0 w 1392480"/>
                  <a:gd name="textAreaRight" fmla="*/ 1392840 w 1392480"/>
                  <a:gd name="textAreaTop" fmla="*/ 0 h 1822320"/>
                  <a:gd name="textAreaBottom" fmla="*/ 1822680 h 1822320"/>
                </a:gdLst>
                <a:ahLst/>
                <a:rect l="textAreaLeft" t="textAreaTop" r="textAreaRight" b="textAreaBottom"/>
                <a:pathLst>
                  <a:path w="3869" h="5063">
                    <a:moveTo>
                      <a:pt x="0" y="5063"/>
                    </a:moveTo>
                    <a:lnTo>
                      <a:pt x="0" y="0"/>
                    </a:lnTo>
                    <a:lnTo>
                      <a:pt x="3869" y="0"/>
                    </a:lnTo>
                    <a:lnTo>
                      <a:pt x="3869" y="5063"/>
                    </a:lnTo>
                    <a:lnTo>
                      <a:pt x="0" y="5063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9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671" name=""/>
              <p:cNvGrpSpPr/>
              <p:nvPr/>
            </p:nvGrpSpPr>
            <p:grpSpPr>
              <a:xfrm>
                <a:off x="3835080" y="2440440"/>
                <a:ext cx="1076760" cy="1280160"/>
                <a:chOff x="3835080" y="2440440"/>
                <a:chExt cx="1076760" cy="1280160"/>
              </a:xfrm>
            </p:grpSpPr>
            <p:sp>
              <p:nvSpPr>
                <p:cNvPr id="672" name=""/>
                <p:cNvSpPr/>
                <p:nvPr/>
              </p:nvSpPr>
              <p:spPr>
                <a:xfrm>
                  <a:off x="3835080" y="2440440"/>
                  <a:ext cx="1076760" cy="1280160"/>
                </a:xfrm>
                <a:custGeom>
                  <a:avLst/>
                  <a:gdLst>
                    <a:gd name="textAreaLeft" fmla="*/ 0 w 1076760"/>
                    <a:gd name="textAreaRight" fmla="*/ 1077120 w 1076760"/>
                    <a:gd name="textAreaTop" fmla="*/ 0 h 1280160"/>
                    <a:gd name="textAreaBottom" fmla="*/ 1280520 h 1280160"/>
                  </a:gdLst>
                  <a:ahLst/>
                  <a:rect l="textAreaLeft" t="textAreaTop" r="textAreaRight" b="textAreaBottom"/>
                  <a:pathLst>
                    <a:path w="2992" h="3557">
                      <a:moveTo>
                        <a:pt x="2320" y="2234"/>
                      </a:moveTo>
                      <a:lnTo>
                        <a:pt x="2992" y="2446"/>
                      </a:lnTo>
                      <a:cubicBezTo>
                        <a:pt x="2891" y="2821"/>
                        <a:pt x="2717" y="3102"/>
                        <a:pt x="2477" y="3282"/>
                      </a:cubicBezTo>
                      <a:cubicBezTo>
                        <a:pt x="2238" y="3465"/>
                        <a:pt x="1931" y="3557"/>
                        <a:pt x="1562" y="3557"/>
                      </a:cubicBezTo>
                      <a:cubicBezTo>
                        <a:pt x="1108" y="3557"/>
                        <a:pt x="732" y="3402"/>
                        <a:pt x="435" y="3090"/>
                      </a:cubicBezTo>
                      <a:cubicBezTo>
                        <a:pt x="142" y="2777"/>
                        <a:pt x="0" y="2351"/>
                        <a:pt x="0" y="1808"/>
                      </a:cubicBezTo>
                      <a:cubicBezTo>
                        <a:pt x="0" y="1234"/>
                        <a:pt x="142" y="789"/>
                        <a:pt x="439" y="473"/>
                      </a:cubicBezTo>
                      <a:cubicBezTo>
                        <a:pt x="735" y="157"/>
                        <a:pt x="1123" y="0"/>
                        <a:pt x="1606" y="0"/>
                      </a:cubicBezTo>
                      <a:cubicBezTo>
                        <a:pt x="2026" y="0"/>
                        <a:pt x="2370" y="123"/>
                        <a:pt x="2632" y="372"/>
                      </a:cubicBezTo>
                      <a:cubicBezTo>
                        <a:pt x="2790" y="517"/>
                        <a:pt x="2907" y="729"/>
                        <a:pt x="2986" y="1006"/>
                      </a:cubicBezTo>
                      <a:lnTo>
                        <a:pt x="2298" y="1171"/>
                      </a:lnTo>
                      <a:cubicBezTo>
                        <a:pt x="2256" y="991"/>
                        <a:pt x="2171" y="849"/>
                        <a:pt x="2042" y="748"/>
                      </a:cubicBezTo>
                      <a:cubicBezTo>
                        <a:pt x="1912" y="643"/>
                        <a:pt x="1755" y="593"/>
                        <a:pt x="1572" y="593"/>
                      </a:cubicBezTo>
                      <a:cubicBezTo>
                        <a:pt x="1316" y="593"/>
                        <a:pt x="1108" y="684"/>
                        <a:pt x="950" y="868"/>
                      </a:cubicBezTo>
                      <a:cubicBezTo>
                        <a:pt x="792" y="1051"/>
                        <a:pt x="710" y="1347"/>
                        <a:pt x="710" y="1758"/>
                      </a:cubicBezTo>
                      <a:cubicBezTo>
                        <a:pt x="710" y="2190"/>
                        <a:pt x="789" y="2502"/>
                        <a:pt x="947" y="2686"/>
                      </a:cubicBezTo>
                      <a:cubicBezTo>
                        <a:pt x="1101" y="2872"/>
                        <a:pt x="1306" y="2963"/>
                        <a:pt x="1556" y="2963"/>
                      </a:cubicBezTo>
                      <a:cubicBezTo>
                        <a:pt x="1742" y="2963"/>
                        <a:pt x="1900" y="2903"/>
                        <a:pt x="2032" y="2787"/>
                      </a:cubicBezTo>
                      <a:cubicBezTo>
                        <a:pt x="2165" y="2670"/>
                        <a:pt x="2263" y="2484"/>
                        <a:pt x="2320" y="223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673" name=""/>
                <p:cNvSpPr/>
                <p:nvPr/>
              </p:nvSpPr>
              <p:spPr>
                <a:xfrm>
                  <a:off x="3835080" y="2440440"/>
                  <a:ext cx="1076760" cy="1280160"/>
                </a:xfrm>
                <a:custGeom>
                  <a:avLst/>
                  <a:gdLst>
                    <a:gd name="textAreaLeft" fmla="*/ 0 w 1076760"/>
                    <a:gd name="textAreaRight" fmla="*/ 1077120 w 1076760"/>
                    <a:gd name="textAreaTop" fmla="*/ 0 h 1280160"/>
                    <a:gd name="textAreaBottom" fmla="*/ 1280520 h 1280160"/>
                  </a:gdLst>
                  <a:ahLst/>
                  <a:rect l="textAreaLeft" t="textAreaTop" r="textAreaRight" b="textAreaBottom"/>
                  <a:pathLst>
                    <a:path w="2992" h="3557">
                      <a:moveTo>
                        <a:pt x="2320" y="2234"/>
                      </a:moveTo>
                      <a:lnTo>
                        <a:pt x="2992" y="2446"/>
                      </a:lnTo>
                      <a:cubicBezTo>
                        <a:pt x="2891" y="2821"/>
                        <a:pt x="2717" y="3102"/>
                        <a:pt x="2477" y="3282"/>
                      </a:cubicBezTo>
                      <a:cubicBezTo>
                        <a:pt x="2238" y="3465"/>
                        <a:pt x="1931" y="3557"/>
                        <a:pt x="1562" y="3557"/>
                      </a:cubicBezTo>
                      <a:cubicBezTo>
                        <a:pt x="1108" y="3557"/>
                        <a:pt x="732" y="3402"/>
                        <a:pt x="435" y="3090"/>
                      </a:cubicBezTo>
                      <a:cubicBezTo>
                        <a:pt x="142" y="2777"/>
                        <a:pt x="0" y="2351"/>
                        <a:pt x="0" y="1808"/>
                      </a:cubicBezTo>
                      <a:cubicBezTo>
                        <a:pt x="0" y="1234"/>
                        <a:pt x="142" y="789"/>
                        <a:pt x="439" y="473"/>
                      </a:cubicBezTo>
                      <a:cubicBezTo>
                        <a:pt x="735" y="157"/>
                        <a:pt x="1123" y="0"/>
                        <a:pt x="1606" y="0"/>
                      </a:cubicBezTo>
                      <a:cubicBezTo>
                        <a:pt x="2026" y="0"/>
                        <a:pt x="2370" y="123"/>
                        <a:pt x="2632" y="372"/>
                      </a:cubicBezTo>
                      <a:cubicBezTo>
                        <a:pt x="2790" y="517"/>
                        <a:pt x="2907" y="729"/>
                        <a:pt x="2986" y="1006"/>
                      </a:cubicBezTo>
                      <a:lnTo>
                        <a:pt x="2298" y="1171"/>
                      </a:lnTo>
                      <a:cubicBezTo>
                        <a:pt x="2256" y="991"/>
                        <a:pt x="2171" y="849"/>
                        <a:pt x="2042" y="748"/>
                      </a:cubicBezTo>
                      <a:cubicBezTo>
                        <a:pt x="1912" y="643"/>
                        <a:pt x="1755" y="593"/>
                        <a:pt x="1572" y="593"/>
                      </a:cubicBezTo>
                      <a:cubicBezTo>
                        <a:pt x="1316" y="593"/>
                        <a:pt x="1108" y="684"/>
                        <a:pt x="950" y="868"/>
                      </a:cubicBezTo>
                      <a:cubicBezTo>
                        <a:pt x="792" y="1051"/>
                        <a:pt x="710" y="1347"/>
                        <a:pt x="710" y="1758"/>
                      </a:cubicBezTo>
                      <a:cubicBezTo>
                        <a:pt x="710" y="2190"/>
                        <a:pt x="789" y="2502"/>
                        <a:pt x="947" y="2686"/>
                      </a:cubicBezTo>
                      <a:cubicBezTo>
                        <a:pt x="1101" y="2872"/>
                        <a:pt x="1306" y="2963"/>
                        <a:pt x="1556" y="2963"/>
                      </a:cubicBezTo>
                      <a:cubicBezTo>
                        <a:pt x="1742" y="2963"/>
                        <a:pt x="1900" y="2903"/>
                        <a:pt x="2032" y="2787"/>
                      </a:cubicBezTo>
                      <a:cubicBezTo>
                        <a:pt x="2165" y="2670"/>
                        <a:pt x="2263" y="2484"/>
                        <a:pt x="2320" y="2234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</p:spTree>
  </p:cSld>
  <mc:AlternateContent>
    <mc:Choice Requires="p14">
      <p:transition spd="slow" p14:dur="2000">
        <p14:glitter dir="l"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662"/>
                                        </p:tgtEl>
                                      </p:cBhvr>
                                      <p:by x="3000" y="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"/>
          <p:cNvSpPr/>
          <p:nvPr/>
        </p:nvSpPr>
        <p:spPr>
          <a:xfrm>
            <a:off x="3033000" y="1478520"/>
            <a:ext cx="2745000" cy="3124800"/>
          </a:xfrm>
          <a:prstGeom prst="ellipse">
            <a:avLst/>
          </a:pr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75" name=""/>
          <p:cNvGrpSpPr/>
          <p:nvPr/>
        </p:nvGrpSpPr>
        <p:grpSpPr>
          <a:xfrm>
            <a:off x="3082320" y="1546920"/>
            <a:ext cx="2626560" cy="2951640"/>
            <a:chOff x="3082320" y="1546920"/>
            <a:chExt cx="2626560" cy="2951640"/>
          </a:xfrm>
        </p:grpSpPr>
        <p:sp>
          <p:nvSpPr>
            <p:cNvPr id="676" name=""/>
            <p:cNvSpPr/>
            <p:nvPr/>
          </p:nvSpPr>
          <p:spPr>
            <a:xfrm>
              <a:off x="4087080" y="1546920"/>
              <a:ext cx="648360" cy="1475280"/>
            </a:xfrm>
            <a:custGeom>
              <a:avLst/>
              <a:gdLst>
                <a:gd name="textAreaLeft" fmla="*/ 0 w 648360"/>
                <a:gd name="textAreaRight" fmla="*/ 649080 w 648360"/>
                <a:gd name="textAreaTop" fmla="*/ 0 h 1475280"/>
                <a:gd name="textAreaBottom" fmla="*/ 1476000 h 1475280"/>
              </a:gdLst>
              <a:ahLst/>
              <a:rect l="textAreaLeft" t="textAreaTop" r="textAreaRight" b="textAreaBottom"/>
              <a:pathLst>
                <a:path w="1977" h="4496">
                  <a:moveTo>
                    <a:pt x="1012" y="4496"/>
                  </a:moveTo>
                  <a:cubicBezTo>
                    <a:pt x="-180" y="2997"/>
                    <a:pt x="-487" y="0"/>
                    <a:pt x="1012" y="0"/>
                  </a:cubicBezTo>
                  <a:cubicBezTo>
                    <a:pt x="2510" y="0"/>
                    <a:pt x="2068" y="2997"/>
                    <a:pt x="1012" y="4496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77" name=""/>
            <p:cNvSpPr/>
            <p:nvPr/>
          </p:nvSpPr>
          <p:spPr>
            <a:xfrm>
              <a:off x="4102920" y="3023280"/>
              <a:ext cx="648360" cy="1475280"/>
            </a:xfrm>
            <a:custGeom>
              <a:avLst/>
              <a:gdLst>
                <a:gd name="textAreaLeft" fmla="*/ 0 w 648360"/>
                <a:gd name="textAreaRight" fmla="*/ 649080 w 648360"/>
                <a:gd name="textAreaTop" fmla="*/ 0 h 1475280"/>
                <a:gd name="textAreaBottom" fmla="*/ 1476000 h 1475280"/>
              </a:gdLst>
              <a:ahLst/>
              <a:rect l="textAreaLeft" t="textAreaTop" r="textAreaRight" b="textAreaBottom"/>
              <a:pathLst>
                <a:path w="1977" h="4496">
                  <a:moveTo>
                    <a:pt x="965" y="0"/>
                  </a:moveTo>
                  <a:cubicBezTo>
                    <a:pt x="2157" y="1499"/>
                    <a:pt x="2464" y="4496"/>
                    <a:pt x="965" y="4496"/>
                  </a:cubicBezTo>
                  <a:cubicBezTo>
                    <a:pt x="-533" y="4496"/>
                    <a:pt x="-91" y="1499"/>
                    <a:pt x="965" y="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678" name=""/>
            <p:cNvGrpSpPr/>
            <p:nvPr/>
          </p:nvGrpSpPr>
          <p:grpSpPr>
            <a:xfrm>
              <a:off x="3082320" y="2691000"/>
              <a:ext cx="2626560" cy="663840"/>
              <a:chOff x="3082320" y="2691000"/>
              <a:chExt cx="2626560" cy="663840"/>
            </a:xfrm>
          </p:grpSpPr>
          <p:sp>
            <p:nvSpPr>
              <p:cNvPr id="679" name=""/>
              <p:cNvSpPr/>
              <p:nvPr/>
            </p:nvSpPr>
            <p:spPr>
              <a:xfrm>
                <a:off x="4396320" y="2691000"/>
                <a:ext cx="1312560" cy="648000"/>
              </a:xfrm>
              <a:custGeom>
                <a:avLst/>
                <a:gdLst>
                  <a:gd name="textAreaLeft" fmla="*/ 0 w 1312560"/>
                  <a:gd name="textAreaRight" fmla="*/ 1313280 w 1312560"/>
                  <a:gd name="textAreaTop" fmla="*/ 0 h 648000"/>
                  <a:gd name="textAreaBottom" fmla="*/ 648720 h 648000"/>
                </a:gdLst>
                <a:ahLst/>
                <a:rect l="textAreaLeft" t="textAreaTop" r="textAreaRight" b="textAreaBottom"/>
                <a:pathLst>
                  <a:path w="4496" h="1977">
                    <a:moveTo>
                      <a:pt x="0" y="1012"/>
                    </a:moveTo>
                    <a:cubicBezTo>
                      <a:pt x="1499" y="-180"/>
                      <a:pt x="4496" y="-487"/>
                      <a:pt x="4496" y="1012"/>
                    </a:cubicBezTo>
                    <a:cubicBezTo>
                      <a:pt x="4496" y="2510"/>
                      <a:pt x="1499" y="2068"/>
                      <a:pt x="0" y="1012"/>
                    </a:cubicBezTo>
                    <a:close/>
                  </a:path>
                </a:pathLst>
              </a:custGeom>
              <a:solidFill>
                <a:srgbClr val="ffff4c">
                  <a:alpha val="50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80" name=""/>
              <p:cNvSpPr/>
              <p:nvPr/>
            </p:nvSpPr>
            <p:spPr>
              <a:xfrm>
                <a:off x="3082320" y="2706840"/>
                <a:ext cx="1312920" cy="648000"/>
              </a:xfrm>
              <a:custGeom>
                <a:avLst/>
                <a:gdLst>
                  <a:gd name="textAreaLeft" fmla="*/ 0 w 1312920"/>
                  <a:gd name="textAreaRight" fmla="*/ 1313640 w 1312920"/>
                  <a:gd name="textAreaTop" fmla="*/ 0 h 648000"/>
                  <a:gd name="textAreaBottom" fmla="*/ 648720 h 648000"/>
                </a:gdLst>
                <a:ahLst/>
                <a:rect l="textAreaLeft" t="textAreaTop" r="textAreaRight" b="textAreaBottom"/>
                <a:pathLst>
                  <a:path w="4496" h="1977">
                    <a:moveTo>
                      <a:pt x="4496" y="965"/>
                    </a:moveTo>
                    <a:cubicBezTo>
                      <a:pt x="2997" y="2157"/>
                      <a:pt x="0" y="2464"/>
                      <a:pt x="0" y="965"/>
                    </a:cubicBezTo>
                    <a:cubicBezTo>
                      <a:pt x="0" y="-533"/>
                      <a:pt x="2997" y="-91"/>
                      <a:pt x="4496" y="965"/>
                    </a:cubicBezTo>
                    <a:close/>
                  </a:path>
                </a:pathLst>
              </a:custGeom>
              <a:solidFill>
                <a:srgbClr val="ffff4c">
                  <a:alpha val="50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81" name=""/>
            <p:cNvGrpSpPr/>
            <p:nvPr/>
          </p:nvGrpSpPr>
          <p:grpSpPr>
            <a:xfrm>
              <a:off x="3333960" y="1935360"/>
              <a:ext cx="2167560" cy="2189520"/>
              <a:chOff x="3333960" y="1935360"/>
              <a:chExt cx="2167560" cy="2189520"/>
            </a:xfrm>
          </p:grpSpPr>
          <p:sp>
            <p:nvSpPr>
              <p:cNvPr id="682" name=""/>
              <p:cNvSpPr/>
              <p:nvPr/>
            </p:nvSpPr>
            <p:spPr>
              <a:xfrm rot="2697600">
                <a:off x="4518360" y="1986480"/>
                <a:ext cx="648360" cy="1215720"/>
              </a:xfrm>
              <a:custGeom>
                <a:avLst/>
                <a:gdLst>
                  <a:gd name="textAreaLeft" fmla="*/ 0 w 648360"/>
                  <a:gd name="textAreaRight" fmla="*/ 649080 w 648360"/>
                  <a:gd name="textAreaTop" fmla="*/ 0 h 1215720"/>
                  <a:gd name="textAreaBottom" fmla="*/ 1216440 h 1215720"/>
                </a:gdLst>
                <a:ahLst/>
                <a:rect l="textAreaLeft" t="textAreaTop" r="textAreaRight" b="textAreaBottom"/>
                <a:pathLst>
                  <a:path w="1977" h="4496">
                    <a:moveTo>
                      <a:pt x="1012" y="4496"/>
                    </a:moveTo>
                    <a:cubicBezTo>
                      <a:pt x="-180" y="2997"/>
                      <a:pt x="-487" y="0"/>
                      <a:pt x="1012" y="0"/>
                    </a:cubicBezTo>
                    <a:cubicBezTo>
                      <a:pt x="2510" y="0"/>
                      <a:pt x="2068" y="2997"/>
                      <a:pt x="1012" y="4496"/>
                    </a:cubicBezTo>
                    <a:close/>
                  </a:path>
                </a:pathLst>
              </a:custGeom>
              <a:solidFill>
                <a:srgbClr val="ffff4c">
                  <a:alpha val="50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83" name=""/>
              <p:cNvSpPr/>
              <p:nvPr/>
            </p:nvSpPr>
            <p:spPr>
              <a:xfrm rot="2698800">
                <a:off x="3668760" y="2857680"/>
                <a:ext cx="648360" cy="1216080"/>
              </a:xfrm>
              <a:custGeom>
                <a:avLst/>
                <a:gdLst>
                  <a:gd name="textAreaLeft" fmla="*/ 0 w 648360"/>
                  <a:gd name="textAreaRight" fmla="*/ 649080 w 648360"/>
                  <a:gd name="textAreaTop" fmla="*/ 0 h 1216080"/>
                  <a:gd name="textAreaBottom" fmla="*/ 1216800 h 1216080"/>
                </a:gdLst>
                <a:ahLst/>
                <a:rect l="textAreaLeft" t="textAreaTop" r="textAreaRight" b="textAreaBottom"/>
                <a:pathLst>
                  <a:path w="1977" h="4496">
                    <a:moveTo>
                      <a:pt x="965" y="0"/>
                    </a:moveTo>
                    <a:cubicBezTo>
                      <a:pt x="2157" y="1499"/>
                      <a:pt x="2464" y="4496"/>
                      <a:pt x="965" y="4496"/>
                    </a:cubicBezTo>
                    <a:cubicBezTo>
                      <a:pt x="-533" y="4496"/>
                      <a:pt x="-91" y="1499"/>
                      <a:pt x="965" y="0"/>
                    </a:cubicBezTo>
                    <a:close/>
                  </a:path>
                </a:pathLst>
              </a:custGeom>
              <a:solidFill>
                <a:srgbClr val="ffff4c">
                  <a:alpha val="50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684" name=""/>
          <p:cNvSpPr/>
          <p:nvPr/>
        </p:nvSpPr>
        <p:spPr>
          <a:xfrm>
            <a:off x="3633120" y="2200680"/>
            <a:ext cx="1553760" cy="1703880"/>
          </a:xfrm>
          <a:prstGeom prst="ellipse">
            <a:avLst/>
          </a:pr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85" name=""/>
          <p:cNvGrpSpPr/>
          <p:nvPr/>
        </p:nvGrpSpPr>
        <p:grpSpPr>
          <a:xfrm>
            <a:off x="3302280" y="2365920"/>
            <a:ext cx="330480" cy="241200"/>
            <a:chOff x="3302280" y="2365920"/>
            <a:chExt cx="330480" cy="241200"/>
          </a:xfrm>
        </p:grpSpPr>
        <p:sp>
          <p:nvSpPr>
            <p:cNvPr id="686" name=""/>
            <p:cNvSpPr/>
            <p:nvPr/>
          </p:nvSpPr>
          <p:spPr>
            <a:xfrm>
              <a:off x="3302280" y="2365920"/>
              <a:ext cx="155160" cy="237960"/>
            </a:xfrm>
            <a:custGeom>
              <a:avLst/>
              <a:gdLst>
                <a:gd name="textAreaLeft" fmla="*/ 0 w 155160"/>
                <a:gd name="textAreaRight" fmla="*/ 156240 w 155160"/>
                <a:gd name="textAreaTop" fmla="*/ 0 h 237960"/>
                <a:gd name="textAreaBottom" fmla="*/ 239040 h 237960"/>
              </a:gdLst>
              <a:ahLst/>
              <a:rect l="textAreaLeft" t="textAreaTop" r="textAreaRight" b="textAreaBottom"/>
              <a:pathLst>
                <a:path w="434" h="664">
                  <a:moveTo>
                    <a:pt x="0" y="664"/>
                  </a:moveTo>
                  <a:lnTo>
                    <a:pt x="0" y="605"/>
                  </a:lnTo>
                  <a:cubicBezTo>
                    <a:pt x="16" y="569"/>
                    <a:pt x="35" y="537"/>
                    <a:pt x="58" y="509"/>
                  </a:cubicBezTo>
                  <a:cubicBezTo>
                    <a:pt x="81" y="481"/>
                    <a:pt x="105" y="456"/>
                    <a:pt x="130" y="434"/>
                  </a:cubicBezTo>
                  <a:cubicBezTo>
                    <a:pt x="155" y="411"/>
                    <a:pt x="180" y="391"/>
                    <a:pt x="204" y="371"/>
                  </a:cubicBezTo>
                  <a:cubicBezTo>
                    <a:pt x="229" y="352"/>
                    <a:pt x="251" y="333"/>
                    <a:pt x="271" y="314"/>
                  </a:cubicBezTo>
                  <a:cubicBezTo>
                    <a:pt x="291" y="295"/>
                    <a:pt x="307" y="275"/>
                    <a:pt x="319" y="253"/>
                  </a:cubicBezTo>
                  <a:cubicBezTo>
                    <a:pt x="331" y="232"/>
                    <a:pt x="337" y="209"/>
                    <a:pt x="337" y="182"/>
                  </a:cubicBezTo>
                  <a:cubicBezTo>
                    <a:pt x="337" y="146"/>
                    <a:pt x="327" y="118"/>
                    <a:pt x="306" y="98"/>
                  </a:cubicBezTo>
                  <a:cubicBezTo>
                    <a:pt x="285" y="79"/>
                    <a:pt x="256" y="69"/>
                    <a:pt x="218" y="69"/>
                  </a:cubicBezTo>
                  <a:cubicBezTo>
                    <a:pt x="182" y="69"/>
                    <a:pt x="153" y="78"/>
                    <a:pt x="130" y="98"/>
                  </a:cubicBezTo>
                  <a:cubicBezTo>
                    <a:pt x="107" y="117"/>
                    <a:pt x="94" y="144"/>
                    <a:pt x="89" y="179"/>
                  </a:cubicBezTo>
                  <a:lnTo>
                    <a:pt x="4" y="171"/>
                  </a:lnTo>
                  <a:cubicBezTo>
                    <a:pt x="10" y="119"/>
                    <a:pt x="32" y="77"/>
                    <a:pt x="71" y="46"/>
                  </a:cubicBezTo>
                  <a:cubicBezTo>
                    <a:pt x="109" y="15"/>
                    <a:pt x="158" y="0"/>
                    <a:pt x="218" y="0"/>
                  </a:cubicBezTo>
                  <a:cubicBezTo>
                    <a:pt x="284" y="0"/>
                    <a:pt x="335" y="15"/>
                    <a:pt x="370" y="46"/>
                  </a:cubicBezTo>
                  <a:cubicBezTo>
                    <a:pt x="406" y="78"/>
                    <a:pt x="423" y="122"/>
                    <a:pt x="423" y="179"/>
                  </a:cubicBezTo>
                  <a:cubicBezTo>
                    <a:pt x="423" y="205"/>
                    <a:pt x="418" y="230"/>
                    <a:pt x="406" y="255"/>
                  </a:cubicBezTo>
                  <a:cubicBezTo>
                    <a:pt x="394" y="280"/>
                    <a:pt x="377" y="305"/>
                    <a:pt x="354" y="330"/>
                  </a:cubicBezTo>
                  <a:cubicBezTo>
                    <a:pt x="331" y="355"/>
                    <a:pt x="287" y="394"/>
                    <a:pt x="223" y="447"/>
                  </a:cubicBezTo>
                  <a:cubicBezTo>
                    <a:pt x="187" y="476"/>
                    <a:pt x="159" y="502"/>
                    <a:pt x="138" y="526"/>
                  </a:cubicBezTo>
                  <a:cubicBezTo>
                    <a:pt x="117" y="549"/>
                    <a:pt x="102" y="571"/>
                    <a:pt x="92" y="593"/>
                  </a:cubicBezTo>
                  <a:lnTo>
                    <a:pt x="434" y="593"/>
                  </a:lnTo>
                  <a:lnTo>
                    <a:pt x="434" y="664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7" name=""/>
            <p:cNvSpPr/>
            <p:nvPr/>
          </p:nvSpPr>
          <p:spPr>
            <a:xfrm>
              <a:off x="3484080" y="2421000"/>
              <a:ext cx="148680" cy="186120"/>
            </a:xfrm>
            <a:custGeom>
              <a:avLst/>
              <a:gdLst>
                <a:gd name="textAreaLeft" fmla="*/ 0 w 148680"/>
                <a:gd name="textAreaRight" fmla="*/ 149760 w 148680"/>
                <a:gd name="textAreaTop" fmla="*/ 0 h 186120"/>
                <a:gd name="textAreaBottom" fmla="*/ 187200 h 186120"/>
              </a:gdLst>
              <a:ahLst/>
              <a:rect l="textAreaLeft" t="textAreaTop" r="textAreaRight" b="textAreaBottom"/>
              <a:pathLst>
                <a:path w="416" h="520">
                  <a:moveTo>
                    <a:pt x="416" y="371"/>
                  </a:moveTo>
                  <a:cubicBezTo>
                    <a:pt x="416" y="419"/>
                    <a:pt x="398" y="455"/>
                    <a:pt x="362" y="481"/>
                  </a:cubicBezTo>
                  <a:cubicBezTo>
                    <a:pt x="326" y="507"/>
                    <a:pt x="276" y="520"/>
                    <a:pt x="211" y="520"/>
                  </a:cubicBezTo>
                  <a:cubicBezTo>
                    <a:pt x="149" y="520"/>
                    <a:pt x="100" y="509"/>
                    <a:pt x="66" y="489"/>
                  </a:cubicBezTo>
                  <a:cubicBezTo>
                    <a:pt x="32" y="468"/>
                    <a:pt x="10" y="436"/>
                    <a:pt x="0" y="392"/>
                  </a:cubicBezTo>
                  <a:lnTo>
                    <a:pt x="74" y="378"/>
                  </a:lnTo>
                  <a:cubicBezTo>
                    <a:pt x="81" y="405"/>
                    <a:pt x="96" y="425"/>
                    <a:pt x="118" y="438"/>
                  </a:cubicBezTo>
                  <a:cubicBezTo>
                    <a:pt x="140" y="450"/>
                    <a:pt x="172" y="457"/>
                    <a:pt x="211" y="457"/>
                  </a:cubicBezTo>
                  <a:cubicBezTo>
                    <a:pt x="254" y="457"/>
                    <a:pt x="285" y="450"/>
                    <a:pt x="305" y="437"/>
                  </a:cubicBezTo>
                  <a:cubicBezTo>
                    <a:pt x="324" y="424"/>
                    <a:pt x="334" y="404"/>
                    <a:pt x="334" y="378"/>
                  </a:cubicBezTo>
                  <a:cubicBezTo>
                    <a:pt x="334" y="358"/>
                    <a:pt x="327" y="342"/>
                    <a:pt x="314" y="330"/>
                  </a:cubicBezTo>
                  <a:cubicBezTo>
                    <a:pt x="300" y="317"/>
                    <a:pt x="278" y="307"/>
                    <a:pt x="248" y="299"/>
                  </a:cubicBezTo>
                  <a:lnTo>
                    <a:pt x="188" y="283"/>
                  </a:lnTo>
                  <a:cubicBezTo>
                    <a:pt x="139" y="271"/>
                    <a:pt x="105" y="258"/>
                    <a:pt x="85" y="247"/>
                  </a:cubicBezTo>
                  <a:cubicBezTo>
                    <a:pt x="65" y="235"/>
                    <a:pt x="49" y="220"/>
                    <a:pt x="37" y="203"/>
                  </a:cubicBezTo>
                  <a:cubicBezTo>
                    <a:pt x="26" y="186"/>
                    <a:pt x="20" y="165"/>
                    <a:pt x="20" y="140"/>
                  </a:cubicBezTo>
                  <a:cubicBezTo>
                    <a:pt x="20" y="95"/>
                    <a:pt x="36" y="60"/>
                    <a:pt x="69" y="36"/>
                  </a:cubicBezTo>
                  <a:cubicBezTo>
                    <a:pt x="102" y="12"/>
                    <a:pt x="150" y="0"/>
                    <a:pt x="212" y="0"/>
                  </a:cubicBezTo>
                  <a:cubicBezTo>
                    <a:pt x="268" y="0"/>
                    <a:pt x="312" y="9"/>
                    <a:pt x="345" y="29"/>
                  </a:cubicBezTo>
                  <a:cubicBezTo>
                    <a:pt x="377" y="48"/>
                    <a:pt x="398" y="80"/>
                    <a:pt x="407" y="123"/>
                  </a:cubicBezTo>
                  <a:lnTo>
                    <a:pt x="331" y="132"/>
                  </a:lnTo>
                  <a:cubicBezTo>
                    <a:pt x="327" y="110"/>
                    <a:pt x="314" y="92"/>
                    <a:pt x="294" y="80"/>
                  </a:cubicBezTo>
                  <a:cubicBezTo>
                    <a:pt x="274" y="68"/>
                    <a:pt x="246" y="63"/>
                    <a:pt x="212" y="63"/>
                  </a:cubicBezTo>
                  <a:cubicBezTo>
                    <a:pt x="174" y="63"/>
                    <a:pt x="146" y="68"/>
                    <a:pt x="128" y="80"/>
                  </a:cubicBezTo>
                  <a:cubicBezTo>
                    <a:pt x="110" y="91"/>
                    <a:pt x="101" y="109"/>
                    <a:pt x="101" y="132"/>
                  </a:cubicBezTo>
                  <a:cubicBezTo>
                    <a:pt x="101" y="146"/>
                    <a:pt x="105" y="158"/>
                    <a:pt x="112" y="167"/>
                  </a:cubicBezTo>
                  <a:cubicBezTo>
                    <a:pt x="120" y="177"/>
                    <a:pt x="131" y="185"/>
                    <a:pt x="146" y="191"/>
                  </a:cubicBezTo>
                  <a:cubicBezTo>
                    <a:pt x="160" y="198"/>
                    <a:pt x="191" y="207"/>
                    <a:pt x="238" y="218"/>
                  </a:cubicBezTo>
                  <a:cubicBezTo>
                    <a:pt x="282" y="229"/>
                    <a:pt x="314" y="239"/>
                    <a:pt x="334" y="249"/>
                  </a:cubicBezTo>
                  <a:cubicBezTo>
                    <a:pt x="353" y="258"/>
                    <a:pt x="369" y="269"/>
                    <a:pt x="380" y="280"/>
                  </a:cubicBezTo>
                  <a:cubicBezTo>
                    <a:pt x="391" y="292"/>
                    <a:pt x="400" y="305"/>
                    <a:pt x="406" y="320"/>
                  </a:cubicBezTo>
                  <a:cubicBezTo>
                    <a:pt x="412" y="335"/>
                    <a:pt x="416" y="352"/>
                    <a:pt x="416" y="37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88" name=""/>
          <p:cNvGrpSpPr/>
          <p:nvPr/>
        </p:nvGrpSpPr>
        <p:grpSpPr>
          <a:xfrm>
            <a:off x="4694760" y="3289320"/>
            <a:ext cx="321480" cy="237960"/>
            <a:chOff x="4694760" y="3289320"/>
            <a:chExt cx="321480" cy="237960"/>
          </a:xfrm>
        </p:grpSpPr>
        <p:sp>
          <p:nvSpPr>
            <p:cNvPr id="689" name=""/>
            <p:cNvSpPr/>
            <p:nvPr/>
          </p:nvSpPr>
          <p:spPr>
            <a:xfrm>
              <a:off x="4694760" y="3289320"/>
              <a:ext cx="146880" cy="234720"/>
            </a:xfrm>
            <a:custGeom>
              <a:avLst/>
              <a:gdLst>
                <a:gd name="textAreaLeft" fmla="*/ 0 w 146880"/>
                <a:gd name="textAreaRight" fmla="*/ 147960 w 146880"/>
                <a:gd name="textAreaTop" fmla="*/ 0 h 234720"/>
                <a:gd name="textAreaBottom" fmla="*/ 235800 h 234720"/>
              </a:gdLst>
              <a:ahLst/>
              <a:rect l="textAreaLeft" t="textAreaTop" r="textAreaRight" b="textAreaBottom"/>
              <a:pathLst>
                <a:path w="411" h="655">
                  <a:moveTo>
                    <a:pt x="0" y="655"/>
                  </a:moveTo>
                  <a:cubicBezTo>
                    <a:pt x="0" y="631"/>
                    <a:pt x="0" y="608"/>
                    <a:pt x="0" y="584"/>
                  </a:cubicBezTo>
                  <a:cubicBezTo>
                    <a:pt x="56" y="584"/>
                    <a:pt x="112" y="584"/>
                    <a:pt x="167" y="584"/>
                  </a:cubicBezTo>
                  <a:cubicBezTo>
                    <a:pt x="167" y="416"/>
                    <a:pt x="167" y="248"/>
                    <a:pt x="167" y="80"/>
                  </a:cubicBezTo>
                  <a:cubicBezTo>
                    <a:pt x="118" y="115"/>
                    <a:pt x="69" y="150"/>
                    <a:pt x="20" y="186"/>
                  </a:cubicBezTo>
                  <a:cubicBezTo>
                    <a:pt x="20" y="159"/>
                    <a:pt x="20" y="133"/>
                    <a:pt x="20" y="107"/>
                  </a:cubicBezTo>
                  <a:cubicBezTo>
                    <a:pt x="71" y="71"/>
                    <a:pt x="123" y="36"/>
                    <a:pt x="174" y="0"/>
                  </a:cubicBezTo>
                  <a:cubicBezTo>
                    <a:pt x="200" y="0"/>
                    <a:pt x="226" y="0"/>
                    <a:pt x="251" y="0"/>
                  </a:cubicBezTo>
                  <a:cubicBezTo>
                    <a:pt x="251" y="195"/>
                    <a:pt x="251" y="390"/>
                    <a:pt x="251" y="584"/>
                  </a:cubicBezTo>
                  <a:cubicBezTo>
                    <a:pt x="305" y="584"/>
                    <a:pt x="358" y="584"/>
                    <a:pt x="411" y="584"/>
                  </a:cubicBezTo>
                  <a:cubicBezTo>
                    <a:pt x="411" y="608"/>
                    <a:pt x="411" y="631"/>
                    <a:pt x="411" y="655"/>
                  </a:cubicBezTo>
                  <a:cubicBezTo>
                    <a:pt x="274" y="655"/>
                    <a:pt x="137" y="655"/>
                    <a:pt x="0" y="655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0" name=""/>
            <p:cNvSpPr/>
            <p:nvPr/>
          </p:nvSpPr>
          <p:spPr>
            <a:xfrm>
              <a:off x="4867920" y="3341160"/>
              <a:ext cx="148320" cy="186120"/>
            </a:xfrm>
            <a:custGeom>
              <a:avLst/>
              <a:gdLst>
                <a:gd name="textAreaLeft" fmla="*/ 0 w 148320"/>
                <a:gd name="textAreaRight" fmla="*/ 149400 w 148320"/>
                <a:gd name="textAreaTop" fmla="*/ 0 h 186120"/>
                <a:gd name="textAreaBottom" fmla="*/ 187200 h 186120"/>
              </a:gdLst>
              <a:ahLst/>
              <a:rect l="textAreaLeft" t="textAreaTop" r="textAreaRight" b="textAreaBottom"/>
              <a:pathLst>
                <a:path w="415" h="520">
                  <a:moveTo>
                    <a:pt x="415" y="372"/>
                  </a:moveTo>
                  <a:cubicBezTo>
                    <a:pt x="415" y="419"/>
                    <a:pt x="397" y="456"/>
                    <a:pt x="361" y="481"/>
                  </a:cubicBezTo>
                  <a:cubicBezTo>
                    <a:pt x="326" y="507"/>
                    <a:pt x="275" y="520"/>
                    <a:pt x="211" y="520"/>
                  </a:cubicBezTo>
                  <a:cubicBezTo>
                    <a:pt x="148" y="520"/>
                    <a:pt x="100" y="510"/>
                    <a:pt x="66" y="489"/>
                  </a:cubicBezTo>
                  <a:cubicBezTo>
                    <a:pt x="32" y="468"/>
                    <a:pt x="10" y="436"/>
                    <a:pt x="0" y="393"/>
                  </a:cubicBezTo>
                  <a:lnTo>
                    <a:pt x="74" y="378"/>
                  </a:lnTo>
                  <a:cubicBezTo>
                    <a:pt x="81" y="405"/>
                    <a:pt x="95" y="425"/>
                    <a:pt x="118" y="438"/>
                  </a:cubicBezTo>
                  <a:cubicBezTo>
                    <a:pt x="140" y="451"/>
                    <a:pt x="171" y="457"/>
                    <a:pt x="211" y="457"/>
                  </a:cubicBezTo>
                  <a:cubicBezTo>
                    <a:pt x="253" y="457"/>
                    <a:pt x="285" y="450"/>
                    <a:pt x="304" y="437"/>
                  </a:cubicBezTo>
                  <a:cubicBezTo>
                    <a:pt x="324" y="424"/>
                    <a:pt x="334" y="404"/>
                    <a:pt x="334" y="378"/>
                  </a:cubicBezTo>
                  <a:cubicBezTo>
                    <a:pt x="334" y="358"/>
                    <a:pt x="327" y="342"/>
                    <a:pt x="313" y="330"/>
                  </a:cubicBezTo>
                  <a:cubicBezTo>
                    <a:pt x="300" y="317"/>
                    <a:pt x="278" y="307"/>
                    <a:pt x="247" y="299"/>
                  </a:cubicBezTo>
                  <a:lnTo>
                    <a:pt x="187" y="283"/>
                  </a:lnTo>
                  <a:cubicBezTo>
                    <a:pt x="139" y="271"/>
                    <a:pt x="105" y="259"/>
                    <a:pt x="85" y="247"/>
                  </a:cubicBezTo>
                  <a:cubicBezTo>
                    <a:pt x="64" y="235"/>
                    <a:pt x="48" y="220"/>
                    <a:pt x="37" y="203"/>
                  </a:cubicBezTo>
                  <a:cubicBezTo>
                    <a:pt x="25" y="186"/>
                    <a:pt x="20" y="165"/>
                    <a:pt x="20" y="141"/>
                  </a:cubicBezTo>
                  <a:cubicBezTo>
                    <a:pt x="20" y="95"/>
                    <a:pt x="36" y="60"/>
                    <a:pt x="69" y="36"/>
                  </a:cubicBezTo>
                  <a:cubicBezTo>
                    <a:pt x="101" y="12"/>
                    <a:pt x="149" y="0"/>
                    <a:pt x="212" y="0"/>
                  </a:cubicBezTo>
                  <a:cubicBezTo>
                    <a:pt x="267" y="0"/>
                    <a:pt x="312" y="10"/>
                    <a:pt x="344" y="29"/>
                  </a:cubicBezTo>
                  <a:cubicBezTo>
                    <a:pt x="377" y="49"/>
                    <a:pt x="398" y="80"/>
                    <a:pt x="406" y="123"/>
                  </a:cubicBezTo>
                  <a:lnTo>
                    <a:pt x="331" y="132"/>
                  </a:lnTo>
                  <a:cubicBezTo>
                    <a:pt x="326" y="110"/>
                    <a:pt x="314" y="93"/>
                    <a:pt x="294" y="81"/>
                  </a:cubicBezTo>
                  <a:cubicBezTo>
                    <a:pt x="273" y="69"/>
                    <a:pt x="246" y="63"/>
                    <a:pt x="212" y="63"/>
                  </a:cubicBezTo>
                  <a:cubicBezTo>
                    <a:pt x="174" y="63"/>
                    <a:pt x="146" y="69"/>
                    <a:pt x="128" y="80"/>
                  </a:cubicBezTo>
                  <a:cubicBezTo>
                    <a:pt x="110" y="92"/>
                    <a:pt x="101" y="109"/>
                    <a:pt x="101" y="132"/>
                  </a:cubicBezTo>
                  <a:cubicBezTo>
                    <a:pt x="101" y="147"/>
                    <a:pt x="105" y="158"/>
                    <a:pt x="112" y="168"/>
                  </a:cubicBezTo>
                  <a:cubicBezTo>
                    <a:pt x="120" y="177"/>
                    <a:pt x="131" y="185"/>
                    <a:pt x="145" y="191"/>
                  </a:cubicBezTo>
                  <a:cubicBezTo>
                    <a:pt x="160" y="198"/>
                    <a:pt x="191" y="207"/>
                    <a:pt x="237" y="218"/>
                  </a:cubicBezTo>
                  <a:cubicBezTo>
                    <a:pt x="282" y="229"/>
                    <a:pt x="314" y="240"/>
                    <a:pt x="333" y="249"/>
                  </a:cubicBezTo>
                  <a:cubicBezTo>
                    <a:pt x="353" y="259"/>
                    <a:pt x="368" y="269"/>
                    <a:pt x="380" y="281"/>
                  </a:cubicBezTo>
                  <a:cubicBezTo>
                    <a:pt x="391" y="292"/>
                    <a:pt x="400" y="305"/>
                    <a:pt x="406" y="320"/>
                  </a:cubicBezTo>
                  <a:cubicBezTo>
                    <a:pt x="412" y="335"/>
                    <a:pt x="415" y="352"/>
                    <a:pt x="415" y="37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91" name=""/>
          <p:cNvGrpSpPr/>
          <p:nvPr/>
        </p:nvGrpSpPr>
        <p:grpSpPr>
          <a:xfrm>
            <a:off x="5829840" y="2895480"/>
            <a:ext cx="457920" cy="309240"/>
            <a:chOff x="5829840" y="2895480"/>
            <a:chExt cx="457920" cy="309240"/>
          </a:xfrm>
        </p:grpSpPr>
        <p:sp>
          <p:nvSpPr>
            <p:cNvPr id="692" name=""/>
            <p:cNvSpPr/>
            <p:nvPr/>
          </p:nvSpPr>
          <p:spPr>
            <a:xfrm>
              <a:off x="5829840" y="2895480"/>
              <a:ext cx="154800" cy="237960"/>
            </a:xfrm>
            <a:custGeom>
              <a:avLst/>
              <a:gdLst>
                <a:gd name="textAreaLeft" fmla="*/ 0 w 154800"/>
                <a:gd name="textAreaRight" fmla="*/ 155880 w 154800"/>
                <a:gd name="textAreaTop" fmla="*/ 0 h 237960"/>
                <a:gd name="textAreaBottom" fmla="*/ 239040 h 237960"/>
              </a:gdLst>
              <a:ahLst/>
              <a:rect l="textAreaLeft" t="textAreaTop" r="textAreaRight" b="textAreaBottom"/>
              <a:pathLst>
                <a:path w="433" h="664">
                  <a:moveTo>
                    <a:pt x="0" y="664"/>
                  </a:moveTo>
                  <a:lnTo>
                    <a:pt x="0" y="606"/>
                  </a:lnTo>
                  <a:cubicBezTo>
                    <a:pt x="16" y="570"/>
                    <a:pt x="35" y="538"/>
                    <a:pt x="58" y="510"/>
                  </a:cubicBezTo>
                  <a:cubicBezTo>
                    <a:pt x="80" y="482"/>
                    <a:pt x="104" y="457"/>
                    <a:pt x="129" y="435"/>
                  </a:cubicBezTo>
                  <a:cubicBezTo>
                    <a:pt x="155" y="412"/>
                    <a:pt x="179" y="391"/>
                    <a:pt x="204" y="372"/>
                  </a:cubicBezTo>
                  <a:cubicBezTo>
                    <a:pt x="229" y="353"/>
                    <a:pt x="251" y="334"/>
                    <a:pt x="271" y="315"/>
                  </a:cubicBezTo>
                  <a:cubicBezTo>
                    <a:pt x="290" y="295"/>
                    <a:pt x="306" y="275"/>
                    <a:pt x="319" y="254"/>
                  </a:cubicBezTo>
                  <a:cubicBezTo>
                    <a:pt x="331" y="233"/>
                    <a:pt x="337" y="209"/>
                    <a:pt x="337" y="183"/>
                  </a:cubicBezTo>
                  <a:cubicBezTo>
                    <a:pt x="337" y="147"/>
                    <a:pt x="327" y="119"/>
                    <a:pt x="305" y="99"/>
                  </a:cubicBezTo>
                  <a:cubicBezTo>
                    <a:pt x="284" y="79"/>
                    <a:pt x="255" y="69"/>
                    <a:pt x="218" y="69"/>
                  </a:cubicBezTo>
                  <a:cubicBezTo>
                    <a:pt x="182" y="69"/>
                    <a:pt x="153" y="79"/>
                    <a:pt x="130" y="98"/>
                  </a:cubicBezTo>
                  <a:cubicBezTo>
                    <a:pt x="107" y="118"/>
                    <a:pt x="93" y="145"/>
                    <a:pt x="89" y="180"/>
                  </a:cubicBezTo>
                  <a:lnTo>
                    <a:pt x="4" y="172"/>
                  </a:lnTo>
                  <a:cubicBezTo>
                    <a:pt x="10" y="120"/>
                    <a:pt x="32" y="78"/>
                    <a:pt x="70" y="47"/>
                  </a:cubicBezTo>
                  <a:cubicBezTo>
                    <a:pt x="109" y="16"/>
                    <a:pt x="158" y="0"/>
                    <a:pt x="218" y="0"/>
                  </a:cubicBezTo>
                  <a:cubicBezTo>
                    <a:pt x="284" y="0"/>
                    <a:pt x="334" y="16"/>
                    <a:pt x="370" y="47"/>
                  </a:cubicBezTo>
                  <a:cubicBezTo>
                    <a:pt x="405" y="78"/>
                    <a:pt x="423" y="122"/>
                    <a:pt x="423" y="180"/>
                  </a:cubicBezTo>
                  <a:cubicBezTo>
                    <a:pt x="423" y="205"/>
                    <a:pt x="417" y="230"/>
                    <a:pt x="406" y="256"/>
                  </a:cubicBezTo>
                  <a:cubicBezTo>
                    <a:pt x="394" y="281"/>
                    <a:pt x="377" y="306"/>
                    <a:pt x="354" y="331"/>
                  </a:cubicBezTo>
                  <a:cubicBezTo>
                    <a:pt x="331" y="356"/>
                    <a:pt x="287" y="395"/>
                    <a:pt x="222" y="447"/>
                  </a:cubicBezTo>
                  <a:cubicBezTo>
                    <a:pt x="187" y="477"/>
                    <a:pt x="158" y="503"/>
                    <a:pt x="137" y="526"/>
                  </a:cubicBezTo>
                  <a:cubicBezTo>
                    <a:pt x="116" y="550"/>
                    <a:pt x="101" y="572"/>
                    <a:pt x="92" y="594"/>
                  </a:cubicBezTo>
                  <a:lnTo>
                    <a:pt x="433" y="594"/>
                  </a:lnTo>
                  <a:lnTo>
                    <a:pt x="433" y="664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3" name=""/>
            <p:cNvSpPr/>
            <p:nvPr/>
          </p:nvSpPr>
          <p:spPr>
            <a:xfrm>
              <a:off x="6023880" y="2950560"/>
              <a:ext cx="153000" cy="254160"/>
            </a:xfrm>
            <a:custGeom>
              <a:avLst/>
              <a:gdLst>
                <a:gd name="textAreaLeft" fmla="*/ 0 w 153000"/>
                <a:gd name="textAreaRight" fmla="*/ 154080 w 153000"/>
                <a:gd name="textAreaTop" fmla="*/ 0 h 254160"/>
                <a:gd name="textAreaBottom" fmla="*/ 255240 h 254160"/>
              </a:gdLst>
              <a:ahLst/>
              <a:rect l="textAreaLeft" t="textAreaTop" r="textAreaRight" b="textAreaBottom"/>
              <a:pathLst>
                <a:path w="428" h="709">
                  <a:moveTo>
                    <a:pt x="428" y="258"/>
                  </a:moveTo>
                  <a:cubicBezTo>
                    <a:pt x="428" y="433"/>
                    <a:pt x="367" y="520"/>
                    <a:pt x="243" y="520"/>
                  </a:cubicBezTo>
                  <a:cubicBezTo>
                    <a:pt x="166" y="520"/>
                    <a:pt x="114" y="491"/>
                    <a:pt x="87" y="433"/>
                  </a:cubicBezTo>
                  <a:lnTo>
                    <a:pt x="85" y="433"/>
                  </a:lnTo>
                  <a:cubicBezTo>
                    <a:pt x="86" y="436"/>
                    <a:pt x="87" y="462"/>
                    <a:pt x="87" y="512"/>
                  </a:cubicBezTo>
                  <a:lnTo>
                    <a:pt x="87" y="709"/>
                  </a:lnTo>
                  <a:lnTo>
                    <a:pt x="3" y="709"/>
                  </a:lnTo>
                  <a:lnTo>
                    <a:pt x="3" y="112"/>
                  </a:lnTo>
                  <a:cubicBezTo>
                    <a:pt x="3" y="60"/>
                    <a:pt x="2" y="26"/>
                    <a:pt x="0" y="9"/>
                  </a:cubicBezTo>
                  <a:lnTo>
                    <a:pt x="81" y="9"/>
                  </a:lnTo>
                  <a:cubicBezTo>
                    <a:pt x="82" y="10"/>
                    <a:pt x="82" y="15"/>
                    <a:pt x="83" y="22"/>
                  </a:cubicBezTo>
                  <a:cubicBezTo>
                    <a:pt x="83" y="30"/>
                    <a:pt x="84" y="42"/>
                    <a:pt x="85" y="57"/>
                  </a:cubicBezTo>
                  <a:cubicBezTo>
                    <a:pt x="85" y="73"/>
                    <a:pt x="86" y="84"/>
                    <a:pt x="86" y="90"/>
                  </a:cubicBezTo>
                  <a:lnTo>
                    <a:pt x="88" y="90"/>
                  </a:lnTo>
                  <a:cubicBezTo>
                    <a:pt x="103" y="59"/>
                    <a:pt x="122" y="36"/>
                    <a:pt x="147" y="22"/>
                  </a:cubicBezTo>
                  <a:cubicBezTo>
                    <a:pt x="171" y="7"/>
                    <a:pt x="203" y="0"/>
                    <a:pt x="243" y="0"/>
                  </a:cubicBezTo>
                  <a:cubicBezTo>
                    <a:pt x="305" y="0"/>
                    <a:pt x="351" y="21"/>
                    <a:pt x="382" y="62"/>
                  </a:cubicBezTo>
                  <a:cubicBezTo>
                    <a:pt x="413" y="104"/>
                    <a:pt x="428" y="169"/>
                    <a:pt x="428" y="258"/>
                  </a:cubicBezTo>
                  <a:moveTo>
                    <a:pt x="340" y="260"/>
                  </a:moveTo>
                  <a:cubicBezTo>
                    <a:pt x="340" y="190"/>
                    <a:pt x="331" y="140"/>
                    <a:pt x="312" y="110"/>
                  </a:cubicBezTo>
                  <a:cubicBezTo>
                    <a:pt x="293" y="80"/>
                    <a:pt x="263" y="65"/>
                    <a:pt x="222" y="65"/>
                  </a:cubicBezTo>
                  <a:cubicBezTo>
                    <a:pt x="189" y="65"/>
                    <a:pt x="163" y="72"/>
                    <a:pt x="144" y="86"/>
                  </a:cubicBezTo>
                  <a:cubicBezTo>
                    <a:pt x="125" y="100"/>
                    <a:pt x="111" y="121"/>
                    <a:pt x="101" y="151"/>
                  </a:cubicBezTo>
                  <a:cubicBezTo>
                    <a:pt x="92" y="180"/>
                    <a:pt x="87" y="219"/>
                    <a:pt x="87" y="266"/>
                  </a:cubicBezTo>
                  <a:cubicBezTo>
                    <a:pt x="87" y="332"/>
                    <a:pt x="97" y="381"/>
                    <a:pt x="118" y="412"/>
                  </a:cubicBezTo>
                  <a:cubicBezTo>
                    <a:pt x="139" y="443"/>
                    <a:pt x="174" y="459"/>
                    <a:pt x="221" y="459"/>
                  </a:cubicBezTo>
                  <a:cubicBezTo>
                    <a:pt x="262" y="459"/>
                    <a:pt x="293" y="444"/>
                    <a:pt x="312" y="413"/>
                  </a:cubicBezTo>
                  <a:cubicBezTo>
                    <a:pt x="331" y="383"/>
                    <a:pt x="340" y="331"/>
                    <a:pt x="340" y="26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4" name=""/>
            <p:cNvSpPr/>
            <p:nvPr/>
          </p:nvSpPr>
          <p:spPr>
            <a:xfrm>
              <a:off x="6194160" y="3053880"/>
              <a:ext cx="93600" cy="103680"/>
            </a:xfrm>
            <a:custGeom>
              <a:avLst/>
              <a:gdLst>
                <a:gd name="textAreaLeft" fmla="*/ 0 w 93600"/>
                <a:gd name="textAreaRight" fmla="*/ 94680 w 93600"/>
                <a:gd name="textAreaTop" fmla="*/ 0 h 103680"/>
                <a:gd name="textAreaBottom" fmla="*/ 104760 h 103680"/>
              </a:gdLst>
              <a:ahLst/>
              <a:rect l="textAreaLeft" t="textAreaTop" r="textAreaRight" b="textAreaBottom"/>
              <a:pathLst>
                <a:path w="263" h="291">
                  <a:moveTo>
                    <a:pt x="209" y="291"/>
                  </a:moveTo>
                  <a:cubicBezTo>
                    <a:pt x="183" y="251"/>
                    <a:pt x="157" y="211"/>
                    <a:pt x="131" y="172"/>
                  </a:cubicBezTo>
                  <a:cubicBezTo>
                    <a:pt x="105" y="211"/>
                    <a:pt x="78" y="251"/>
                    <a:pt x="52" y="291"/>
                  </a:cubicBezTo>
                  <a:cubicBezTo>
                    <a:pt x="35" y="291"/>
                    <a:pt x="17" y="291"/>
                    <a:pt x="0" y="291"/>
                  </a:cubicBezTo>
                  <a:cubicBezTo>
                    <a:pt x="34" y="241"/>
                    <a:pt x="69" y="191"/>
                    <a:pt x="103" y="142"/>
                  </a:cubicBezTo>
                  <a:cubicBezTo>
                    <a:pt x="71" y="94"/>
                    <a:pt x="38" y="47"/>
                    <a:pt x="5" y="0"/>
                  </a:cubicBezTo>
                  <a:cubicBezTo>
                    <a:pt x="22" y="0"/>
                    <a:pt x="40" y="0"/>
                    <a:pt x="58" y="0"/>
                  </a:cubicBezTo>
                  <a:cubicBezTo>
                    <a:pt x="82" y="38"/>
                    <a:pt x="107" y="76"/>
                    <a:pt x="131" y="113"/>
                  </a:cubicBezTo>
                  <a:cubicBezTo>
                    <a:pt x="155" y="76"/>
                    <a:pt x="179" y="38"/>
                    <a:pt x="203" y="0"/>
                  </a:cubicBezTo>
                  <a:cubicBezTo>
                    <a:pt x="221" y="0"/>
                    <a:pt x="239" y="0"/>
                    <a:pt x="257" y="0"/>
                  </a:cubicBezTo>
                  <a:cubicBezTo>
                    <a:pt x="224" y="47"/>
                    <a:pt x="191" y="94"/>
                    <a:pt x="158" y="141"/>
                  </a:cubicBezTo>
                  <a:cubicBezTo>
                    <a:pt x="193" y="191"/>
                    <a:pt x="228" y="241"/>
                    <a:pt x="263" y="291"/>
                  </a:cubicBezTo>
                  <a:cubicBezTo>
                    <a:pt x="245" y="291"/>
                    <a:pt x="227" y="291"/>
                    <a:pt x="209" y="29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95" name=""/>
          <p:cNvGrpSpPr/>
          <p:nvPr/>
        </p:nvGrpSpPr>
        <p:grpSpPr>
          <a:xfrm>
            <a:off x="4248720" y="1108080"/>
            <a:ext cx="459720" cy="309240"/>
            <a:chOff x="4248720" y="1108080"/>
            <a:chExt cx="459720" cy="309240"/>
          </a:xfrm>
        </p:grpSpPr>
        <p:sp>
          <p:nvSpPr>
            <p:cNvPr id="696" name=""/>
            <p:cNvSpPr/>
            <p:nvPr/>
          </p:nvSpPr>
          <p:spPr>
            <a:xfrm>
              <a:off x="4248720" y="1108080"/>
              <a:ext cx="154800" cy="237960"/>
            </a:xfrm>
            <a:custGeom>
              <a:avLst/>
              <a:gdLst>
                <a:gd name="textAreaLeft" fmla="*/ 0 w 154800"/>
                <a:gd name="textAreaRight" fmla="*/ 155880 w 154800"/>
                <a:gd name="textAreaTop" fmla="*/ 0 h 237960"/>
                <a:gd name="textAreaBottom" fmla="*/ 239040 h 237960"/>
              </a:gdLst>
              <a:ahLst/>
              <a:rect l="textAreaLeft" t="textAreaTop" r="textAreaRight" b="textAreaBottom"/>
              <a:pathLst>
                <a:path w="433" h="664">
                  <a:moveTo>
                    <a:pt x="0" y="664"/>
                  </a:moveTo>
                  <a:lnTo>
                    <a:pt x="0" y="605"/>
                  </a:lnTo>
                  <a:cubicBezTo>
                    <a:pt x="15" y="569"/>
                    <a:pt x="35" y="537"/>
                    <a:pt x="57" y="509"/>
                  </a:cubicBezTo>
                  <a:cubicBezTo>
                    <a:pt x="80" y="482"/>
                    <a:pt x="104" y="457"/>
                    <a:pt x="129" y="434"/>
                  </a:cubicBezTo>
                  <a:cubicBezTo>
                    <a:pt x="154" y="412"/>
                    <a:pt x="179" y="391"/>
                    <a:pt x="204" y="372"/>
                  </a:cubicBezTo>
                  <a:cubicBezTo>
                    <a:pt x="228" y="353"/>
                    <a:pt x="251" y="333"/>
                    <a:pt x="270" y="314"/>
                  </a:cubicBezTo>
                  <a:cubicBezTo>
                    <a:pt x="290" y="295"/>
                    <a:pt x="306" y="275"/>
                    <a:pt x="318" y="254"/>
                  </a:cubicBezTo>
                  <a:cubicBezTo>
                    <a:pt x="331" y="233"/>
                    <a:pt x="337" y="209"/>
                    <a:pt x="337" y="182"/>
                  </a:cubicBezTo>
                  <a:cubicBezTo>
                    <a:pt x="337" y="146"/>
                    <a:pt x="326" y="118"/>
                    <a:pt x="305" y="99"/>
                  </a:cubicBezTo>
                  <a:cubicBezTo>
                    <a:pt x="284" y="79"/>
                    <a:pt x="255" y="69"/>
                    <a:pt x="217" y="69"/>
                  </a:cubicBezTo>
                  <a:cubicBezTo>
                    <a:pt x="182" y="69"/>
                    <a:pt x="153" y="79"/>
                    <a:pt x="130" y="98"/>
                  </a:cubicBezTo>
                  <a:cubicBezTo>
                    <a:pt x="106" y="117"/>
                    <a:pt x="93" y="144"/>
                    <a:pt x="89" y="179"/>
                  </a:cubicBezTo>
                  <a:lnTo>
                    <a:pt x="3" y="171"/>
                  </a:lnTo>
                  <a:cubicBezTo>
                    <a:pt x="10" y="119"/>
                    <a:pt x="32" y="77"/>
                    <a:pt x="70" y="46"/>
                  </a:cubicBezTo>
                  <a:cubicBezTo>
                    <a:pt x="108" y="15"/>
                    <a:pt x="157" y="0"/>
                    <a:pt x="218" y="0"/>
                  </a:cubicBezTo>
                  <a:cubicBezTo>
                    <a:pt x="283" y="0"/>
                    <a:pt x="334" y="16"/>
                    <a:pt x="370" y="47"/>
                  </a:cubicBezTo>
                  <a:cubicBezTo>
                    <a:pt x="405" y="78"/>
                    <a:pt x="423" y="122"/>
                    <a:pt x="423" y="179"/>
                  </a:cubicBezTo>
                  <a:cubicBezTo>
                    <a:pt x="423" y="205"/>
                    <a:pt x="417" y="230"/>
                    <a:pt x="405" y="255"/>
                  </a:cubicBezTo>
                  <a:cubicBezTo>
                    <a:pt x="394" y="280"/>
                    <a:pt x="377" y="305"/>
                    <a:pt x="354" y="330"/>
                  </a:cubicBezTo>
                  <a:cubicBezTo>
                    <a:pt x="331" y="356"/>
                    <a:pt x="287" y="394"/>
                    <a:pt x="222" y="447"/>
                  </a:cubicBezTo>
                  <a:cubicBezTo>
                    <a:pt x="187" y="476"/>
                    <a:pt x="158" y="502"/>
                    <a:pt x="137" y="526"/>
                  </a:cubicBezTo>
                  <a:cubicBezTo>
                    <a:pt x="116" y="549"/>
                    <a:pt x="101" y="572"/>
                    <a:pt x="92" y="593"/>
                  </a:cubicBezTo>
                  <a:lnTo>
                    <a:pt x="433" y="593"/>
                  </a:lnTo>
                  <a:lnTo>
                    <a:pt x="433" y="664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7" name=""/>
            <p:cNvSpPr/>
            <p:nvPr/>
          </p:nvSpPr>
          <p:spPr>
            <a:xfrm>
              <a:off x="4442760" y="1163160"/>
              <a:ext cx="153000" cy="254160"/>
            </a:xfrm>
            <a:custGeom>
              <a:avLst/>
              <a:gdLst>
                <a:gd name="textAreaLeft" fmla="*/ 0 w 153000"/>
                <a:gd name="textAreaRight" fmla="*/ 154080 w 153000"/>
                <a:gd name="textAreaTop" fmla="*/ 0 h 254160"/>
                <a:gd name="textAreaBottom" fmla="*/ 255240 h 254160"/>
              </a:gdLst>
              <a:ahLst/>
              <a:rect l="textAreaLeft" t="textAreaTop" r="textAreaRight" b="textAreaBottom"/>
              <a:pathLst>
                <a:path w="428" h="709">
                  <a:moveTo>
                    <a:pt x="428" y="257"/>
                  </a:moveTo>
                  <a:cubicBezTo>
                    <a:pt x="428" y="432"/>
                    <a:pt x="366" y="520"/>
                    <a:pt x="243" y="520"/>
                  </a:cubicBezTo>
                  <a:cubicBezTo>
                    <a:pt x="166" y="520"/>
                    <a:pt x="114" y="491"/>
                    <a:pt x="87" y="433"/>
                  </a:cubicBezTo>
                  <a:lnTo>
                    <a:pt x="85" y="433"/>
                  </a:lnTo>
                  <a:cubicBezTo>
                    <a:pt x="86" y="435"/>
                    <a:pt x="87" y="462"/>
                    <a:pt x="87" y="512"/>
                  </a:cubicBezTo>
                  <a:lnTo>
                    <a:pt x="87" y="709"/>
                  </a:lnTo>
                  <a:lnTo>
                    <a:pt x="3" y="709"/>
                  </a:lnTo>
                  <a:lnTo>
                    <a:pt x="3" y="111"/>
                  </a:lnTo>
                  <a:cubicBezTo>
                    <a:pt x="3" y="60"/>
                    <a:pt x="2" y="26"/>
                    <a:pt x="0" y="9"/>
                  </a:cubicBezTo>
                  <a:lnTo>
                    <a:pt x="81" y="9"/>
                  </a:lnTo>
                  <a:cubicBezTo>
                    <a:pt x="81" y="10"/>
                    <a:pt x="82" y="14"/>
                    <a:pt x="82" y="22"/>
                  </a:cubicBezTo>
                  <a:cubicBezTo>
                    <a:pt x="83" y="30"/>
                    <a:pt x="84" y="41"/>
                    <a:pt x="84" y="57"/>
                  </a:cubicBezTo>
                  <a:cubicBezTo>
                    <a:pt x="85" y="73"/>
                    <a:pt x="86" y="84"/>
                    <a:pt x="86" y="89"/>
                  </a:cubicBezTo>
                  <a:lnTo>
                    <a:pt x="88" y="89"/>
                  </a:lnTo>
                  <a:cubicBezTo>
                    <a:pt x="102" y="58"/>
                    <a:pt x="122" y="36"/>
                    <a:pt x="146" y="21"/>
                  </a:cubicBezTo>
                  <a:cubicBezTo>
                    <a:pt x="171" y="7"/>
                    <a:pt x="203" y="0"/>
                    <a:pt x="243" y="0"/>
                  </a:cubicBezTo>
                  <a:cubicBezTo>
                    <a:pt x="305" y="0"/>
                    <a:pt x="351" y="21"/>
                    <a:pt x="382" y="62"/>
                  </a:cubicBezTo>
                  <a:cubicBezTo>
                    <a:pt x="413" y="103"/>
                    <a:pt x="428" y="169"/>
                    <a:pt x="428" y="257"/>
                  </a:cubicBezTo>
                  <a:moveTo>
                    <a:pt x="340" y="259"/>
                  </a:moveTo>
                  <a:cubicBezTo>
                    <a:pt x="340" y="189"/>
                    <a:pt x="331" y="139"/>
                    <a:pt x="312" y="109"/>
                  </a:cubicBezTo>
                  <a:cubicBezTo>
                    <a:pt x="293" y="79"/>
                    <a:pt x="263" y="64"/>
                    <a:pt x="222" y="64"/>
                  </a:cubicBezTo>
                  <a:cubicBezTo>
                    <a:pt x="189" y="64"/>
                    <a:pt x="163" y="71"/>
                    <a:pt x="144" y="85"/>
                  </a:cubicBezTo>
                  <a:cubicBezTo>
                    <a:pt x="125" y="99"/>
                    <a:pt x="111" y="121"/>
                    <a:pt x="101" y="150"/>
                  </a:cubicBezTo>
                  <a:cubicBezTo>
                    <a:pt x="91" y="180"/>
                    <a:pt x="87" y="218"/>
                    <a:pt x="87" y="266"/>
                  </a:cubicBezTo>
                  <a:cubicBezTo>
                    <a:pt x="87" y="332"/>
                    <a:pt x="97" y="380"/>
                    <a:pt x="118" y="412"/>
                  </a:cubicBezTo>
                  <a:cubicBezTo>
                    <a:pt x="139" y="443"/>
                    <a:pt x="173" y="458"/>
                    <a:pt x="221" y="458"/>
                  </a:cubicBezTo>
                  <a:cubicBezTo>
                    <a:pt x="262" y="458"/>
                    <a:pt x="292" y="443"/>
                    <a:pt x="312" y="413"/>
                  </a:cubicBezTo>
                  <a:cubicBezTo>
                    <a:pt x="331" y="382"/>
                    <a:pt x="340" y="331"/>
                    <a:pt x="340" y="25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8" name=""/>
            <p:cNvSpPr/>
            <p:nvPr/>
          </p:nvSpPr>
          <p:spPr>
            <a:xfrm>
              <a:off x="4611240" y="1266480"/>
              <a:ext cx="97200" cy="144360"/>
            </a:xfrm>
            <a:custGeom>
              <a:avLst/>
              <a:gdLst>
                <a:gd name="textAreaLeft" fmla="*/ 0 w 97200"/>
                <a:gd name="textAreaRight" fmla="*/ 98280 w 97200"/>
                <a:gd name="textAreaTop" fmla="*/ 0 h 144360"/>
                <a:gd name="textAreaBottom" fmla="*/ 145440 h 144360"/>
              </a:gdLst>
              <a:ahLst/>
              <a:rect l="textAreaLeft" t="textAreaTop" r="textAreaRight" b="textAreaBottom"/>
              <a:pathLst>
                <a:path w="273" h="404">
                  <a:moveTo>
                    <a:pt x="50" y="404"/>
                  </a:moveTo>
                  <a:cubicBezTo>
                    <a:pt x="37" y="404"/>
                    <a:pt x="25" y="403"/>
                    <a:pt x="16" y="401"/>
                  </a:cubicBezTo>
                  <a:lnTo>
                    <a:pt x="16" y="365"/>
                  </a:lnTo>
                  <a:cubicBezTo>
                    <a:pt x="23" y="366"/>
                    <a:pt x="31" y="367"/>
                    <a:pt x="39" y="367"/>
                  </a:cubicBezTo>
                  <a:cubicBezTo>
                    <a:pt x="69" y="367"/>
                    <a:pt x="93" y="345"/>
                    <a:pt x="111" y="301"/>
                  </a:cubicBezTo>
                  <a:lnTo>
                    <a:pt x="115" y="289"/>
                  </a:lnTo>
                  <a:lnTo>
                    <a:pt x="0" y="0"/>
                  </a:lnTo>
                  <a:lnTo>
                    <a:pt x="51" y="0"/>
                  </a:lnTo>
                  <a:lnTo>
                    <a:pt x="113" y="160"/>
                  </a:lnTo>
                  <a:cubicBezTo>
                    <a:pt x="114" y="163"/>
                    <a:pt x="115" y="166"/>
                    <a:pt x="116" y="169"/>
                  </a:cubicBezTo>
                  <a:cubicBezTo>
                    <a:pt x="117" y="173"/>
                    <a:pt x="121" y="185"/>
                    <a:pt x="128" y="204"/>
                  </a:cubicBezTo>
                  <a:cubicBezTo>
                    <a:pt x="135" y="224"/>
                    <a:pt x="139" y="235"/>
                    <a:pt x="139" y="238"/>
                  </a:cubicBezTo>
                  <a:lnTo>
                    <a:pt x="158" y="185"/>
                  </a:lnTo>
                  <a:lnTo>
                    <a:pt x="222" y="0"/>
                  </a:lnTo>
                  <a:lnTo>
                    <a:pt x="273" y="0"/>
                  </a:lnTo>
                  <a:lnTo>
                    <a:pt x="161" y="290"/>
                  </a:lnTo>
                  <a:cubicBezTo>
                    <a:pt x="149" y="321"/>
                    <a:pt x="138" y="344"/>
                    <a:pt x="127" y="359"/>
                  </a:cubicBezTo>
                  <a:cubicBezTo>
                    <a:pt x="117" y="375"/>
                    <a:pt x="105" y="386"/>
                    <a:pt x="93" y="393"/>
                  </a:cubicBezTo>
                  <a:cubicBezTo>
                    <a:pt x="80" y="401"/>
                    <a:pt x="66" y="404"/>
                    <a:pt x="50" y="404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99" name=""/>
          <p:cNvGrpSpPr/>
          <p:nvPr/>
        </p:nvGrpSpPr>
        <p:grpSpPr>
          <a:xfrm>
            <a:off x="5458680" y="1693800"/>
            <a:ext cx="450360" cy="309240"/>
            <a:chOff x="5458680" y="1693800"/>
            <a:chExt cx="450360" cy="309240"/>
          </a:xfrm>
        </p:grpSpPr>
        <p:sp>
          <p:nvSpPr>
            <p:cNvPr id="700" name=""/>
            <p:cNvSpPr/>
            <p:nvPr/>
          </p:nvSpPr>
          <p:spPr>
            <a:xfrm>
              <a:off x="5458680" y="1693800"/>
              <a:ext cx="154800" cy="237960"/>
            </a:xfrm>
            <a:custGeom>
              <a:avLst/>
              <a:gdLst>
                <a:gd name="textAreaLeft" fmla="*/ 0 w 154800"/>
                <a:gd name="textAreaRight" fmla="*/ 155880 w 154800"/>
                <a:gd name="textAreaTop" fmla="*/ 0 h 237960"/>
                <a:gd name="textAreaBottom" fmla="*/ 239040 h 237960"/>
              </a:gdLst>
              <a:ahLst/>
              <a:rect l="textAreaLeft" t="textAreaTop" r="textAreaRight" b="textAreaBottom"/>
              <a:pathLst>
                <a:path w="433" h="664">
                  <a:moveTo>
                    <a:pt x="0" y="664"/>
                  </a:moveTo>
                  <a:lnTo>
                    <a:pt x="0" y="605"/>
                  </a:lnTo>
                  <a:cubicBezTo>
                    <a:pt x="16" y="569"/>
                    <a:pt x="35" y="537"/>
                    <a:pt x="58" y="509"/>
                  </a:cubicBezTo>
                  <a:cubicBezTo>
                    <a:pt x="81" y="482"/>
                    <a:pt x="105" y="457"/>
                    <a:pt x="130" y="434"/>
                  </a:cubicBezTo>
                  <a:cubicBezTo>
                    <a:pt x="155" y="412"/>
                    <a:pt x="180" y="391"/>
                    <a:pt x="204" y="372"/>
                  </a:cubicBezTo>
                  <a:cubicBezTo>
                    <a:pt x="229" y="352"/>
                    <a:pt x="251" y="333"/>
                    <a:pt x="271" y="314"/>
                  </a:cubicBezTo>
                  <a:cubicBezTo>
                    <a:pt x="291" y="295"/>
                    <a:pt x="307" y="275"/>
                    <a:pt x="319" y="254"/>
                  </a:cubicBezTo>
                  <a:cubicBezTo>
                    <a:pt x="331" y="233"/>
                    <a:pt x="337" y="209"/>
                    <a:pt x="337" y="182"/>
                  </a:cubicBezTo>
                  <a:cubicBezTo>
                    <a:pt x="337" y="146"/>
                    <a:pt x="327" y="118"/>
                    <a:pt x="306" y="99"/>
                  </a:cubicBezTo>
                  <a:cubicBezTo>
                    <a:pt x="285" y="79"/>
                    <a:pt x="255" y="69"/>
                    <a:pt x="218" y="69"/>
                  </a:cubicBezTo>
                  <a:cubicBezTo>
                    <a:pt x="182" y="69"/>
                    <a:pt x="153" y="78"/>
                    <a:pt x="130" y="98"/>
                  </a:cubicBezTo>
                  <a:cubicBezTo>
                    <a:pt x="107" y="117"/>
                    <a:pt x="93" y="144"/>
                    <a:pt x="89" y="179"/>
                  </a:cubicBezTo>
                  <a:lnTo>
                    <a:pt x="4" y="171"/>
                  </a:lnTo>
                  <a:cubicBezTo>
                    <a:pt x="10" y="119"/>
                    <a:pt x="32" y="77"/>
                    <a:pt x="70" y="46"/>
                  </a:cubicBezTo>
                  <a:cubicBezTo>
                    <a:pt x="109" y="15"/>
                    <a:pt x="158" y="0"/>
                    <a:pt x="218" y="0"/>
                  </a:cubicBezTo>
                  <a:cubicBezTo>
                    <a:pt x="284" y="0"/>
                    <a:pt x="335" y="15"/>
                    <a:pt x="370" y="47"/>
                  </a:cubicBezTo>
                  <a:cubicBezTo>
                    <a:pt x="406" y="78"/>
                    <a:pt x="423" y="122"/>
                    <a:pt x="423" y="179"/>
                  </a:cubicBezTo>
                  <a:cubicBezTo>
                    <a:pt x="423" y="205"/>
                    <a:pt x="417" y="230"/>
                    <a:pt x="406" y="255"/>
                  </a:cubicBezTo>
                  <a:cubicBezTo>
                    <a:pt x="394" y="280"/>
                    <a:pt x="377" y="305"/>
                    <a:pt x="354" y="330"/>
                  </a:cubicBezTo>
                  <a:cubicBezTo>
                    <a:pt x="331" y="355"/>
                    <a:pt x="287" y="394"/>
                    <a:pt x="223" y="447"/>
                  </a:cubicBezTo>
                  <a:cubicBezTo>
                    <a:pt x="187" y="476"/>
                    <a:pt x="159" y="502"/>
                    <a:pt x="138" y="526"/>
                  </a:cubicBezTo>
                  <a:cubicBezTo>
                    <a:pt x="117" y="549"/>
                    <a:pt x="101" y="572"/>
                    <a:pt x="92" y="593"/>
                  </a:cubicBezTo>
                  <a:lnTo>
                    <a:pt x="433" y="593"/>
                  </a:lnTo>
                  <a:lnTo>
                    <a:pt x="433" y="664"/>
                  </a:lnTo>
                  <a:lnTo>
                    <a:pt x="0" y="66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1" name=""/>
            <p:cNvSpPr/>
            <p:nvPr/>
          </p:nvSpPr>
          <p:spPr>
            <a:xfrm>
              <a:off x="5653080" y="1748880"/>
              <a:ext cx="152640" cy="254160"/>
            </a:xfrm>
            <a:custGeom>
              <a:avLst/>
              <a:gdLst>
                <a:gd name="textAreaLeft" fmla="*/ 0 w 152640"/>
                <a:gd name="textAreaRight" fmla="*/ 153720 w 152640"/>
                <a:gd name="textAreaTop" fmla="*/ 0 h 254160"/>
                <a:gd name="textAreaBottom" fmla="*/ 255240 h 254160"/>
              </a:gdLst>
              <a:ahLst/>
              <a:rect l="textAreaLeft" t="textAreaTop" r="textAreaRight" b="textAreaBottom"/>
              <a:pathLst>
                <a:path w="427" h="709">
                  <a:moveTo>
                    <a:pt x="427" y="257"/>
                  </a:moveTo>
                  <a:cubicBezTo>
                    <a:pt x="427" y="432"/>
                    <a:pt x="366" y="520"/>
                    <a:pt x="243" y="520"/>
                  </a:cubicBezTo>
                  <a:cubicBezTo>
                    <a:pt x="165" y="520"/>
                    <a:pt x="113" y="491"/>
                    <a:pt x="86" y="433"/>
                  </a:cubicBezTo>
                  <a:lnTo>
                    <a:pt x="84" y="433"/>
                  </a:lnTo>
                  <a:cubicBezTo>
                    <a:pt x="85" y="435"/>
                    <a:pt x="86" y="461"/>
                    <a:pt x="86" y="512"/>
                  </a:cubicBezTo>
                  <a:lnTo>
                    <a:pt x="86" y="709"/>
                  </a:lnTo>
                  <a:lnTo>
                    <a:pt x="2" y="709"/>
                  </a:lnTo>
                  <a:lnTo>
                    <a:pt x="2" y="111"/>
                  </a:lnTo>
                  <a:cubicBezTo>
                    <a:pt x="2" y="60"/>
                    <a:pt x="1" y="25"/>
                    <a:pt x="0" y="9"/>
                  </a:cubicBezTo>
                  <a:lnTo>
                    <a:pt x="80" y="9"/>
                  </a:lnTo>
                  <a:cubicBezTo>
                    <a:pt x="81" y="10"/>
                    <a:pt x="81" y="14"/>
                    <a:pt x="82" y="22"/>
                  </a:cubicBezTo>
                  <a:cubicBezTo>
                    <a:pt x="82" y="29"/>
                    <a:pt x="83" y="41"/>
                    <a:pt x="84" y="57"/>
                  </a:cubicBezTo>
                  <a:cubicBezTo>
                    <a:pt x="85" y="73"/>
                    <a:pt x="85" y="83"/>
                    <a:pt x="85" y="89"/>
                  </a:cubicBezTo>
                  <a:lnTo>
                    <a:pt x="87" y="89"/>
                  </a:lnTo>
                  <a:cubicBezTo>
                    <a:pt x="102" y="58"/>
                    <a:pt x="121" y="36"/>
                    <a:pt x="146" y="21"/>
                  </a:cubicBezTo>
                  <a:cubicBezTo>
                    <a:pt x="170" y="7"/>
                    <a:pt x="203" y="0"/>
                    <a:pt x="243" y="0"/>
                  </a:cubicBezTo>
                  <a:cubicBezTo>
                    <a:pt x="304" y="0"/>
                    <a:pt x="351" y="20"/>
                    <a:pt x="381" y="62"/>
                  </a:cubicBezTo>
                  <a:cubicBezTo>
                    <a:pt x="412" y="103"/>
                    <a:pt x="427" y="168"/>
                    <a:pt x="427" y="257"/>
                  </a:cubicBezTo>
                  <a:moveTo>
                    <a:pt x="340" y="259"/>
                  </a:moveTo>
                  <a:cubicBezTo>
                    <a:pt x="340" y="189"/>
                    <a:pt x="330" y="139"/>
                    <a:pt x="311" y="109"/>
                  </a:cubicBezTo>
                  <a:cubicBezTo>
                    <a:pt x="292" y="79"/>
                    <a:pt x="262" y="64"/>
                    <a:pt x="221" y="64"/>
                  </a:cubicBezTo>
                  <a:cubicBezTo>
                    <a:pt x="188" y="64"/>
                    <a:pt x="162" y="71"/>
                    <a:pt x="143" y="85"/>
                  </a:cubicBezTo>
                  <a:cubicBezTo>
                    <a:pt x="125" y="99"/>
                    <a:pt x="110" y="121"/>
                    <a:pt x="101" y="150"/>
                  </a:cubicBezTo>
                  <a:cubicBezTo>
                    <a:pt x="91" y="180"/>
                    <a:pt x="86" y="218"/>
                    <a:pt x="86" y="266"/>
                  </a:cubicBezTo>
                  <a:cubicBezTo>
                    <a:pt x="86" y="332"/>
                    <a:pt x="97" y="380"/>
                    <a:pt x="118" y="411"/>
                  </a:cubicBezTo>
                  <a:cubicBezTo>
                    <a:pt x="139" y="443"/>
                    <a:pt x="173" y="458"/>
                    <a:pt x="220" y="458"/>
                  </a:cubicBezTo>
                  <a:cubicBezTo>
                    <a:pt x="262" y="458"/>
                    <a:pt x="292" y="443"/>
                    <a:pt x="311" y="413"/>
                  </a:cubicBezTo>
                  <a:cubicBezTo>
                    <a:pt x="330" y="382"/>
                    <a:pt x="340" y="331"/>
                    <a:pt x="340" y="25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2" name=""/>
            <p:cNvSpPr/>
            <p:nvPr/>
          </p:nvSpPr>
          <p:spPr>
            <a:xfrm>
              <a:off x="5828760" y="1852200"/>
              <a:ext cx="80280" cy="103320"/>
            </a:xfrm>
            <a:custGeom>
              <a:avLst/>
              <a:gdLst>
                <a:gd name="textAreaLeft" fmla="*/ 0 w 80280"/>
                <a:gd name="textAreaRight" fmla="*/ 81360 w 80280"/>
                <a:gd name="textAreaTop" fmla="*/ 0 h 103320"/>
                <a:gd name="textAreaBottom" fmla="*/ 104400 h 103320"/>
              </a:gdLst>
              <a:ahLst/>
              <a:rect l="textAreaLeft" t="textAreaTop" r="textAreaRight" b="textAreaBottom"/>
              <a:pathLst>
                <a:path w="226" h="290">
                  <a:moveTo>
                    <a:pt x="0" y="290"/>
                  </a:moveTo>
                  <a:cubicBezTo>
                    <a:pt x="0" y="278"/>
                    <a:pt x="0" y="266"/>
                    <a:pt x="0" y="253"/>
                  </a:cubicBezTo>
                  <a:cubicBezTo>
                    <a:pt x="54" y="181"/>
                    <a:pt x="109" y="109"/>
                    <a:pt x="163" y="37"/>
                  </a:cubicBezTo>
                  <a:cubicBezTo>
                    <a:pt x="112" y="37"/>
                    <a:pt x="61" y="37"/>
                    <a:pt x="9" y="37"/>
                  </a:cubicBezTo>
                  <a:cubicBezTo>
                    <a:pt x="9" y="25"/>
                    <a:pt x="9" y="12"/>
                    <a:pt x="9" y="0"/>
                  </a:cubicBezTo>
                  <a:cubicBezTo>
                    <a:pt x="80" y="0"/>
                    <a:pt x="150" y="0"/>
                    <a:pt x="220" y="0"/>
                  </a:cubicBezTo>
                  <a:cubicBezTo>
                    <a:pt x="220" y="12"/>
                    <a:pt x="220" y="24"/>
                    <a:pt x="220" y="37"/>
                  </a:cubicBezTo>
                  <a:cubicBezTo>
                    <a:pt x="166" y="109"/>
                    <a:pt x="112" y="181"/>
                    <a:pt x="57" y="253"/>
                  </a:cubicBezTo>
                  <a:cubicBezTo>
                    <a:pt x="114" y="253"/>
                    <a:pt x="170" y="253"/>
                    <a:pt x="226" y="253"/>
                  </a:cubicBezTo>
                  <a:cubicBezTo>
                    <a:pt x="226" y="265"/>
                    <a:pt x="226" y="278"/>
                    <a:pt x="226" y="290"/>
                  </a:cubicBezTo>
                  <a:cubicBezTo>
                    <a:pt x="151" y="290"/>
                    <a:pt x="75" y="290"/>
                    <a:pt x="0" y="29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03" name=""/>
          <p:cNvSpPr/>
          <p:nvPr/>
        </p:nvSpPr>
        <p:spPr>
          <a:xfrm>
            <a:off x="4938480" y="2265840"/>
            <a:ext cx="254880" cy="254880"/>
          </a:xfrm>
          <a:prstGeom prst="ellipse">
            <a:avLst/>
          </a:prstGeom>
          <a:noFill/>
          <a:ln cap="rnd" w="18000">
            <a:solidFill>
              <a:srgbClr val="3d75e9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9000" rIns="99000" tIns="54000" bIns="54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4" name="PlaceHolder 23"/>
          <p:cNvSpPr/>
          <p:nvPr/>
        </p:nvSpPr>
        <p:spPr>
          <a:xfrm>
            <a:off x="349920" y="349920"/>
            <a:ext cx="8442360" cy="6627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chemeClr val="dk1"/>
                </a:solidFill>
                <a:latin typeface="Poppins"/>
                <a:ea typeface="Poppins"/>
              </a:rPr>
              <a:t>1.5: EL CARBONO</a:t>
            </a:r>
            <a:endParaRPr b="0" lang="es-AR" sz="30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05" name=""/>
          <p:cNvGrpSpPr/>
          <p:nvPr/>
        </p:nvGrpSpPr>
        <p:grpSpPr>
          <a:xfrm>
            <a:off x="3255840" y="2701440"/>
            <a:ext cx="539640" cy="564480"/>
            <a:chOff x="3255840" y="2701440"/>
            <a:chExt cx="539640" cy="564480"/>
          </a:xfrm>
        </p:grpSpPr>
        <p:grpSp>
          <p:nvGrpSpPr>
            <p:cNvPr id="706" name=""/>
            <p:cNvGrpSpPr/>
            <p:nvPr/>
          </p:nvGrpSpPr>
          <p:grpSpPr>
            <a:xfrm>
              <a:off x="3269520" y="2780640"/>
              <a:ext cx="405720" cy="405720"/>
              <a:chOff x="3269520" y="2780640"/>
              <a:chExt cx="405720" cy="405720"/>
            </a:xfrm>
          </p:grpSpPr>
          <p:sp>
            <p:nvSpPr>
              <p:cNvPr id="707" name=""/>
              <p:cNvSpPr/>
              <p:nvPr/>
            </p:nvSpPr>
            <p:spPr>
              <a:xfrm>
                <a:off x="326952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6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6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6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08" name=""/>
              <p:cNvSpPr/>
              <p:nvPr/>
            </p:nvSpPr>
            <p:spPr>
              <a:xfrm>
                <a:off x="326952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6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6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6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09" name=""/>
            <p:cNvGrpSpPr/>
            <p:nvPr/>
          </p:nvGrpSpPr>
          <p:grpSpPr>
            <a:xfrm>
              <a:off x="3322440" y="2808720"/>
              <a:ext cx="345600" cy="326880"/>
              <a:chOff x="3322440" y="2808720"/>
              <a:chExt cx="345600" cy="326880"/>
            </a:xfrm>
          </p:grpSpPr>
          <p:sp>
            <p:nvSpPr>
              <p:cNvPr id="710" name=""/>
              <p:cNvSpPr/>
              <p:nvPr/>
            </p:nvSpPr>
            <p:spPr>
              <a:xfrm>
                <a:off x="3322440" y="2808720"/>
                <a:ext cx="345600" cy="32688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3" h="911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899"/>
                      <a:pt x="759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1"/>
                    </a:cubicBezTo>
                    <a:cubicBezTo>
                      <a:pt x="43" y="412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11" name=""/>
              <p:cNvSpPr/>
              <p:nvPr/>
            </p:nvSpPr>
            <p:spPr>
              <a:xfrm>
                <a:off x="3322440" y="2808720"/>
                <a:ext cx="345600" cy="32688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3" h="911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899"/>
                      <a:pt x="759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1"/>
                    </a:cubicBezTo>
                    <a:cubicBezTo>
                      <a:pt x="43" y="412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12" name=""/>
            <p:cNvGrpSpPr/>
            <p:nvPr/>
          </p:nvGrpSpPr>
          <p:grpSpPr>
            <a:xfrm>
              <a:off x="3255840" y="2701440"/>
              <a:ext cx="539640" cy="564480"/>
              <a:chOff x="3255840" y="2701440"/>
              <a:chExt cx="539640" cy="564480"/>
            </a:xfrm>
          </p:grpSpPr>
          <p:sp>
            <p:nvSpPr>
              <p:cNvPr id="713" name=""/>
              <p:cNvSpPr/>
              <p:nvPr/>
            </p:nvSpPr>
            <p:spPr>
              <a:xfrm>
                <a:off x="3255840" y="270144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14" name=""/>
              <p:cNvSpPr/>
              <p:nvPr/>
            </p:nvSpPr>
            <p:spPr>
              <a:xfrm>
                <a:off x="3400560" y="29113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3" y="108"/>
                      <a:pt x="411" y="174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9" y="325"/>
                      <a:pt x="147" y="344"/>
                    </a:cubicBezTo>
                    <a:cubicBezTo>
                      <a:pt x="164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8"/>
                      <a:pt x="281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8"/>
                      <a:pt x="207" y="88"/>
                    </a:cubicBezTo>
                    <a:cubicBezTo>
                      <a:pt x="182" y="88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15" name=""/>
              <p:cNvSpPr/>
              <p:nvPr/>
            </p:nvSpPr>
            <p:spPr>
              <a:xfrm>
                <a:off x="3567240" y="291204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4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4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16" name=""/>
          <p:cNvGrpSpPr/>
          <p:nvPr/>
        </p:nvGrpSpPr>
        <p:grpSpPr>
          <a:xfrm>
            <a:off x="3782880" y="1865160"/>
            <a:ext cx="539640" cy="564480"/>
            <a:chOff x="3782880" y="1865160"/>
            <a:chExt cx="539640" cy="564480"/>
          </a:xfrm>
        </p:grpSpPr>
        <p:grpSp>
          <p:nvGrpSpPr>
            <p:cNvPr id="717" name=""/>
            <p:cNvGrpSpPr/>
            <p:nvPr/>
          </p:nvGrpSpPr>
          <p:grpSpPr>
            <a:xfrm>
              <a:off x="3796560" y="1944720"/>
              <a:ext cx="405720" cy="405720"/>
              <a:chOff x="3796560" y="1944720"/>
              <a:chExt cx="405720" cy="405720"/>
            </a:xfrm>
          </p:grpSpPr>
          <p:sp>
            <p:nvSpPr>
              <p:cNvPr id="718" name=""/>
              <p:cNvSpPr/>
              <p:nvPr/>
            </p:nvSpPr>
            <p:spPr>
              <a:xfrm>
                <a:off x="3796560" y="19447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5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2" y="75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7" y="75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5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4"/>
                      <a:pt x="847" y="1054"/>
                    </a:cubicBezTo>
                    <a:cubicBezTo>
                      <a:pt x="762" y="1103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3"/>
                      <a:pt x="282" y="1054"/>
                    </a:cubicBezTo>
                    <a:cubicBezTo>
                      <a:pt x="197" y="1004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19" name=""/>
              <p:cNvSpPr/>
              <p:nvPr/>
            </p:nvSpPr>
            <p:spPr>
              <a:xfrm>
                <a:off x="3796560" y="19447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5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2" y="75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7" y="75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5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4"/>
                      <a:pt x="847" y="1054"/>
                    </a:cubicBezTo>
                    <a:cubicBezTo>
                      <a:pt x="762" y="1103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3"/>
                      <a:pt x="282" y="1054"/>
                    </a:cubicBezTo>
                    <a:cubicBezTo>
                      <a:pt x="197" y="1004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20" name=""/>
            <p:cNvGrpSpPr/>
            <p:nvPr/>
          </p:nvGrpSpPr>
          <p:grpSpPr>
            <a:xfrm>
              <a:off x="3849480" y="1972440"/>
              <a:ext cx="345600" cy="327240"/>
              <a:chOff x="3849480" y="1972440"/>
              <a:chExt cx="345600" cy="327240"/>
            </a:xfrm>
          </p:grpSpPr>
          <p:sp>
            <p:nvSpPr>
              <p:cNvPr id="721" name=""/>
              <p:cNvSpPr/>
              <p:nvPr/>
            </p:nvSpPr>
            <p:spPr>
              <a:xfrm>
                <a:off x="3849480" y="197244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4" y="29"/>
                      <a:pt x="279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3" y="90"/>
                      <a:pt x="770" y="119"/>
                      <a:pt x="805" y="150"/>
                    </a:cubicBezTo>
                    <a:cubicBezTo>
                      <a:pt x="838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7"/>
                      <a:pt x="963" y="512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8" y="841"/>
                      <a:pt x="805" y="874"/>
                    </a:cubicBezTo>
                    <a:cubicBezTo>
                      <a:pt x="790" y="886"/>
                      <a:pt x="775" y="900"/>
                      <a:pt x="760" y="912"/>
                    </a:cubicBezTo>
                    <a:cubicBezTo>
                      <a:pt x="628" y="909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2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22" name=""/>
              <p:cNvSpPr/>
              <p:nvPr/>
            </p:nvSpPr>
            <p:spPr>
              <a:xfrm>
                <a:off x="3849480" y="197244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4" y="29"/>
                      <a:pt x="279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1" y="68"/>
                    </a:cubicBezTo>
                    <a:cubicBezTo>
                      <a:pt x="733" y="90"/>
                      <a:pt x="770" y="119"/>
                      <a:pt x="805" y="150"/>
                    </a:cubicBezTo>
                    <a:cubicBezTo>
                      <a:pt x="838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7"/>
                      <a:pt x="963" y="512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8" y="841"/>
                      <a:pt x="805" y="874"/>
                    </a:cubicBezTo>
                    <a:cubicBezTo>
                      <a:pt x="790" y="886"/>
                      <a:pt x="775" y="900"/>
                      <a:pt x="760" y="912"/>
                    </a:cubicBezTo>
                    <a:cubicBezTo>
                      <a:pt x="628" y="909"/>
                      <a:pt x="499" y="873"/>
                      <a:pt x="385" y="804"/>
                    </a:cubicBezTo>
                    <a:cubicBezTo>
                      <a:pt x="265" y="733"/>
                      <a:pt x="168" y="633"/>
                      <a:pt x="100" y="512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23" name=""/>
            <p:cNvGrpSpPr/>
            <p:nvPr/>
          </p:nvGrpSpPr>
          <p:grpSpPr>
            <a:xfrm>
              <a:off x="3782880" y="1865160"/>
              <a:ext cx="539640" cy="564480"/>
              <a:chOff x="3782880" y="1865160"/>
              <a:chExt cx="539640" cy="564480"/>
            </a:xfrm>
          </p:grpSpPr>
          <p:sp>
            <p:nvSpPr>
              <p:cNvPr id="724" name=""/>
              <p:cNvSpPr/>
              <p:nvPr/>
            </p:nvSpPr>
            <p:spPr>
              <a:xfrm>
                <a:off x="3782880" y="186516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2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2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25" name=""/>
              <p:cNvSpPr/>
              <p:nvPr/>
            </p:nvSpPr>
            <p:spPr>
              <a:xfrm>
                <a:off x="3927600" y="207504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5" y="345"/>
                      <a:pt x="0" y="295"/>
                      <a:pt x="0" y="234"/>
                    </a:cubicBezTo>
                    <a:cubicBezTo>
                      <a:pt x="0" y="161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8" y="22"/>
                      <a:pt x="355" y="65"/>
                    </a:cubicBezTo>
                    <a:cubicBezTo>
                      <a:pt x="393" y="108"/>
                      <a:pt x="411" y="175"/>
                      <a:pt x="409" y="264"/>
                    </a:cubicBezTo>
                    <a:lnTo>
                      <a:pt x="119" y="264"/>
                    </a:lnTo>
                    <a:cubicBezTo>
                      <a:pt x="119" y="299"/>
                      <a:pt x="129" y="325"/>
                      <a:pt x="147" y="345"/>
                    </a:cubicBezTo>
                    <a:cubicBezTo>
                      <a:pt x="165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9"/>
                      <a:pt x="281" y="333"/>
                      <a:pt x="288" y="310"/>
                    </a:cubicBezTo>
                    <a:moveTo>
                      <a:pt x="294" y="194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8"/>
                      <a:pt x="231" y="89"/>
                      <a:pt x="208" y="89"/>
                    </a:cubicBezTo>
                    <a:cubicBezTo>
                      <a:pt x="182" y="89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1" y="194"/>
                    </a:cubicBezTo>
                    <a:lnTo>
                      <a:pt x="294" y="19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26" name=""/>
              <p:cNvSpPr/>
              <p:nvPr/>
            </p:nvSpPr>
            <p:spPr>
              <a:xfrm>
                <a:off x="4094280" y="207576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27" name=""/>
          <p:cNvGrpSpPr/>
          <p:nvPr/>
        </p:nvGrpSpPr>
        <p:grpSpPr>
          <a:xfrm>
            <a:off x="4647240" y="1891080"/>
            <a:ext cx="539640" cy="564480"/>
            <a:chOff x="4647240" y="1891080"/>
            <a:chExt cx="539640" cy="564480"/>
          </a:xfrm>
        </p:grpSpPr>
        <p:grpSp>
          <p:nvGrpSpPr>
            <p:cNvPr id="728" name=""/>
            <p:cNvGrpSpPr/>
            <p:nvPr/>
          </p:nvGrpSpPr>
          <p:grpSpPr>
            <a:xfrm>
              <a:off x="4660920" y="1970280"/>
              <a:ext cx="405720" cy="405720"/>
              <a:chOff x="4660920" y="1970280"/>
              <a:chExt cx="405720" cy="405720"/>
            </a:xfrm>
          </p:grpSpPr>
          <p:sp>
            <p:nvSpPr>
              <p:cNvPr id="729" name=""/>
              <p:cNvSpPr/>
              <p:nvPr/>
            </p:nvSpPr>
            <p:spPr>
              <a:xfrm>
                <a:off x="4660920" y="197028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5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7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7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5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30" name=""/>
              <p:cNvSpPr/>
              <p:nvPr/>
            </p:nvSpPr>
            <p:spPr>
              <a:xfrm>
                <a:off x="4660920" y="197028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9"/>
                      <a:pt x="75" y="283"/>
                    </a:cubicBezTo>
                    <a:cubicBezTo>
                      <a:pt x="125" y="197"/>
                      <a:pt x="196" y="126"/>
                      <a:pt x="282" y="76"/>
                    </a:cubicBezTo>
                    <a:cubicBezTo>
                      <a:pt x="368" y="27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1" y="27"/>
                      <a:pt x="847" y="76"/>
                    </a:cubicBezTo>
                    <a:cubicBezTo>
                      <a:pt x="933" y="126"/>
                      <a:pt x="1004" y="197"/>
                      <a:pt x="1054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4" y="848"/>
                    </a:cubicBezTo>
                    <a:cubicBezTo>
                      <a:pt x="1004" y="934"/>
                      <a:pt x="933" y="1005"/>
                      <a:pt x="847" y="1055"/>
                    </a:cubicBezTo>
                    <a:cubicBezTo>
                      <a:pt x="761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2" y="1055"/>
                    </a:cubicBezTo>
                    <a:cubicBezTo>
                      <a:pt x="196" y="1005"/>
                      <a:pt x="125" y="934"/>
                      <a:pt x="75" y="848"/>
                    </a:cubicBezTo>
                    <a:cubicBezTo>
                      <a:pt x="26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31" name=""/>
            <p:cNvGrpSpPr/>
            <p:nvPr/>
          </p:nvGrpSpPr>
          <p:grpSpPr>
            <a:xfrm>
              <a:off x="4713840" y="1998360"/>
              <a:ext cx="345600" cy="327240"/>
              <a:chOff x="4713840" y="1998360"/>
              <a:chExt cx="345600" cy="327240"/>
            </a:xfrm>
          </p:grpSpPr>
          <p:sp>
            <p:nvSpPr>
              <p:cNvPr id="732" name=""/>
              <p:cNvSpPr/>
              <p:nvPr/>
            </p:nvSpPr>
            <p:spPr>
              <a:xfrm>
                <a:off x="4713840" y="199836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0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900"/>
                      <a:pt x="759" y="912"/>
                    </a:cubicBezTo>
                    <a:cubicBezTo>
                      <a:pt x="627" y="909"/>
                      <a:pt x="499" y="873"/>
                      <a:pt x="385" y="804"/>
                    </a:cubicBezTo>
                    <a:cubicBezTo>
                      <a:pt x="265" y="733"/>
                      <a:pt x="167" y="633"/>
                      <a:pt x="100" y="511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33" name=""/>
              <p:cNvSpPr/>
              <p:nvPr/>
            </p:nvSpPr>
            <p:spPr>
              <a:xfrm>
                <a:off x="4713840" y="1998360"/>
                <a:ext cx="345600" cy="327240"/>
              </a:xfrm>
              <a:custGeom>
                <a:avLst/>
                <a:gdLst>
                  <a:gd name="textAreaLeft" fmla="*/ 0 w 345600"/>
                  <a:gd name="textAreaRight" fmla="*/ 346680 w 345600"/>
                  <a:gd name="textAreaTop" fmla="*/ 0 h 327240"/>
                  <a:gd name="textAreaBottom" fmla="*/ 328320 h 327240"/>
                </a:gdLst>
                <a:ahLst/>
                <a:rect l="textAreaLeft" t="textAreaTop" r="textAreaRight" b="textAreaBottom"/>
                <a:pathLst>
                  <a:path w="963" h="912">
                    <a:moveTo>
                      <a:pt x="36" y="150"/>
                    </a:moveTo>
                    <a:cubicBezTo>
                      <a:pt x="69" y="119"/>
                      <a:pt x="106" y="90"/>
                      <a:pt x="148" y="68"/>
                    </a:cubicBezTo>
                    <a:cubicBezTo>
                      <a:pt x="190" y="45"/>
                      <a:pt x="233" y="29"/>
                      <a:pt x="278" y="17"/>
                    </a:cubicBezTo>
                    <a:cubicBezTo>
                      <a:pt x="325" y="5"/>
                      <a:pt x="371" y="0"/>
                      <a:pt x="419" y="0"/>
                    </a:cubicBezTo>
                    <a:cubicBezTo>
                      <a:pt x="467" y="0"/>
                      <a:pt x="515" y="5"/>
                      <a:pt x="560" y="17"/>
                    </a:cubicBezTo>
                    <a:cubicBezTo>
                      <a:pt x="605" y="29"/>
                      <a:pt x="650" y="45"/>
                      <a:pt x="690" y="68"/>
                    </a:cubicBezTo>
                    <a:cubicBezTo>
                      <a:pt x="732" y="90"/>
                      <a:pt x="770" y="119"/>
                      <a:pt x="804" y="150"/>
                    </a:cubicBezTo>
                    <a:cubicBezTo>
                      <a:pt x="837" y="182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80"/>
                    </a:cubicBezTo>
                    <a:cubicBezTo>
                      <a:pt x="956" y="422"/>
                      <a:pt x="963" y="466"/>
                      <a:pt x="963" y="511"/>
                    </a:cubicBezTo>
                    <a:cubicBezTo>
                      <a:pt x="963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6" y="807"/>
                      <a:pt x="837" y="841"/>
                      <a:pt x="804" y="874"/>
                    </a:cubicBezTo>
                    <a:cubicBezTo>
                      <a:pt x="789" y="886"/>
                      <a:pt x="774" y="900"/>
                      <a:pt x="759" y="912"/>
                    </a:cubicBezTo>
                    <a:cubicBezTo>
                      <a:pt x="627" y="909"/>
                      <a:pt x="499" y="873"/>
                      <a:pt x="385" y="804"/>
                    </a:cubicBezTo>
                    <a:cubicBezTo>
                      <a:pt x="265" y="733"/>
                      <a:pt x="167" y="633"/>
                      <a:pt x="100" y="511"/>
                    </a:cubicBezTo>
                    <a:cubicBezTo>
                      <a:pt x="43" y="413"/>
                      <a:pt x="9" y="302"/>
                      <a:pt x="0" y="188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34" name=""/>
            <p:cNvGrpSpPr/>
            <p:nvPr/>
          </p:nvGrpSpPr>
          <p:grpSpPr>
            <a:xfrm>
              <a:off x="4647240" y="1891080"/>
              <a:ext cx="539640" cy="564480"/>
              <a:chOff x="4647240" y="1891080"/>
              <a:chExt cx="539640" cy="564480"/>
            </a:xfrm>
          </p:grpSpPr>
          <p:sp>
            <p:nvSpPr>
              <p:cNvPr id="735" name=""/>
              <p:cNvSpPr/>
              <p:nvPr/>
            </p:nvSpPr>
            <p:spPr>
              <a:xfrm>
                <a:off x="4647240" y="189108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36" name=""/>
              <p:cNvSpPr/>
              <p:nvPr/>
            </p:nvSpPr>
            <p:spPr>
              <a:xfrm>
                <a:off x="4791960" y="210096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30"/>
                    </a:lnTo>
                    <a:cubicBezTo>
                      <a:pt x="388" y="372"/>
                      <a:pt x="365" y="405"/>
                      <a:pt x="333" y="427"/>
                    </a:cubicBezTo>
                    <a:cubicBezTo>
                      <a:pt x="301" y="449"/>
                      <a:pt x="261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5"/>
                      <a:pt x="0" y="234"/>
                    </a:cubicBezTo>
                    <a:cubicBezTo>
                      <a:pt x="0" y="161"/>
                      <a:pt x="19" y="103"/>
                      <a:pt x="57" y="62"/>
                    </a:cubicBezTo>
                    <a:cubicBezTo>
                      <a:pt x="95" y="21"/>
                      <a:pt x="143" y="0"/>
                      <a:pt x="201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3" y="108"/>
                      <a:pt x="411" y="175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8" y="325"/>
                      <a:pt x="146" y="345"/>
                    </a:cubicBezTo>
                    <a:cubicBezTo>
                      <a:pt x="164" y="364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59" y="358"/>
                    </a:cubicBezTo>
                    <a:cubicBezTo>
                      <a:pt x="272" y="348"/>
                      <a:pt x="281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9"/>
                      <a:pt x="207" y="89"/>
                    </a:cubicBezTo>
                    <a:cubicBezTo>
                      <a:pt x="182" y="89"/>
                      <a:pt x="161" y="98"/>
                      <a:pt x="145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37" name=""/>
              <p:cNvSpPr/>
              <p:nvPr/>
            </p:nvSpPr>
            <p:spPr>
              <a:xfrm>
                <a:off x="4958640" y="210168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3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3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38" name=""/>
          <p:cNvGrpSpPr/>
          <p:nvPr/>
        </p:nvGrpSpPr>
        <p:grpSpPr>
          <a:xfrm>
            <a:off x="5135040" y="2701440"/>
            <a:ext cx="539640" cy="564480"/>
            <a:chOff x="5135040" y="2701440"/>
            <a:chExt cx="539640" cy="564480"/>
          </a:xfrm>
        </p:grpSpPr>
        <p:grpSp>
          <p:nvGrpSpPr>
            <p:cNvPr id="739" name=""/>
            <p:cNvGrpSpPr/>
            <p:nvPr/>
          </p:nvGrpSpPr>
          <p:grpSpPr>
            <a:xfrm>
              <a:off x="5148360" y="2780640"/>
              <a:ext cx="405720" cy="405720"/>
              <a:chOff x="5148360" y="2780640"/>
              <a:chExt cx="405720" cy="405720"/>
            </a:xfrm>
          </p:grpSpPr>
          <p:sp>
            <p:nvSpPr>
              <p:cNvPr id="740" name=""/>
              <p:cNvSpPr/>
              <p:nvPr/>
            </p:nvSpPr>
            <p:spPr>
              <a:xfrm>
                <a:off x="514836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7" y="369"/>
                      <a:pt x="76" y="283"/>
                    </a:cubicBezTo>
                    <a:cubicBezTo>
                      <a:pt x="126" y="197"/>
                      <a:pt x="197" y="126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5" y="0"/>
                      <a:pt x="762" y="26"/>
                      <a:pt x="848" y="76"/>
                    </a:cubicBezTo>
                    <a:cubicBezTo>
                      <a:pt x="934" y="126"/>
                      <a:pt x="1005" y="197"/>
                      <a:pt x="1055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5" y="848"/>
                    </a:cubicBezTo>
                    <a:cubicBezTo>
                      <a:pt x="1005" y="934"/>
                      <a:pt x="934" y="1005"/>
                      <a:pt x="848" y="1055"/>
                    </a:cubicBezTo>
                    <a:cubicBezTo>
                      <a:pt x="762" y="1104"/>
                      <a:pt x="665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5"/>
                    </a:cubicBezTo>
                    <a:cubicBezTo>
                      <a:pt x="197" y="1005"/>
                      <a:pt x="126" y="934"/>
                      <a:pt x="76" y="848"/>
                    </a:cubicBezTo>
                    <a:cubicBezTo>
                      <a:pt x="27" y="762"/>
                      <a:pt x="0" y="665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41" name=""/>
              <p:cNvSpPr/>
              <p:nvPr/>
            </p:nvSpPr>
            <p:spPr>
              <a:xfrm>
                <a:off x="5148360" y="27806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7" y="369"/>
                      <a:pt x="76" y="283"/>
                    </a:cubicBezTo>
                    <a:cubicBezTo>
                      <a:pt x="126" y="197"/>
                      <a:pt x="197" y="126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5" y="0"/>
                      <a:pt x="762" y="26"/>
                      <a:pt x="848" y="76"/>
                    </a:cubicBezTo>
                    <a:cubicBezTo>
                      <a:pt x="934" y="126"/>
                      <a:pt x="1005" y="197"/>
                      <a:pt x="1055" y="283"/>
                    </a:cubicBezTo>
                    <a:cubicBezTo>
                      <a:pt x="1104" y="369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5"/>
                      <a:pt x="1104" y="762"/>
                      <a:pt x="1055" y="848"/>
                    </a:cubicBezTo>
                    <a:cubicBezTo>
                      <a:pt x="1005" y="934"/>
                      <a:pt x="934" y="1005"/>
                      <a:pt x="848" y="1055"/>
                    </a:cubicBezTo>
                    <a:cubicBezTo>
                      <a:pt x="762" y="1104"/>
                      <a:pt x="665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5"/>
                    </a:cubicBezTo>
                    <a:cubicBezTo>
                      <a:pt x="197" y="1005"/>
                      <a:pt x="126" y="934"/>
                      <a:pt x="76" y="848"/>
                    </a:cubicBezTo>
                    <a:cubicBezTo>
                      <a:pt x="27" y="762"/>
                      <a:pt x="0" y="665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42" name=""/>
            <p:cNvGrpSpPr/>
            <p:nvPr/>
          </p:nvGrpSpPr>
          <p:grpSpPr>
            <a:xfrm>
              <a:off x="5201280" y="2808720"/>
              <a:ext cx="345960" cy="326880"/>
              <a:chOff x="5201280" y="2808720"/>
              <a:chExt cx="345960" cy="326880"/>
            </a:xfrm>
          </p:grpSpPr>
          <p:sp>
            <p:nvSpPr>
              <p:cNvPr id="743" name=""/>
              <p:cNvSpPr/>
              <p:nvPr/>
            </p:nvSpPr>
            <p:spPr>
              <a:xfrm>
                <a:off x="5201280" y="28087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9"/>
                      <a:pt x="107" y="90"/>
                      <a:pt x="149" y="68"/>
                    </a:cubicBezTo>
                    <a:cubicBezTo>
                      <a:pt x="191" y="45"/>
                      <a:pt x="234" y="29"/>
                      <a:pt x="279" y="17"/>
                    </a:cubicBezTo>
                    <a:cubicBezTo>
                      <a:pt x="326" y="5"/>
                      <a:pt x="372" y="0"/>
                      <a:pt x="420" y="0"/>
                    </a:cubicBezTo>
                    <a:cubicBezTo>
                      <a:pt x="468" y="0"/>
                      <a:pt x="516" y="5"/>
                      <a:pt x="561" y="17"/>
                    </a:cubicBezTo>
                    <a:cubicBezTo>
                      <a:pt x="606" y="29"/>
                      <a:pt x="651" y="45"/>
                      <a:pt x="691" y="68"/>
                    </a:cubicBezTo>
                    <a:cubicBezTo>
                      <a:pt x="733" y="90"/>
                      <a:pt x="771" y="119"/>
                      <a:pt x="805" y="150"/>
                    </a:cubicBezTo>
                    <a:cubicBezTo>
                      <a:pt x="838" y="182"/>
                      <a:pt x="867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7" y="807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6" y="733"/>
                      <a:pt x="168" y="633"/>
                      <a:pt x="101" y="511"/>
                    </a:cubicBezTo>
                    <a:cubicBezTo>
                      <a:pt x="44" y="412"/>
                      <a:pt x="9" y="302"/>
                      <a:pt x="0" y="188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44" name=""/>
              <p:cNvSpPr/>
              <p:nvPr/>
            </p:nvSpPr>
            <p:spPr>
              <a:xfrm>
                <a:off x="5201280" y="28087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9"/>
                      <a:pt x="107" y="90"/>
                      <a:pt x="149" y="68"/>
                    </a:cubicBezTo>
                    <a:cubicBezTo>
                      <a:pt x="191" y="45"/>
                      <a:pt x="234" y="29"/>
                      <a:pt x="279" y="17"/>
                    </a:cubicBezTo>
                    <a:cubicBezTo>
                      <a:pt x="326" y="5"/>
                      <a:pt x="372" y="0"/>
                      <a:pt x="420" y="0"/>
                    </a:cubicBezTo>
                    <a:cubicBezTo>
                      <a:pt x="468" y="0"/>
                      <a:pt x="516" y="5"/>
                      <a:pt x="561" y="17"/>
                    </a:cubicBezTo>
                    <a:cubicBezTo>
                      <a:pt x="606" y="29"/>
                      <a:pt x="651" y="45"/>
                      <a:pt x="691" y="68"/>
                    </a:cubicBezTo>
                    <a:cubicBezTo>
                      <a:pt x="733" y="90"/>
                      <a:pt x="771" y="119"/>
                      <a:pt x="805" y="150"/>
                    </a:cubicBezTo>
                    <a:cubicBezTo>
                      <a:pt x="838" y="182"/>
                      <a:pt x="867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5"/>
                    </a:cubicBezTo>
                    <a:cubicBezTo>
                      <a:pt x="932" y="687"/>
                      <a:pt x="914" y="729"/>
                      <a:pt x="890" y="768"/>
                    </a:cubicBezTo>
                    <a:cubicBezTo>
                      <a:pt x="867" y="807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3"/>
                      <a:pt x="385" y="804"/>
                    </a:cubicBezTo>
                    <a:cubicBezTo>
                      <a:pt x="266" y="733"/>
                      <a:pt x="168" y="633"/>
                      <a:pt x="101" y="511"/>
                    </a:cubicBezTo>
                    <a:cubicBezTo>
                      <a:pt x="44" y="412"/>
                      <a:pt x="9" y="302"/>
                      <a:pt x="0" y="188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45" name=""/>
            <p:cNvGrpSpPr/>
            <p:nvPr/>
          </p:nvGrpSpPr>
          <p:grpSpPr>
            <a:xfrm>
              <a:off x="5135040" y="2701440"/>
              <a:ext cx="539640" cy="564480"/>
              <a:chOff x="5135040" y="2701440"/>
              <a:chExt cx="539640" cy="564480"/>
            </a:xfrm>
          </p:grpSpPr>
          <p:sp>
            <p:nvSpPr>
              <p:cNvPr id="746" name=""/>
              <p:cNvSpPr/>
              <p:nvPr/>
            </p:nvSpPr>
            <p:spPr>
              <a:xfrm>
                <a:off x="5135040" y="2701440"/>
                <a:ext cx="539640" cy="564480"/>
              </a:xfrm>
              <a:custGeom>
                <a:avLst/>
                <a:gdLst>
                  <a:gd name="textAreaLeft" fmla="*/ 0 w 539640"/>
                  <a:gd name="textAreaRight" fmla="*/ 540720 w 539640"/>
                  <a:gd name="textAreaTop" fmla="*/ 0 h 564480"/>
                  <a:gd name="textAreaBottom" fmla="*/ 565560 h 564480"/>
                </a:gdLst>
                <a:ahLst/>
                <a:rect l="textAreaLeft" t="textAreaTop" r="textAreaRight" b="textAreaBottom"/>
                <a:pathLst>
                  <a:path w="1502" h="1571">
                    <a:moveTo>
                      <a:pt x="0" y="1571"/>
                    </a:moveTo>
                    <a:cubicBezTo>
                      <a:pt x="0" y="1047"/>
                      <a:pt x="0" y="524"/>
                      <a:pt x="0" y="0"/>
                    </a:cubicBezTo>
                    <a:cubicBezTo>
                      <a:pt x="501" y="0"/>
                      <a:pt x="1001" y="0"/>
                      <a:pt x="1502" y="0"/>
                    </a:cubicBezTo>
                    <a:cubicBezTo>
                      <a:pt x="1502" y="524"/>
                      <a:pt x="1502" y="1047"/>
                      <a:pt x="1502" y="1571"/>
                    </a:cubicBezTo>
                    <a:cubicBezTo>
                      <a:pt x="1001" y="1571"/>
                      <a:pt x="501" y="1571"/>
                      <a:pt x="0" y="1571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47" name=""/>
              <p:cNvSpPr/>
              <p:nvPr/>
            </p:nvSpPr>
            <p:spPr>
              <a:xfrm>
                <a:off x="5279760" y="29113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7" y="310"/>
                    </a:moveTo>
                    <a:lnTo>
                      <a:pt x="403" y="330"/>
                    </a:lnTo>
                    <a:cubicBezTo>
                      <a:pt x="388" y="372"/>
                      <a:pt x="364" y="405"/>
                      <a:pt x="332" y="427"/>
                    </a:cubicBezTo>
                    <a:cubicBezTo>
                      <a:pt x="300" y="449"/>
                      <a:pt x="260" y="460"/>
                      <a:pt x="212" y="460"/>
                    </a:cubicBezTo>
                    <a:cubicBezTo>
                      <a:pt x="136" y="460"/>
                      <a:pt x="80" y="435"/>
                      <a:pt x="43" y="385"/>
                    </a:cubicBezTo>
                    <a:cubicBezTo>
                      <a:pt x="14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4" y="21"/>
                      <a:pt x="142" y="0"/>
                      <a:pt x="200" y="0"/>
                    </a:cubicBezTo>
                    <a:cubicBezTo>
                      <a:pt x="266" y="0"/>
                      <a:pt x="317" y="22"/>
                      <a:pt x="355" y="65"/>
                    </a:cubicBezTo>
                    <a:cubicBezTo>
                      <a:pt x="392" y="108"/>
                      <a:pt x="410" y="174"/>
                      <a:pt x="409" y="264"/>
                    </a:cubicBezTo>
                    <a:lnTo>
                      <a:pt x="118" y="264"/>
                    </a:lnTo>
                    <a:cubicBezTo>
                      <a:pt x="119" y="298"/>
                      <a:pt x="128" y="325"/>
                      <a:pt x="146" y="344"/>
                    </a:cubicBezTo>
                    <a:cubicBezTo>
                      <a:pt x="164" y="364"/>
                      <a:pt x="186" y="373"/>
                      <a:pt x="213" y="373"/>
                    </a:cubicBezTo>
                    <a:cubicBezTo>
                      <a:pt x="231" y="373"/>
                      <a:pt x="247" y="368"/>
                      <a:pt x="259" y="358"/>
                    </a:cubicBezTo>
                    <a:cubicBezTo>
                      <a:pt x="272" y="348"/>
                      <a:pt x="281" y="332"/>
                      <a:pt x="287" y="310"/>
                    </a:cubicBezTo>
                    <a:moveTo>
                      <a:pt x="293" y="193"/>
                    </a:moveTo>
                    <a:cubicBezTo>
                      <a:pt x="293" y="159"/>
                      <a:pt x="284" y="133"/>
                      <a:pt x="267" y="115"/>
                    </a:cubicBezTo>
                    <a:cubicBezTo>
                      <a:pt x="251" y="97"/>
                      <a:pt x="231" y="88"/>
                      <a:pt x="207" y="88"/>
                    </a:cubicBezTo>
                    <a:cubicBezTo>
                      <a:pt x="182" y="88"/>
                      <a:pt x="161" y="98"/>
                      <a:pt x="144" y="117"/>
                    </a:cubicBezTo>
                    <a:cubicBezTo>
                      <a:pt x="128" y="136"/>
                      <a:pt x="120" y="161"/>
                      <a:pt x="120" y="193"/>
                    </a:cubicBezTo>
                    <a:lnTo>
                      <a:pt x="293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48" name=""/>
              <p:cNvSpPr/>
              <p:nvPr/>
            </p:nvSpPr>
            <p:spPr>
              <a:xfrm>
                <a:off x="5446440" y="2912040"/>
                <a:ext cx="45720" cy="23040"/>
              </a:xfrm>
              <a:custGeom>
                <a:avLst/>
                <a:gdLst>
                  <a:gd name="textAreaLeft" fmla="*/ 0 w 45720"/>
                  <a:gd name="textAreaRight" fmla="*/ 46800 w 45720"/>
                  <a:gd name="textAreaTop" fmla="*/ 0 h 23040"/>
                  <a:gd name="textAreaBottom" fmla="*/ 24120 h 23040"/>
                </a:gdLst>
                <a:ahLst/>
                <a:rect l="textAreaLeft" t="textAreaTop" r="textAreaRight" b="textAreaBottom"/>
                <a:pathLst>
                  <a:path w="130" h="67">
                    <a:moveTo>
                      <a:pt x="0" y="67"/>
                    </a:moveTo>
                    <a:cubicBezTo>
                      <a:pt x="0" y="45"/>
                      <a:pt x="0" y="22"/>
                      <a:pt x="0" y="0"/>
                    </a:cubicBezTo>
                    <a:cubicBezTo>
                      <a:pt x="43" y="0"/>
                      <a:pt x="87" y="0"/>
                      <a:pt x="130" y="0"/>
                    </a:cubicBezTo>
                    <a:cubicBezTo>
                      <a:pt x="130" y="22"/>
                      <a:pt x="130" y="45"/>
                      <a:pt x="130" y="67"/>
                    </a:cubicBezTo>
                    <a:cubicBezTo>
                      <a:pt x="87" y="67"/>
                      <a:pt x="43" y="67"/>
                      <a:pt x="0" y="6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880" bIns="-2088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49" name=""/>
          <p:cNvGrpSpPr/>
          <p:nvPr/>
        </p:nvGrpSpPr>
        <p:grpSpPr>
          <a:xfrm>
            <a:off x="4658760" y="3645720"/>
            <a:ext cx="539280" cy="564120"/>
            <a:chOff x="4658760" y="3645720"/>
            <a:chExt cx="539280" cy="564120"/>
          </a:xfrm>
        </p:grpSpPr>
        <p:grpSp>
          <p:nvGrpSpPr>
            <p:cNvPr id="750" name=""/>
            <p:cNvGrpSpPr/>
            <p:nvPr/>
          </p:nvGrpSpPr>
          <p:grpSpPr>
            <a:xfrm>
              <a:off x="4672080" y="3724920"/>
              <a:ext cx="405720" cy="405720"/>
              <a:chOff x="4672080" y="3724920"/>
              <a:chExt cx="405720" cy="405720"/>
            </a:xfrm>
          </p:grpSpPr>
          <p:sp>
            <p:nvSpPr>
              <p:cNvPr id="751" name=""/>
              <p:cNvSpPr/>
              <p:nvPr/>
            </p:nvSpPr>
            <p:spPr>
              <a:xfrm>
                <a:off x="4672080" y="37249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7"/>
                      <a:pt x="197" y="125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4" y="125"/>
                      <a:pt x="1005" y="197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2"/>
                      <a:pt x="1054" y="847"/>
                    </a:cubicBezTo>
                    <a:cubicBezTo>
                      <a:pt x="1005" y="933"/>
                      <a:pt x="934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2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52" name=""/>
              <p:cNvSpPr/>
              <p:nvPr/>
            </p:nvSpPr>
            <p:spPr>
              <a:xfrm>
                <a:off x="4672080" y="372492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7"/>
                      <a:pt x="197" y="125"/>
                      <a:pt x="283" y="76"/>
                    </a:cubicBezTo>
                    <a:cubicBezTo>
                      <a:pt x="369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4" y="125"/>
                      <a:pt x="1005" y="197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2"/>
                      <a:pt x="1054" y="847"/>
                    </a:cubicBezTo>
                    <a:cubicBezTo>
                      <a:pt x="1005" y="933"/>
                      <a:pt x="934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9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2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53" name=""/>
            <p:cNvGrpSpPr/>
            <p:nvPr/>
          </p:nvGrpSpPr>
          <p:grpSpPr>
            <a:xfrm>
              <a:off x="4725000" y="3753000"/>
              <a:ext cx="345960" cy="326880"/>
              <a:chOff x="4725000" y="3753000"/>
              <a:chExt cx="345960" cy="326880"/>
            </a:xfrm>
          </p:grpSpPr>
          <p:sp>
            <p:nvSpPr>
              <p:cNvPr id="754" name=""/>
              <p:cNvSpPr/>
              <p:nvPr/>
            </p:nvSpPr>
            <p:spPr>
              <a:xfrm>
                <a:off x="4725000" y="375300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6" y="4"/>
                      <a:pt x="561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4" y="412"/>
                      <a:pt x="9" y="301"/>
                      <a:pt x="0" y="187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55" name=""/>
              <p:cNvSpPr/>
              <p:nvPr/>
            </p:nvSpPr>
            <p:spPr>
              <a:xfrm>
                <a:off x="4725000" y="375300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6" y="4"/>
                      <a:pt x="561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6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4"/>
                    </a:cubicBezTo>
                    <a:cubicBezTo>
                      <a:pt x="790" y="886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4" y="412"/>
                      <a:pt x="9" y="301"/>
                      <a:pt x="0" y="187"/>
                    </a:cubicBezTo>
                    <a:cubicBezTo>
                      <a:pt x="11" y="174"/>
                      <a:pt x="23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56" name=""/>
            <p:cNvGrpSpPr/>
            <p:nvPr/>
          </p:nvGrpSpPr>
          <p:grpSpPr>
            <a:xfrm>
              <a:off x="4658760" y="3645720"/>
              <a:ext cx="539280" cy="564120"/>
              <a:chOff x="4658760" y="3645720"/>
              <a:chExt cx="539280" cy="564120"/>
            </a:xfrm>
          </p:grpSpPr>
          <p:sp>
            <p:nvSpPr>
              <p:cNvPr id="757" name=""/>
              <p:cNvSpPr/>
              <p:nvPr/>
            </p:nvSpPr>
            <p:spPr>
              <a:xfrm>
                <a:off x="4658760" y="3645720"/>
                <a:ext cx="539280" cy="564120"/>
              </a:xfrm>
              <a:custGeom>
                <a:avLst/>
                <a:gdLst>
                  <a:gd name="textAreaLeft" fmla="*/ 0 w 539280"/>
                  <a:gd name="textAreaRight" fmla="*/ 540360 w 539280"/>
                  <a:gd name="textAreaTop" fmla="*/ 0 h 564120"/>
                  <a:gd name="textAreaBottom" fmla="*/ 565200 h 564120"/>
                </a:gdLst>
                <a:ahLst/>
                <a:rect l="textAreaLeft" t="textAreaTop" r="textAreaRight" b="textAreaBottom"/>
                <a:pathLst>
                  <a:path w="1501" h="1570">
                    <a:moveTo>
                      <a:pt x="0" y="1570"/>
                    </a:moveTo>
                    <a:cubicBezTo>
                      <a:pt x="0" y="1047"/>
                      <a:pt x="0" y="523"/>
                      <a:pt x="0" y="0"/>
                    </a:cubicBezTo>
                    <a:cubicBezTo>
                      <a:pt x="500" y="0"/>
                      <a:pt x="1001" y="0"/>
                      <a:pt x="1501" y="0"/>
                    </a:cubicBezTo>
                    <a:cubicBezTo>
                      <a:pt x="1501" y="523"/>
                      <a:pt x="1501" y="1047"/>
                      <a:pt x="1501" y="1570"/>
                    </a:cubicBezTo>
                    <a:cubicBezTo>
                      <a:pt x="1001" y="1570"/>
                      <a:pt x="500" y="1570"/>
                      <a:pt x="0" y="157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58" name=""/>
              <p:cNvSpPr/>
              <p:nvPr/>
            </p:nvSpPr>
            <p:spPr>
              <a:xfrm>
                <a:off x="4803120" y="3855600"/>
                <a:ext cx="146520" cy="164520"/>
              </a:xfrm>
              <a:custGeom>
                <a:avLst/>
                <a:gdLst>
                  <a:gd name="textAreaLeft" fmla="*/ 0 w 146520"/>
                  <a:gd name="textAreaRight" fmla="*/ 147600 w 14652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10" h="460">
                    <a:moveTo>
                      <a:pt x="288" y="310"/>
                    </a:moveTo>
                    <a:lnTo>
                      <a:pt x="403" y="329"/>
                    </a:lnTo>
                    <a:cubicBezTo>
                      <a:pt x="389" y="372"/>
                      <a:pt x="365" y="404"/>
                      <a:pt x="333" y="426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7" y="460"/>
                      <a:pt x="80" y="435"/>
                      <a:pt x="44" y="385"/>
                    </a:cubicBezTo>
                    <a:cubicBezTo>
                      <a:pt x="15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0"/>
                      <a:pt x="143" y="0"/>
                      <a:pt x="201" y="0"/>
                    </a:cubicBezTo>
                    <a:cubicBezTo>
                      <a:pt x="266" y="0"/>
                      <a:pt x="318" y="21"/>
                      <a:pt x="355" y="65"/>
                    </a:cubicBezTo>
                    <a:cubicBezTo>
                      <a:pt x="393" y="108"/>
                      <a:pt x="411" y="174"/>
                      <a:pt x="409" y="263"/>
                    </a:cubicBezTo>
                    <a:lnTo>
                      <a:pt x="119" y="263"/>
                    </a:lnTo>
                    <a:cubicBezTo>
                      <a:pt x="120" y="298"/>
                      <a:pt x="129" y="325"/>
                      <a:pt x="147" y="344"/>
                    </a:cubicBezTo>
                    <a:cubicBezTo>
                      <a:pt x="165" y="363"/>
                      <a:pt x="187" y="373"/>
                      <a:pt x="214" y="373"/>
                    </a:cubicBezTo>
                    <a:cubicBezTo>
                      <a:pt x="232" y="373"/>
                      <a:pt x="248" y="368"/>
                      <a:pt x="260" y="358"/>
                    </a:cubicBezTo>
                    <a:cubicBezTo>
                      <a:pt x="272" y="348"/>
                      <a:pt x="282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5" y="133"/>
                      <a:pt x="268" y="115"/>
                    </a:cubicBezTo>
                    <a:cubicBezTo>
                      <a:pt x="252" y="97"/>
                      <a:pt x="232" y="88"/>
                      <a:pt x="208" y="88"/>
                    </a:cubicBezTo>
                    <a:cubicBezTo>
                      <a:pt x="183" y="88"/>
                      <a:pt x="162" y="97"/>
                      <a:pt x="145" y="116"/>
                    </a:cubicBezTo>
                    <a:cubicBezTo>
                      <a:pt x="129" y="135"/>
                      <a:pt x="121" y="161"/>
                      <a:pt x="121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59" name=""/>
              <p:cNvSpPr/>
              <p:nvPr/>
            </p:nvSpPr>
            <p:spPr>
              <a:xfrm>
                <a:off x="4969800" y="385596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60" name=""/>
          <p:cNvGrpSpPr/>
          <p:nvPr/>
        </p:nvGrpSpPr>
        <p:grpSpPr>
          <a:xfrm>
            <a:off x="3729240" y="3671640"/>
            <a:ext cx="539280" cy="564120"/>
            <a:chOff x="3729240" y="3671640"/>
            <a:chExt cx="539280" cy="564120"/>
          </a:xfrm>
        </p:grpSpPr>
        <p:grpSp>
          <p:nvGrpSpPr>
            <p:cNvPr id="761" name=""/>
            <p:cNvGrpSpPr/>
            <p:nvPr/>
          </p:nvGrpSpPr>
          <p:grpSpPr>
            <a:xfrm>
              <a:off x="3742560" y="3750840"/>
              <a:ext cx="405720" cy="405720"/>
              <a:chOff x="3742560" y="3750840"/>
              <a:chExt cx="405720" cy="405720"/>
            </a:xfrm>
          </p:grpSpPr>
          <p:sp>
            <p:nvSpPr>
              <p:cNvPr id="762" name=""/>
              <p:cNvSpPr/>
              <p:nvPr/>
            </p:nvSpPr>
            <p:spPr>
              <a:xfrm>
                <a:off x="3742560" y="37508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3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solidFill>
                <a:srgbClr val="acb20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63" name=""/>
              <p:cNvSpPr/>
              <p:nvPr/>
            </p:nvSpPr>
            <p:spPr>
              <a:xfrm>
                <a:off x="3742560" y="3750840"/>
                <a:ext cx="405720" cy="405720"/>
              </a:xfrm>
              <a:custGeom>
                <a:avLst/>
                <a:gdLst>
                  <a:gd name="textAreaLeft" fmla="*/ 0 w 405720"/>
                  <a:gd name="textAreaRight" fmla="*/ 406800 w 405720"/>
                  <a:gd name="textAreaTop" fmla="*/ 0 h 405720"/>
                  <a:gd name="textAreaBottom" fmla="*/ 406800 h 405720"/>
                </a:gdLst>
                <a:ahLst/>
                <a:rect l="textAreaLeft" t="textAreaTop" r="textAreaRight" b="textAreaBottom"/>
                <a:pathLst>
                  <a:path w="1130" h="1130">
                    <a:moveTo>
                      <a:pt x="0" y="565"/>
                    </a:moveTo>
                    <a:lnTo>
                      <a:pt x="0" y="565"/>
                    </a:lnTo>
                    <a:cubicBezTo>
                      <a:pt x="0" y="466"/>
                      <a:pt x="26" y="368"/>
                      <a:pt x="76" y="282"/>
                    </a:cubicBezTo>
                    <a:cubicBezTo>
                      <a:pt x="125" y="196"/>
                      <a:pt x="197" y="125"/>
                      <a:pt x="283" y="76"/>
                    </a:cubicBezTo>
                    <a:cubicBezTo>
                      <a:pt x="368" y="26"/>
                      <a:pt x="466" y="0"/>
                      <a:pt x="565" y="0"/>
                    </a:cubicBezTo>
                    <a:lnTo>
                      <a:pt x="565" y="0"/>
                    </a:lnTo>
                    <a:cubicBezTo>
                      <a:pt x="664" y="0"/>
                      <a:pt x="762" y="26"/>
                      <a:pt x="848" y="76"/>
                    </a:cubicBezTo>
                    <a:cubicBezTo>
                      <a:pt x="933" y="125"/>
                      <a:pt x="1005" y="196"/>
                      <a:pt x="1054" y="282"/>
                    </a:cubicBezTo>
                    <a:cubicBezTo>
                      <a:pt x="1104" y="368"/>
                      <a:pt x="1130" y="466"/>
                      <a:pt x="1130" y="565"/>
                    </a:cubicBezTo>
                    <a:lnTo>
                      <a:pt x="1130" y="565"/>
                    </a:lnTo>
                    <a:lnTo>
                      <a:pt x="1130" y="565"/>
                    </a:lnTo>
                    <a:cubicBezTo>
                      <a:pt x="1130" y="664"/>
                      <a:pt x="1104" y="761"/>
                      <a:pt x="1054" y="847"/>
                    </a:cubicBezTo>
                    <a:cubicBezTo>
                      <a:pt x="1005" y="933"/>
                      <a:pt x="933" y="1005"/>
                      <a:pt x="848" y="1054"/>
                    </a:cubicBezTo>
                    <a:cubicBezTo>
                      <a:pt x="762" y="1104"/>
                      <a:pt x="664" y="1130"/>
                      <a:pt x="565" y="1130"/>
                    </a:cubicBezTo>
                    <a:lnTo>
                      <a:pt x="565" y="1130"/>
                    </a:lnTo>
                    <a:cubicBezTo>
                      <a:pt x="466" y="1130"/>
                      <a:pt x="368" y="1104"/>
                      <a:pt x="283" y="1054"/>
                    </a:cubicBezTo>
                    <a:cubicBezTo>
                      <a:pt x="197" y="1005"/>
                      <a:pt x="125" y="933"/>
                      <a:pt x="76" y="847"/>
                    </a:cubicBezTo>
                    <a:cubicBezTo>
                      <a:pt x="26" y="761"/>
                      <a:pt x="0" y="664"/>
                      <a:pt x="0" y="565"/>
                    </a:cubicBezTo>
                    <a:close/>
                  </a:path>
                </a:pathLst>
              </a:custGeom>
              <a:noFill/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64" name=""/>
            <p:cNvGrpSpPr/>
            <p:nvPr/>
          </p:nvGrpSpPr>
          <p:grpSpPr>
            <a:xfrm>
              <a:off x="3795480" y="3778920"/>
              <a:ext cx="345960" cy="326880"/>
              <a:chOff x="3795480" y="3778920"/>
              <a:chExt cx="345960" cy="326880"/>
            </a:xfrm>
          </p:grpSpPr>
          <p:sp>
            <p:nvSpPr>
              <p:cNvPr id="765" name=""/>
              <p:cNvSpPr/>
              <p:nvPr/>
            </p:nvSpPr>
            <p:spPr>
              <a:xfrm>
                <a:off x="3795480" y="37789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5" y="4"/>
                      <a:pt x="560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5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3"/>
                    </a:cubicBezTo>
                    <a:cubicBezTo>
                      <a:pt x="790" y="885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3" y="412"/>
                      <a:pt x="9" y="301"/>
                      <a:pt x="0" y="187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solidFill>
                <a:srgbClr val="ffff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66" name=""/>
              <p:cNvSpPr/>
              <p:nvPr/>
            </p:nvSpPr>
            <p:spPr>
              <a:xfrm>
                <a:off x="3795480" y="3778920"/>
                <a:ext cx="345960" cy="326880"/>
              </a:xfrm>
              <a:custGeom>
                <a:avLst/>
                <a:gdLst>
                  <a:gd name="textAreaLeft" fmla="*/ 0 w 345960"/>
                  <a:gd name="textAreaRight" fmla="*/ 347040 w 345960"/>
                  <a:gd name="textAreaTop" fmla="*/ 0 h 326880"/>
                  <a:gd name="textAreaBottom" fmla="*/ 327960 h 326880"/>
                </a:gdLst>
                <a:ahLst/>
                <a:rect l="textAreaLeft" t="textAreaTop" r="textAreaRight" b="textAreaBottom"/>
                <a:pathLst>
                  <a:path w="964" h="911">
                    <a:moveTo>
                      <a:pt x="36" y="150"/>
                    </a:moveTo>
                    <a:cubicBezTo>
                      <a:pt x="69" y="118"/>
                      <a:pt x="106" y="90"/>
                      <a:pt x="148" y="67"/>
                    </a:cubicBezTo>
                    <a:cubicBezTo>
                      <a:pt x="190" y="45"/>
                      <a:pt x="234" y="28"/>
                      <a:pt x="279" y="16"/>
                    </a:cubicBezTo>
                    <a:cubicBezTo>
                      <a:pt x="325" y="4"/>
                      <a:pt x="372" y="0"/>
                      <a:pt x="420" y="0"/>
                    </a:cubicBezTo>
                    <a:cubicBezTo>
                      <a:pt x="468" y="0"/>
                      <a:pt x="515" y="4"/>
                      <a:pt x="560" y="16"/>
                    </a:cubicBezTo>
                    <a:cubicBezTo>
                      <a:pt x="605" y="28"/>
                      <a:pt x="650" y="45"/>
                      <a:pt x="691" y="67"/>
                    </a:cubicBezTo>
                    <a:cubicBezTo>
                      <a:pt x="733" y="90"/>
                      <a:pt x="770" y="118"/>
                      <a:pt x="805" y="150"/>
                    </a:cubicBezTo>
                    <a:cubicBezTo>
                      <a:pt x="838" y="181"/>
                      <a:pt x="866" y="216"/>
                      <a:pt x="890" y="255"/>
                    </a:cubicBezTo>
                    <a:cubicBezTo>
                      <a:pt x="914" y="294"/>
                      <a:pt x="932" y="335"/>
                      <a:pt x="944" y="379"/>
                    </a:cubicBezTo>
                    <a:cubicBezTo>
                      <a:pt x="956" y="421"/>
                      <a:pt x="964" y="466"/>
                      <a:pt x="964" y="511"/>
                    </a:cubicBezTo>
                    <a:cubicBezTo>
                      <a:pt x="964" y="556"/>
                      <a:pt x="956" y="601"/>
                      <a:pt x="944" y="644"/>
                    </a:cubicBezTo>
                    <a:cubicBezTo>
                      <a:pt x="932" y="686"/>
                      <a:pt x="914" y="728"/>
                      <a:pt x="890" y="767"/>
                    </a:cubicBezTo>
                    <a:cubicBezTo>
                      <a:pt x="866" y="806"/>
                      <a:pt x="838" y="841"/>
                      <a:pt x="805" y="873"/>
                    </a:cubicBezTo>
                    <a:cubicBezTo>
                      <a:pt x="790" y="885"/>
                      <a:pt x="775" y="899"/>
                      <a:pt x="760" y="911"/>
                    </a:cubicBezTo>
                    <a:cubicBezTo>
                      <a:pt x="628" y="908"/>
                      <a:pt x="499" y="872"/>
                      <a:pt x="385" y="803"/>
                    </a:cubicBezTo>
                    <a:cubicBezTo>
                      <a:pt x="265" y="733"/>
                      <a:pt x="168" y="632"/>
                      <a:pt x="100" y="511"/>
                    </a:cubicBezTo>
                    <a:cubicBezTo>
                      <a:pt x="43" y="412"/>
                      <a:pt x="9" y="301"/>
                      <a:pt x="0" y="187"/>
                    </a:cubicBezTo>
                    <a:cubicBezTo>
                      <a:pt x="10" y="174"/>
                      <a:pt x="22" y="162"/>
                      <a:pt x="36" y="15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767" name=""/>
            <p:cNvGrpSpPr/>
            <p:nvPr/>
          </p:nvGrpSpPr>
          <p:grpSpPr>
            <a:xfrm>
              <a:off x="3729240" y="3671640"/>
              <a:ext cx="539280" cy="564120"/>
              <a:chOff x="3729240" y="3671640"/>
              <a:chExt cx="539280" cy="564120"/>
            </a:xfrm>
          </p:grpSpPr>
          <p:sp>
            <p:nvSpPr>
              <p:cNvPr id="768" name=""/>
              <p:cNvSpPr/>
              <p:nvPr/>
            </p:nvSpPr>
            <p:spPr>
              <a:xfrm>
                <a:off x="3729240" y="3671640"/>
                <a:ext cx="539280" cy="564120"/>
              </a:xfrm>
              <a:custGeom>
                <a:avLst/>
                <a:gdLst>
                  <a:gd name="textAreaLeft" fmla="*/ 0 w 539280"/>
                  <a:gd name="textAreaRight" fmla="*/ 540360 w 539280"/>
                  <a:gd name="textAreaTop" fmla="*/ 0 h 564120"/>
                  <a:gd name="textAreaBottom" fmla="*/ 565200 h 564120"/>
                </a:gdLst>
                <a:ahLst/>
                <a:rect l="textAreaLeft" t="textAreaTop" r="textAreaRight" b="textAreaBottom"/>
                <a:pathLst>
                  <a:path w="1501" h="1570">
                    <a:moveTo>
                      <a:pt x="0" y="1570"/>
                    </a:moveTo>
                    <a:cubicBezTo>
                      <a:pt x="0" y="1047"/>
                      <a:pt x="0" y="523"/>
                      <a:pt x="0" y="0"/>
                    </a:cubicBezTo>
                    <a:cubicBezTo>
                      <a:pt x="500" y="0"/>
                      <a:pt x="1001" y="0"/>
                      <a:pt x="1501" y="0"/>
                    </a:cubicBezTo>
                    <a:cubicBezTo>
                      <a:pt x="1501" y="523"/>
                      <a:pt x="1501" y="1047"/>
                      <a:pt x="1501" y="1570"/>
                    </a:cubicBezTo>
                    <a:cubicBezTo>
                      <a:pt x="1001" y="1570"/>
                      <a:pt x="500" y="1570"/>
                      <a:pt x="0" y="1570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69" name=""/>
              <p:cNvSpPr/>
              <p:nvPr/>
            </p:nvSpPr>
            <p:spPr>
              <a:xfrm>
                <a:off x="3873600" y="3881520"/>
                <a:ext cx="146160" cy="164520"/>
              </a:xfrm>
              <a:custGeom>
                <a:avLst/>
                <a:gdLst>
                  <a:gd name="textAreaLeft" fmla="*/ 0 w 146160"/>
                  <a:gd name="textAreaRight" fmla="*/ 147240 w 146160"/>
                  <a:gd name="textAreaTop" fmla="*/ 0 h 164520"/>
                  <a:gd name="textAreaBottom" fmla="*/ 165600 h 164520"/>
                </a:gdLst>
                <a:ahLst/>
                <a:rect l="textAreaLeft" t="textAreaTop" r="textAreaRight" b="textAreaBottom"/>
                <a:pathLst>
                  <a:path w="409" h="460">
                    <a:moveTo>
                      <a:pt x="288" y="310"/>
                    </a:moveTo>
                    <a:lnTo>
                      <a:pt x="403" y="329"/>
                    </a:lnTo>
                    <a:cubicBezTo>
                      <a:pt x="389" y="372"/>
                      <a:pt x="365" y="404"/>
                      <a:pt x="333" y="426"/>
                    </a:cubicBezTo>
                    <a:cubicBezTo>
                      <a:pt x="301" y="449"/>
                      <a:pt x="261" y="460"/>
                      <a:pt x="213" y="460"/>
                    </a:cubicBezTo>
                    <a:cubicBezTo>
                      <a:pt x="137" y="460"/>
                      <a:pt x="80" y="435"/>
                      <a:pt x="44" y="385"/>
                    </a:cubicBezTo>
                    <a:cubicBezTo>
                      <a:pt x="15" y="345"/>
                      <a:pt x="0" y="294"/>
                      <a:pt x="0" y="233"/>
                    </a:cubicBezTo>
                    <a:cubicBezTo>
                      <a:pt x="0" y="160"/>
                      <a:pt x="19" y="103"/>
                      <a:pt x="57" y="62"/>
                    </a:cubicBezTo>
                    <a:cubicBezTo>
                      <a:pt x="95" y="20"/>
                      <a:pt x="143" y="0"/>
                      <a:pt x="201" y="0"/>
                    </a:cubicBezTo>
                    <a:cubicBezTo>
                      <a:pt x="266" y="0"/>
                      <a:pt x="318" y="21"/>
                      <a:pt x="355" y="64"/>
                    </a:cubicBezTo>
                    <a:cubicBezTo>
                      <a:pt x="393" y="108"/>
                      <a:pt x="411" y="174"/>
                      <a:pt x="409" y="263"/>
                    </a:cubicBezTo>
                    <a:lnTo>
                      <a:pt x="119" y="263"/>
                    </a:lnTo>
                    <a:cubicBezTo>
                      <a:pt x="119" y="298"/>
                      <a:pt x="129" y="325"/>
                      <a:pt x="147" y="344"/>
                    </a:cubicBezTo>
                    <a:cubicBezTo>
                      <a:pt x="165" y="363"/>
                      <a:pt x="187" y="373"/>
                      <a:pt x="214" y="373"/>
                    </a:cubicBezTo>
                    <a:cubicBezTo>
                      <a:pt x="232" y="373"/>
                      <a:pt x="247" y="368"/>
                      <a:pt x="260" y="358"/>
                    </a:cubicBezTo>
                    <a:cubicBezTo>
                      <a:pt x="272" y="348"/>
                      <a:pt x="282" y="332"/>
                      <a:pt x="288" y="310"/>
                    </a:cubicBezTo>
                    <a:moveTo>
                      <a:pt x="294" y="193"/>
                    </a:moveTo>
                    <a:cubicBezTo>
                      <a:pt x="293" y="159"/>
                      <a:pt x="284" y="133"/>
                      <a:pt x="268" y="115"/>
                    </a:cubicBezTo>
                    <a:cubicBezTo>
                      <a:pt x="251" y="97"/>
                      <a:pt x="231" y="88"/>
                      <a:pt x="208" y="88"/>
                    </a:cubicBezTo>
                    <a:cubicBezTo>
                      <a:pt x="182" y="88"/>
                      <a:pt x="162" y="97"/>
                      <a:pt x="145" y="116"/>
                    </a:cubicBezTo>
                    <a:cubicBezTo>
                      <a:pt x="129" y="135"/>
                      <a:pt x="120" y="161"/>
                      <a:pt x="121" y="193"/>
                    </a:cubicBezTo>
                    <a:lnTo>
                      <a:pt x="294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70" name=""/>
              <p:cNvSpPr/>
              <p:nvPr/>
            </p:nvSpPr>
            <p:spPr>
              <a:xfrm>
                <a:off x="4040280" y="3881880"/>
                <a:ext cx="46080" cy="23400"/>
              </a:xfrm>
              <a:custGeom>
                <a:avLst/>
                <a:gdLst>
                  <a:gd name="textAreaLeft" fmla="*/ 0 w 46080"/>
                  <a:gd name="textAreaRight" fmla="*/ 47160 w 46080"/>
                  <a:gd name="textAreaTop" fmla="*/ 0 h 23400"/>
                  <a:gd name="textAreaBottom" fmla="*/ 24480 h 23400"/>
                </a:gdLst>
                <a:ahLst/>
                <a:rect l="textAreaLeft" t="textAreaTop" r="textAreaRight" b="textAreaBottom"/>
                <a:pathLst>
                  <a:path w="131" h="68">
                    <a:moveTo>
                      <a:pt x="0" y="68"/>
                    </a:moveTo>
                    <a:cubicBezTo>
                      <a:pt x="0" y="45"/>
                      <a:pt x="0" y="23"/>
                      <a:pt x="0" y="0"/>
                    </a:cubicBezTo>
                    <a:cubicBezTo>
                      <a:pt x="44" y="0"/>
                      <a:pt x="87" y="0"/>
                      <a:pt x="131" y="0"/>
                    </a:cubicBezTo>
                    <a:cubicBezTo>
                      <a:pt x="131" y="23"/>
                      <a:pt x="131" y="45"/>
                      <a:pt x="131" y="68"/>
                    </a:cubicBezTo>
                    <a:cubicBezTo>
                      <a:pt x="87" y="68"/>
                      <a:pt x="44" y="68"/>
                      <a:pt x="0" y="68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-20520" bIns="-2052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  <p:grpSp>
        <p:nvGrpSpPr>
          <p:cNvPr id="771" name=""/>
          <p:cNvGrpSpPr/>
          <p:nvPr/>
        </p:nvGrpSpPr>
        <p:grpSpPr>
          <a:xfrm>
            <a:off x="4375080" y="2985480"/>
            <a:ext cx="88560" cy="88560"/>
            <a:chOff x="4375080" y="2985480"/>
            <a:chExt cx="88560" cy="88560"/>
          </a:xfrm>
        </p:grpSpPr>
        <p:grpSp>
          <p:nvGrpSpPr>
            <p:cNvPr id="772" name=""/>
            <p:cNvGrpSpPr/>
            <p:nvPr/>
          </p:nvGrpSpPr>
          <p:grpSpPr>
            <a:xfrm>
              <a:off x="4375080" y="2985480"/>
              <a:ext cx="88560" cy="88560"/>
              <a:chOff x="4375080" y="2985480"/>
              <a:chExt cx="88560" cy="88560"/>
            </a:xfrm>
          </p:grpSpPr>
          <p:grpSp>
            <p:nvGrpSpPr>
              <p:cNvPr id="773" name=""/>
              <p:cNvGrpSpPr/>
              <p:nvPr/>
            </p:nvGrpSpPr>
            <p:grpSpPr>
              <a:xfrm>
                <a:off x="4377960" y="2988360"/>
                <a:ext cx="82800" cy="82800"/>
                <a:chOff x="4377960" y="2988360"/>
                <a:chExt cx="82800" cy="82800"/>
              </a:xfrm>
            </p:grpSpPr>
            <p:sp>
              <p:nvSpPr>
                <p:cNvPr id="774" name=""/>
                <p:cNvSpPr/>
                <p:nvPr/>
              </p:nvSpPr>
              <p:spPr>
                <a:xfrm>
                  <a:off x="4377960" y="2988360"/>
                  <a:ext cx="82800" cy="82800"/>
                </a:xfrm>
                <a:custGeom>
                  <a:avLst/>
                  <a:gdLst>
                    <a:gd name="textAreaLeft" fmla="*/ 0 w 82800"/>
                    <a:gd name="textAreaRight" fmla="*/ 83160 w 82800"/>
                    <a:gd name="textAreaTop" fmla="*/ 0 h 82800"/>
                    <a:gd name="textAreaBottom" fmla="*/ 83160 h 82800"/>
                  </a:gdLst>
                  <a:ahLst/>
                  <a:rect l="textAreaLeft" t="textAreaTop" r="textAreaRight" b="textAreaBottom"/>
                  <a:pathLst>
                    <a:path w="231" h="231">
                      <a:moveTo>
                        <a:pt x="0" y="115"/>
                      </a:moveTo>
                      <a:lnTo>
                        <a:pt x="0" y="115"/>
                      </a:lnTo>
                      <a:cubicBezTo>
                        <a:pt x="0" y="95"/>
                        <a:pt x="5" y="75"/>
                        <a:pt x="16" y="58"/>
                      </a:cubicBezTo>
                      <a:cubicBezTo>
                        <a:pt x="26" y="40"/>
                        <a:pt x="40" y="26"/>
                        <a:pt x="58" y="16"/>
                      </a:cubicBezTo>
                      <a:cubicBezTo>
                        <a:pt x="75" y="5"/>
                        <a:pt x="95" y="0"/>
                        <a:pt x="115" y="0"/>
                      </a:cubicBezTo>
                      <a:lnTo>
                        <a:pt x="115" y="0"/>
                      </a:lnTo>
                      <a:cubicBezTo>
                        <a:pt x="136" y="0"/>
                        <a:pt x="156" y="5"/>
                        <a:pt x="173" y="16"/>
                      </a:cubicBezTo>
                      <a:cubicBezTo>
                        <a:pt x="191" y="26"/>
                        <a:pt x="205" y="40"/>
                        <a:pt x="215" y="58"/>
                      </a:cubicBezTo>
                      <a:cubicBezTo>
                        <a:pt x="226" y="75"/>
                        <a:pt x="231" y="95"/>
                        <a:pt x="231" y="115"/>
                      </a:cubicBezTo>
                      <a:lnTo>
                        <a:pt x="231" y="115"/>
                      </a:lnTo>
                      <a:lnTo>
                        <a:pt x="231" y="115"/>
                      </a:lnTo>
                      <a:cubicBezTo>
                        <a:pt x="231" y="136"/>
                        <a:pt x="226" y="156"/>
                        <a:pt x="215" y="173"/>
                      </a:cubicBezTo>
                      <a:cubicBezTo>
                        <a:pt x="205" y="191"/>
                        <a:pt x="191" y="205"/>
                        <a:pt x="173" y="215"/>
                      </a:cubicBezTo>
                      <a:cubicBezTo>
                        <a:pt x="156" y="226"/>
                        <a:pt x="136" y="231"/>
                        <a:pt x="115" y="231"/>
                      </a:cubicBezTo>
                      <a:lnTo>
                        <a:pt x="115" y="231"/>
                      </a:lnTo>
                      <a:cubicBezTo>
                        <a:pt x="95" y="231"/>
                        <a:pt x="75" y="226"/>
                        <a:pt x="58" y="215"/>
                      </a:cubicBezTo>
                      <a:cubicBezTo>
                        <a:pt x="40" y="205"/>
                        <a:pt x="26" y="191"/>
                        <a:pt x="16" y="173"/>
                      </a:cubicBezTo>
                      <a:cubicBezTo>
                        <a:pt x="5" y="156"/>
                        <a:pt x="0" y="136"/>
                        <a:pt x="0" y="115"/>
                      </a:cubicBezTo>
                      <a:close/>
                    </a:path>
                  </a:pathLst>
                </a:custGeom>
                <a:solidFill>
                  <a:srgbClr val="1c1c1c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9720" bIns="972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775" name=""/>
                <p:cNvSpPr/>
                <p:nvPr/>
              </p:nvSpPr>
              <p:spPr>
                <a:xfrm>
                  <a:off x="4377960" y="2988360"/>
                  <a:ext cx="82800" cy="82800"/>
                </a:xfrm>
                <a:custGeom>
                  <a:avLst/>
                  <a:gdLst>
                    <a:gd name="textAreaLeft" fmla="*/ 0 w 82800"/>
                    <a:gd name="textAreaRight" fmla="*/ 83160 w 82800"/>
                    <a:gd name="textAreaTop" fmla="*/ 0 h 82800"/>
                    <a:gd name="textAreaBottom" fmla="*/ 83160 h 82800"/>
                  </a:gdLst>
                  <a:ahLst/>
                  <a:rect l="textAreaLeft" t="textAreaTop" r="textAreaRight" b="textAreaBottom"/>
                  <a:pathLst>
                    <a:path w="231" h="231">
                      <a:moveTo>
                        <a:pt x="0" y="115"/>
                      </a:moveTo>
                      <a:lnTo>
                        <a:pt x="0" y="115"/>
                      </a:lnTo>
                      <a:cubicBezTo>
                        <a:pt x="0" y="95"/>
                        <a:pt x="5" y="75"/>
                        <a:pt x="16" y="58"/>
                      </a:cubicBezTo>
                      <a:cubicBezTo>
                        <a:pt x="26" y="40"/>
                        <a:pt x="40" y="26"/>
                        <a:pt x="58" y="16"/>
                      </a:cubicBezTo>
                      <a:cubicBezTo>
                        <a:pt x="75" y="5"/>
                        <a:pt x="95" y="0"/>
                        <a:pt x="115" y="0"/>
                      </a:cubicBezTo>
                      <a:lnTo>
                        <a:pt x="115" y="0"/>
                      </a:lnTo>
                      <a:cubicBezTo>
                        <a:pt x="136" y="0"/>
                        <a:pt x="156" y="5"/>
                        <a:pt x="173" y="16"/>
                      </a:cubicBezTo>
                      <a:cubicBezTo>
                        <a:pt x="191" y="26"/>
                        <a:pt x="205" y="40"/>
                        <a:pt x="215" y="58"/>
                      </a:cubicBezTo>
                      <a:cubicBezTo>
                        <a:pt x="226" y="75"/>
                        <a:pt x="231" y="95"/>
                        <a:pt x="231" y="115"/>
                      </a:cubicBezTo>
                      <a:lnTo>
                        <a:pt x="231" y="115"/>
                      </a:lnTo>
                      <a:lnTo>
                        <a:pt x="231" y="115"/>
                      </a:lnTo>
                      <a:cubicBezTo>
                        <a:pt x="231" y="136"/>
                        <a:pt x="226" y="156"/>
                        <a:pt x="215" y="173"/>
                      </a:cubicBezTo>
                      <a:cubicBezTo>
                        <a:pt x="205" y="191"/>
                        <a:pt x="191" y="205"/>
                        <a:pt x="173" y="215"/>
                      </a:cubicBezTo>
                      <a:cubicBezTo>
                        <a:pt x="156" y="226"/>
                        <a:pt x="136" y="231"/>
                        <a:pt x="115" y="231"/>
                      </a:cubicBezTo>
                      <a:lnTo>
                        <a:pt x="115" y="231"/>
                      </a:lnTo>
                      <a:cubicBezTo>
                        <a:pt x="95" y="231"/>
                        <a:pt x="75" y="226"/>
                        <a:pt x="58" y="215"/>
                      </a:cubicBezTo>
                      <a:cubicBezTo>
                        <a:pt x="40" y="205"/>
                        <a:pt x="26" y="191"/>
                        <a:pt x="16" y="173"/>
                      </a:cubicBezTo>
                      <a:cubicBezTo>
                        <a:pt x="5" y="156"/>
                        <a:pt x="0" y="136"/>
                        <a:pt x="0" y="115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9720" bIns="972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  <p:sp>
            <p:nvSpPr>
              <p:cNvPr id="776" name=""/>
              <p:cNvSpPr/>
              <p:nvPr/>
            </p:nvSpPr>
            <p:spPr>
              <a:xfrm>
                <a:off x="4375080" y="2985480"/>
                <a:ext cx="88560" cy="88560"/>
              </a:xfrm>
              <a:custGeom>
                <a:avLst/>
                <a:gdLst>
                  <a:gd name="textAreaLeft" fmla="*/ 0 w 88560"/>
                  <a:gd name="textAreaRight" fmla="*/ 88920 w 88560"/>
                  <a:gd name="textAreaTop" fmla="*/ 0 h 88560"/>
                  <a:gd name="textAreaBottom" fmla="*/ 88920 h 88560"/>
                </a:gdLst>
                <a:ahLst/>
                <a:rect l="textAreaLeft" t="textAreaTop" r="textAreaRight" b="textAreaBottom"/>
                <a:pathLst>
                  <a:path w="247" h="247">
                    <a:moveTo>
                      <a:pt x="4" y="91"/>
                    </a:moveTo>
                    <a:cubicBezTo>
                      <a:pt x="7" y="81"/>
                      <a:pt x="11" y="71"/>
                      <a:pt x="16" y="62"/>
                    </a:cubicBezTo>
                    <a:lnTo>
                      <a:pt x="16" y="62"/>
                    </a:lnTo>
                    <a:lnTo>
                      <a:pt x="16" y="62"/>
                    </a:lnTo>
                    <a:lnTo>
                      <a:pt x="16" y="62"/>
                    </a:lnTo>
                    <a:lnTo>
                      <a:pt x="16" y="62"/>
                    </a:lnTo>
                    <a:cubicBezTo>
                      <a:pt x="22" y="52"/>
                      <a:pt x="28" y="44"/>
                      <a:pt x="36" y="36"/>
                    </a:cubicBezTo>
                    <a:cubicBezTo>
                      <a:pt x="44" y="28"/>
                      <a:pt x="52" y="22"/>
                      <a:pt x="62" y="16"/>
                    </a:cubicBezTo>
                    <a:lnTo>
                      <a:pt x="62" y="16"/>
                    </a:lnTo>
                    <a:lnTo>
                      <a:pt x="62" y="16"/>
                    </a:lnTo>
                    <a:lnTo>
                      <a:pt x="62" y="16"/>
                    </a:lnTo>
                    <a:lnTo>
                      <a:pt x="62" y="16"/>
                    </a:lnTo>
                    <a:cubicBezTo>
                      <a:pt x="71" y="11"/>
                      <a:pt x="81" y="7"/>
                      <a:pt x="91" y="4"/>
                    </a:cubicBezTo>
                    <a:cubicBezTo>
                      <a:pt x="102" y="1"/>
                      <a:pt x="113" y="0"/>
                      <a:pt x="123" y="0"/>
                    </a:cubicBezTo>
                    <a:cubicBezTo>
                      <a:pt x="134" y="0"/>
                      <a:pt x="145" y="1"/>
                      <a:pt x="155" y="4"/>
                    </a:cubicBezTo>
                    <a:cubicBezTo>
                      <a:pt x="166" y="7"/>
                      <a:pt x="176" y="11"/>
                      <a:pt x="185" y="16"/>
                    </a:cubicBezTo>
                    <a:lnTo>
                      <a:pt x="185" y="16"/>
                    </a:lnTo>
                    <a:lnTo>
                      <a:pt x="185" y="16"/>
                    </a:lnTo>
                    <a:lnTo>
                      <a:pt x="185" y="16"/>
                    </a:lnTo>
                    <a:lnTo>
                      <a:pt x="185" y="16"/>
                    </a:lnTo>
                    <a:cubicBezTo>
                      <a:pt x="195" y="22"/>
                      <a:pt x="203" y="28"/>
                      <a:pt x="211" y="36"/>
                    </a:cubicBezTo>
                    <a:cubicBezTo>
                      <a:pt x="218" y="44"/>
                      <a:pt x="225" y="52"/>
                      <a:pt x="231" y="62"/>
                    </a:cubicBezTo>
                    <a:lnTo>
                      <a:pt x="231" y="62"/>
                    </a:lnTo>
                    <a:lnTo>
                      <a:pt x="231" y="62"/>
                    </a:lnTo>
                    <a:cubicBezTo>
                      <a:pt x="236" y="71"/>
                      <a:pt x="240" y="81"/>
                      <a:pt x="243" y="91"/>
                    </a:cubicBezTo>
                    <a:cubicBezTo>
                      <a:pt x="246" y="102"/>
                      <a:pt x="247" y="113"/>
                      <a:pt x="247" y="123"/>
                    </a:cubicBezTo>
                    <a:cubicBezTo>
                      <a:pt x="247" y="134"/>
                      <a:pt x="246" y="145"/>
                      <a:pt x="243" y="155"/>
                    </a:cubicBezTo>
                    <a:cubicBezTo>
                      <a:pt x="240" y="166"/>
                      <a:pt x="236" y="176"/>
                      <a:pt x="231" y="185"/>
                    </a:cubicBezTo>
                    <a:lnTo>
                      <a:pt x="231" y="185"/>
                    </a:lnTo>
                    <a:lnTo>
                      <a:pt x="231" y="185"/>
                    </a:lnTo>
                    <a:cubicBezTo>
                      <a:pt x="225" y="195"/>
                      <a:pt x="218" y="203"/>
                      <a:pt x="211" y="211"/>
                    </a:cubicBezTo>
                    <a:cubicBezTo>
                      <a:pt x="203" y="218"/>
                      <a:pt x="195" y="225"/>
                      <a:pt x="185" y="231"/>
                    </a:cubicBezTo>
                    <a:cubicBezTo>
                      <a:pt x="176" y="236"/>
                      <a:pt x="166" y="240"/>
                      <a:pt x="155" y="243"/>
                    </a:cubicBezTo>
                    <a:cubicBezTo>
                      <a:pt x="145" y="246"/>
                      <a:pt x="134" y="247"/>
                      <a:pt x="123" y="247"/>
                    </a:cubicBezTo>
                    <a:cubicBezTo>
                      <a:pt x="113" y="247"/>
                      <a:pt x="102" y="246"/>
                      <a:pt x="91" y="243"/>
                    </a:cubicBezTo>
                    <a:cubicBezTo>
                      <a:pt x="81" y="240"/>
                      <a:pt x="71" y="236"/>
                      <a:pt x="62" y="231"/>
                    </a:cubicBezTo>
                    <a:cubicBezTo>
                      <a:pt x="52" y="225"/>
                      <a:pt x="44" y="218"/>
                      <a:pt x="36" y="211"/>
                    </a:cubicBezTo>
                    <a:cubicBezTo>
                      <a:pt x="28" y="203"/>
                      <a:pt x="22" y="195"/>
                      <a:pt x="16" y="185"/>
                    </a:cubicBezTo>
                    <a:lnTo>
                      <a:pt x="16" y="185"/>
                    </a:lnTo>
                    <a:lnTo>
                      <a:pt x="16" y="185"/>
                    </a:lnTo>
                    <a:lnTo>
                      <a:pt x="16" y="185"/>
                    </a:lnTo>
                    <a:lnTo>
                      <a:pt x="16" y="185"/>
                    </a:lnTo>
                    <a:cubicBezTo>
                      <a:pt x="11" y="176"/>
                      <a:pt x="7" y="166"/>
                      <a:pt x="4" y="155"/>
                    </a:cubicBezTo>
                    <a:cubicBezTo>
                      <a:pt x="1" y="145"/>
                      <a:pt x="0" y="134"/>
                      <a:pt x="0" y="123"/>
                    </a:cubicBezTo>
                    <a:cubicBezTo>
                      <a:pt x="0" y="113"/>
                      <a:pt x="1" y="102"/>
                      <a:pt x="4" y="91"/>
                    </a:cubicBezTo>
                    <a:moveTo>
                      <a:pt x="123" y="231"/>
                    </a:moveTo>
                    <a:cubicBezTo>
                      <a:pt x="133" y="231"/>
                      <a:pt x="142" y="229"/>
                      <a:pt x="151" y="227"/>
                    </a:cubicBezTo>
                    <a:cubicBezTo>
                      <a:pt x="160" y="225"/>
                      <a:pt x="169" y="221"/>
                      <a:pt x="177" y="216"/>
                    </a:cubicBezTo>
                    <a:cubicBezTo>
                      <a:pt x="185" y="212"/>
                      <a:pt x="193" y="206"/>
                      <a:pt x="199" y="199"/>
                    </a:cubicBezTo>
                    <a:cubicBezTo>
                      <a:pt x="206" y="193"/>
                      <a:pt x="212" y="185"/>
                      <a:pt x="216" y="177"/>
                    </a:cubicBezTo>
                    <a:cubicBezTo>
                      <a:pt x="221" y="169"/>
                      <a:pt x="225" y="160"/>
                      <a:pt x="227" y="151"/>
                    </a:cubicBezTo>
                    <a:cubicBezTo>
                      <a:pt x="229" y="142"/>
                      <a:pt x="231" y="133"/>
                      <a:pt x="231" y="123"/>
                    </a:cubicBezTo>
                    <a:cubicBezTo>
                      <a:pt x="231" y="114"/>
                      <a:pt x="229" y="105"/>
                      <a:pt x="227" y="96"/>
                    </a:cubicBezTo>
                    <a:cubicBezTo>
                      <a:pt x="225" y="87"/>
                      <a:pt x="221" y="78"/>
                      <a:pt x="216" y="70"/>
                    </a:cubicBezTo>
                    <a:cubicBezTo>
                      <a:pt x="212" y="62"/>
                      <a:pt x="206" y="54"/>
                      <a:pt x="199" y="48"/>
                    </a:cubicBezTo>
                    <a:cubicBezTo>
                      <a:pt x="193" y="41"/>
                      <a:pt x="185" y="35"/>
                      <a:pt x="177" y="31"/>
                    </a:cubicBezTo>
                    <a:lnTo>
                      <a:pt x="177" y="31"/>
                    </a:lnTo>
                    <a:lnTo>
                      <a:pt x="177" y="31"/>
                    </a:lnTo>
                    <a:cubicBezTo>
                      <a:pt x="169" y="26"/>
                      <a:pt x="160" y="22"/>
                      <a:pt x="151" y="20"/>
                    </a:cubicBezTo>
                    <a:cubicBezTo>
                      <a:pt x="142" y="18"/>
                      <a:pt x="133" y="16"/>
                      <a:pt x="123" y="16"/>
                    </a:cubicBezTo>
                    <a:cubicBezTo>
                      <a:pt x="114" y="16"/>
                      <a:pt x="105" y="18"/>
                      <a:pt x="96" y="20"/>
                    </a:cubicBezTo>
                    <a:cubicBezTo>
                      <a:pt x="87" y="22"/>
                      <a:pt x="78" y="26"/>
                      <a:pt x="70" y="31"/>
                    </a:cubicBezTo>
                    <a:lnTo>
                      <a:pt x="70" y="31"/>
                    </a:lnTo>
                    <a:lnTo>
                      <a:pt x="70" y="31"/>
                    </a:lnTo>
                    <a:cubicBezTo>
                      <a:pt x="62" y="35"/>
                      <a:pt x="54" y="41"/>
                      <a:pt x="48" y="48"/>
                    </a:cubicBezTo>
                    <a:cubicBezTo>
                      <a:pt x="41" y="54"/>
                      <a:pt x="35" y="62"/>
                      <a:pt x="31" y="70"/>
                    </a:cubicBezTo>
                    <a:lnTo>
                      <a:pt x="31" y="70"/>
                    </a:lnTo>
                    <a:lnTo>
                      <a:pt x="31" y="70"/>
                    </a:lnTo>
                    <a:cubicBezTo>
                      <a:pt x="26" y="78"/>
                      <a:pt x="22" y="87"/>
                      <a:pt x="20" y="96"/>
                    </a:cubicBezTo>
                    <a:cubicBezTo>
                      <a:pt x="18" y="105"/>
                      <a:pt x="16" y="114"/>
                      <a:pt x="16" y="123"/>
                    </a:cubicBezTo>
                    <a:cubicBezTo>
                      <a:pt x="16" y="133"/>
                      <a:pt x="18" y="142"/>
                      <a:pt x="20" y="151"/>
                    </a:cubicBezTo>
                    <a:cubicBezTo>
                      <a:pt x="22" y="160"/>
                      <a:pt x="26" y="169"/>
                      <a:pt x="31" y="177"/>
                    </a:cubicBezTo>
                    <a:lnTo>
                      <a:pt x="31" y="177"/>
                    </a:lnTo>
                    <a:lnTo>
                      <a:pt x="31" y="177"/>
                    </a:lnTo>
                    <a:cubicBezTo>
                      <a:pt x="35" y="185"/>
                      <a:pt x="41" y="193"/>
                      <a:pt x="48" y="199"/>
                    </a:cubicBezTo>
                    <a:cubicBezTo>
                      <a:pt x="54" y="206"/>
                      <a:pt x="62" y="212"/>
                      <a:pt x="70" y="216"/>
                    </a:cubicBezTo>
                    <a:cubicBezTo>
                      <a:pt x="78" y="221"/>
                      <a:pt x="87" y="225"/>
                      <a:pt x="96" y="227"/>
                    </a:cubicBezTo>
                    <a:cubicBezTo>
                      <a:pt x="105" y="229"/>
                      <a:pt x="114" y="231"/>
                      <a:pt x="123" y="23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15480" bIns="1548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777" name=""/>
            <p:cNvSpPr/>
            <p:nvPr/>
          </p:nvSpPr>
          <p:spPr>
            <a:xfrm>
              <a:off x="4388760" y="2991240"/>
              <a:ext cx="69120" cy="69480"/>
            </a:xfrm>
            <a:custGeom>
              <a:avLst/>
              <a:gdLst>
                <a:gd name="textAreaLeft" fmla="*/ 0 w 69120"/>
                <a:gd name="textAreaRight" fmla="*/ 69480 w 69120"/>
                <a:gd name="textAreaTop" fmla="*/ 0 h 69480"/>
                <a:gd name="textAreaBottom" fmla="*/ 69840 h 69480"/>
              </a:gdLst>
              <a:ahLst/>
              <a:rect l="textAreaLeft" t="textAreaTop" r="textAreaRight" b="textAreaBottom"/>
              <a:pathLst>
                <a:path w="193" h="194">
                  <a:moveTo>
                    <a:pt x="10" y="32"/>
                  </a:moveTo>
                  <a:cubicBezTo>
                    <a:pt x="16" y="25"/>
                    <a:pt x="24" y="19"/>
                    <a:pt x="32" y="15"/>
                  </a:cubicBezTo>
                  <a:lnTo>
                    <a:pt x="32" y="15"/>
                  </a:lnTo>
                  <a:lnTo>
                    <a:pt x="32" y="15"/>
                  </a:lnTo>
                  <a:cubicBezTo>
                    <a:pt x="40" y="10"/>
                    <a:pt x="49" y="6"/>
                    <a:pt x="58" y="4"/>
                  </a:cubicBezTo>
                  <a:cubicBezTo>
                    <a:pt x="67" y="2"/>
                    <a:pt x="76" y="0"/>
                    <a:pt x="85" y="0"/>
                  </a:cubicBezTo>
                  <a:cubicBezTo>
                    <a:pt x="95" y="0"/>
                    <a:pt x="104" y="2"/>
                    <a:pt x="113" y="4"/>
                  </a:cubicBezTo>
                  <a:cubicBezTo>
                    <a:pt x="122" y="6"/>
                    <a:pt x="131" y="10"/>
                    <a:pt x="139" y="15"/>
                  </a:cubicBezTo>
                  <a:lnTo>
                    <a:pt x="139" y="15"/>
                  </a:lnTo>
                  <a:lnTo>
                    <a:pt x="139" y="15"/>
                  </a:lnTo>
                  <a:cubicBezTo>
                    <a:pt x="147" y="19"/>
                    <a:pt x="155" y="25"/>
                    <a:pt x="161" y="32"/>
                  </a:cubicBezTo>
                  <a:cubicBezTo>
                    <a:pt x="168" y="38"/>
                    <a:pt x="174" y="46"/>
                    <a:pt x="178" y="54"/>
                  </a:cubicBezTo>
                  <a:cubicBezTo>
                    <a:pt x="183" y="62"/>
                    <a:pt x="187" y="71"/>
                    <a:pt x="189" y="80"/>
                  </a:cubicBezTo>
                  <a:cubicBezTo>
                    <a:pt x="191" y="89"/>
                    <a:pt x="193" y="98"/>
                    <a:pt x="193" y="107"/>
                  </a:cubicBezTo>
                  <a:cubicBezTo>
                    <a:pt x="193" y="117"/>
                    <a:pt x="191" y="126"/>
                    <a:pt x="189" y="135"/>
                  </a:cubicBezTo>
                  <a:cubicBezTo>
                    <a:pt x="187" y="144"/>
                    <a:pt x="183" y="153"/>
                    <a:pt x="178" y="161"/>
                  </a:cubicBezTo>
                  <a:cubicBezTo>
                    <a:pt x="174" y="169"/>
                    <a:pt x="168" y="177"/>
                    <a:pt x="161" y="183"/>
                  </a:cubicBezTo>
                  <a:cubicBezTo>
                    <a:pt x="157" y="187"/>
                    <a:pt x="153" y="191"/>
                    <a:pt x="149" y="194"/>
                  </a:cubicBezTo>
                  <a:cubicBezTo>
                    <a:pt x="124" y="192"/>
                    <a:pt x="100" y="185"/>
                    <a:pt x="78" y="171"/>
                  </a:cubicBezTo>
                  <a:cubicBezTo>
                    <a:pt x="54" y="156"/>
                    <a:pt x="34" y="134"/>
                    <a:pt x="20" y="108"/>
                  </a:cubicBezTo>
                  <a:cubicBezTo>
                    <a:pt x="9" y="87"/>
                    <a:pt x="3" y="65"/>
                    <a:pt x="0" y="42"/>
                  </a:cubicBezTo>
                  <a:cubicBezTo>
                    <a:pt x="3" y="39"/>
                    <a:pt x="6" y="35"/>
                    <a:pt x="10" y="32"/>
                  </a:cubicBezTo>
                  <a:close/>
                </a:path>
              </a:pathLst>
            </a:custGeom>
            <a:solidFill>
              <a:srgbClr val="33333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24840" bIns="2484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778" name=""/>
            <p:cNvGrpSpPr/>
            <p:nvPr/>
          </p:nvGrpSpPr>
          <p:grpSpPr>
            <a:xfrm>
              <a:off x="4393800" y="2993760"/>
              <a:ext cx="45000" cy="59040"/>
              <a:chOff x="4393800" y="2993760"/>
              <a:chExt cx="45000" cy="59040"/>
            </a:xfrm>
          </p:grpSpPr>
          <p:sp>
            <p:nvSpPr>
              <p:cNvPr id="779" name=""/>
              <p:cNvSpPr/>
              <p:nvPr/>
            </p:nvSpPr>
            <p:spPr>
              <a:xfrm>
                <a:off x="4393800" y="2993760"/>
                <a:ext cx="45000" cy="59040"/>
              </a:xfrm>
              <a:custGeom>
                <a:avLst/>
                <a:gdLst>
                  <a:gd name="textAreaLeft" fmla="*/ 0 w 45000"/>
                  <a:gd name="textAreaRight" fmla="*/ 45360 w 45000"/>
                  <a:gd name="textAreaTop" fmla="*/ 0 h 59040"/>
                  <a:gd name="textAreaBottom" fmla="*/ 59400 h 59040"/>
                </a:gdLst>
                <a:ahLst/>
                <a:rect l="textAreaLeft" t="textAreaTop" r="textAreaRight" b="textAreaBottom"/>
                <a:pathLst>
                  <a:path w="126" h="165">
                    <a:moveTo>
                      <a:pt x="0" y="165"/>
                    </a:moveTo>
                    <a:lnTo>
                      <a:pt x="0" y="0"/>
                    </a:lnTo>
                    <a:lnTo>
                      <a:pt x="126" y="0"/>
                    </a:lnTo>
                    <a:lnTo>
                      <a:pt x="126" y="165"/>
                    </a:lnTo>
                    <a:lnTo>
                      <a:pt x="0" y="165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14400" bIns="144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96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780" name=""/>
              <p:cNvGrpSpPr/>
              <p:nvPr/>
            </p:nvGrpSpPr>
            <p:grpSpPr>
              <a:xfrm>
                <a:off x="4400640" y="3011400"/>
                <a:ext cx="34560" cy="41040"/>
                <a:chOff x="4400640" y="3011400"/>
                <a:chExt cx="34560" cy="41040"/>
              </a:xfrm>
            </p:grpSpPr>
            <p:sp>
              <p:nvSpPr>
                <p:cNvPr id="781" name=""/>
                <p:cNvSpPr/>
                <p:nvPr/>
              </p:nvSpPr>
              <p:spPr>
                <a:xfrm>
                  <a:off x="4400640" y="3011400"/>
                  <a:ext cx="34560" cy="41040"/>
                </a:xfrm>
                <a:custGeom>
                  <a:avLst/>
                  <a:gdLst>
                    <a:gd name="textAreaLeft" fmla="*/ 0 w 34560"/>
                    <a:gd name="textAreaRight" fmla="*/ 34920 w 34560"/>
                    <a:gd name="textAreaTop" fmla="*/ 0 h 41040"/>
                    <a:gd name="textAreaBottom" fmla="*/ 41400 h 41040"/>
                  </a:gdLst>
                  <a:ahLst/>
                  <a:rect l="textAreaLeft" t="textAreaTop" r="textAreaRight" b="textAreaBottom"/>
                  <a:pathLst>
                    <a:path w="97" h="115">
                      <a:moveTo>
                        <a:pt x="76" y="72"/>
                      </a:moveTo>
                      <a:lnTo>
                        <a:pt x="97" y="79"/>
                      </a:lnTo>
                      <a:cubicBezTo>
                        <a:pt x="94" y="91"/>
                        <a:pt x="89" y="101"/>
                        <a:pt x="81" y="106"/>
                      </a:cubicBezTo>
                      <a:cubicBezTo>
                        <a:pt x="73" y="112"/>
                        <a:pt x="63" y="115"/>
                        <a:pt x="51" y="115"/>
                      </a:cubicBezTo>
                      <a:cubicBezTo>
                        <a:pt x="36" y="115"/>
                        <a:pt x="24" y="110"/>
                        <a:pt x="14" y="100"/>
                      </a:cubicBezTo>
                      <a:cubicBezTo>
                        <a:pt x="5" y="90"/>
                        <a:pt x="0" y="76"/>
                        <a:pt x="0" y="58"/>
                      </a:cubicBezTo>
                      <a:cubicBezTo>
                        <a:pt x="0" y="40"/>
                        <a:pt x="5" y="25"/>
                        <a:pt x="14" y="15"/>
                      </a:cubicBezTo>
                      <a:cubicBezTo>
                        <a:pt x="24" y="5"/>
                        <a:pt x="37" y="0"/>
                        <a:pt x="52" y="0"/>
                      </a:cubicBezTo>
                      <a:cubicBezTo>
                        <a:pt x="66" y="0"/>
                        <a:pt x="77" y="4"/>
                        <a:pt x="86" y="12"/>
                      </a:cubicBezTo>
                      <a:cubicBezTo>
                        <a:pt x="91" y="17"/>
                        <a:pt x="95" y="23"/>
                        <a:pt x="97" y="32"/>
                      </a:cubicBezTo>
                      <a:lnTo>
                        <a:pt x="75" y="38"/>
                      </a:lnTo>
                      <a:cubicBezTo>
                        <a:pt x="74" y="32"/>
                        <a:pt x="71" y="27"/>
                        <a:pt x="67" y="24"/>
                      </a:cubicBezTo>
                      <a:cubicBezTo>
                        <a:pt x="62" y="21"/>
                        <a:pt x="57" y="19"/>
                        <a:pt x="51" y="19"/>
                      </a:cubicBezTo>
                      <a:cubicBezTo>
                        <a:pt x="43" y="19"/>
                        <a:pt x="36" y="22"/>
                        <a:pt x="31" y="28"/>
                      </a:cubicBezTo>
                      <a:cubicBezTo>
                        <a:pt x="26" y="34"/>
                        <a:pt x="23" y="43"/>
                        <a:pt x="23" y="57"/>
                      </a:cubicBezTo>
                      <a:cubicBezTo>
                        <a:pt x="23" y="71"/>
                        <a:pt x="26" y="81"/>
                        <a:pt x="31" y="87"/>
                      </a:cubicBezTo>
                      <a:cubicBezTo>
                        <a:pt x="36" y="93"/>
                        <a:pt x="43" y="96"/>
                        <a:pt x="51" y="96"/>
                      </a:cubicBezTo>
                      <a:cubicBezTo>
                        <a:pt x="57" y="96"/>
                        <a:pt x="62" y="94"/>
                        <a:pt x="66" y="90"/>
                      </a:cubicBezTo>
                      <a:cubicBezTo>
                        <a:pt x="71" y="86"/>
                        <a:pt x="74" y="80"/>
                        <a:pt x="76" y="7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-3600" bIns="-36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782" name=""/>
                <p:cNvSpPr/>
                <p:nvPr/>
              </p:nvSpPr>
              <p:spPr>
                <a:xfrm>
                  <a:off x="4400640" y="3011400"/>
                  <a:ext cx="34560" cy="41040"/>
                </a:xfrm>
                <a:custGeom>
                  <a:avLst/>
                  <a:gdLst>
                    <a:gd name="textAreaLeft" fmla="*/ 0 w 34560"/>
                    <a:gd name="textAreaRight" fmla="*/ 34920 w 34560"/>
                    <a:gd name="textAreaTop" fmla="*/ 0 h 41040"/>
                    <a:gd name="textAreaBottom" fmla="*/ 41400 h 41040"/>
                  </a:gdLst>
                  <a:ahLst/>
                  <a:rect l="textAreaLeft" t="textAreaTop" r="textAreaRight" b="textAreaBottom"/>
                  <a:pathLst>
                    <a:path w="97" h="115">
                      <a:moveTo>
                        <a:pt x="76" y="72"/>
                      </a:moveTo>
                      <a:lnTo>
                        <a:pt x="97" y="79"/>
                      </a:lnTo>
                      <a:cubicBezTo>
                        <a:pt x="94" y="91"/>
                        <a:pt x="89" y="101"/>
                        <a:pt x="81" y="106"/>
                      </a:cubicBezTo>
                      <a:cubicBezTo>
                        <a:pt x="73" y="112"/>
                        <a:pt x="63" y="115"/>
                        <a:pt x="51" y="115"/>
                      </a:cubicBezTo>
                      <a:cubicBezTo>
                        <a:pt x="36" y="115"/>
                        <a:pt x="24" y="110"/>
                        <a:pt x="14" y="100"/>
                      </a:cubicBezTo>
                      <a:cubicBezTo>
                        <a:pt x="5" y="90"/>
                        <a:pt x="0" y="76"/>
                        <a:pt x="0" y="58"/>
                      </a:cubicBezTo>
                      <a:cubicBezTo>
                        <a:pt x="0" y="40"/>
                        <a:pt x="5" y="25"/>
                        <a:pt x="14" y="15"/>
                      </a:cubicBezTo>
                      <a:cubicBezTo>
                        <a:pt x="24" y="5"/>
                        <a:pt x="37" y="0"/>
                        <a:pt x="52" y="0"/>
                      </a:cubicBezTo>
                      <a:cubicBezTo>
                        <a:pt x="66" y="0"/>
                        <a:pt x="77" y="4"/>
                        <a:pt x="86" y="12"/>
                      </a:cubicBezTo>
                      <a:cubicBezTo>
                        <a:pt x="91" y="17"/>
                        <a:pt x="95" y="23"/>
                        <a:pt x="97" y="32"/>
                      </a:cubicBezTo>
                      <a:lnTo>
                        <a:pt x="75" y="38"/>
                      </a:lnTo>
                      <a:cubicBezTo>
                        <a:pt x="74" y="32"/>
                        <a:pt x="71" y="27"/>
                        <a:pt x="67" y="24"/>
                      </a:cubicBezTo>
                      <a:cubicBezTo>
                        <a:pt x="62" y="21"/>
                        <a:pt x="57" y="19"/>
                        <a:pt x="51" y="19"/>
                      </a:cubicBezTo>
                      <a:cubicBezTo>
                        <a:pt x="43" y="19"/>
                        <a:pt x="36" y="22"/>
                        <a:pt x="31" y="28"/>
                      </a:cubicBezTo>
                      <a:cubicBezTo>
                        <a:pt x="26" y="34"/>
                        <a:pt x="23" y="43"/>
                        <a:pt x="23" y="57"/>
                      </a:cubicBezTo>
                      <a:cubicBezTo>
                        <a:pt x="23" y="71"/>
                        <a:pt x="26" y="81"/>
                        <a:pt x="31" y="87"/>
                      </a:cubicBezTo>
                      <a:cubicBezTo>
                        <a:pt x="36" y="93"/>
                        <a:pt x="43" y="96"/>
                        <a:pt x="51" y="96"/>
                      </a:cubicBezTo>
                      <a:cubicBezTo>
                        <a:pt x="57" y="96"/>
                        <a:pt x="62" y="94"/>
                        <a:pt x="66" y="90"/>
                      </a:cubicBezTo>
                      <a:cubicBezTo>
                        <a:pt x="71" y="86"/>
                        <a:pt x="74" y="80"/>
                        <a:pt x="76" y="72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-3600" bIns="-36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96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sp>
        <p:nvSpPr>
          <p:cNvPr id="783" name=""/>
          <p:cNvSpPr/>
          <p:nvPr/>
        </p:nvSpPr>
        <p:spPr>
          <a:xfrm>
            <a:off x="3606120" y="3589560"/>
            <a:ext cx="232200" cy="232200"/>
          </a:xfrm>
          <a:prstGeom prst="ellipse">
            <a:avLst/>
          </a:prstGeom>
          <a:noFill/>
          <a:ln cap="rnd" w="18000">
            <a:solidFill>
              <a:srgbClr val="3d75e9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9000" rIns="99000" tIns="54000" bIns="54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withEffect" fill="hold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 additive="repl">
                                        <p:cTn id="13" dur="7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nodeType="afterEffect" fill="hold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 additive="repl">
                                        <p:cTn id="17" dur="7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nodeType="afterEffect" fill="hold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 additive="repl">
                                        <p:cTn id="21" dur="7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08661417322835 0.00356942889137738 L -0.0812204724409449 -0.0569008958566629 E">
                                      <p:cBhvr>
                                        <p:cTn id="25" dur="700" fill="hold"/>
                                        <p:tgtEl>
                                          <p:spTgt spid="73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36220472440945 0.000769876819708847 L 0.0368897637795276 -0.0317749160134379 E">
                                      <p:cBhvr>
                                        <p:cTn id="27" dur="700" fill="hold"/>
                                        <p:tgtEl>
                                          <p:spTgt spid="74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1496062992126 0.000909854423292273 L -0.0398818897637796 0.0103583426651736 E">
                                      <p:cBhvr>
                                        <p:cTn id="29" dur="700" fill="hold"/>
                                        <p:tgtEl>
                                          <p:spTgt spid="716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18110236220472 0.00083986562150056 L -0.055984251968504 -0.0599104143337066 E">
                                      <p:cBhvr>
                                        <p:cTn id="31" dur="700" fill="hold"/>
                                        <p:tgtEl>
                                          <p:spTgt spid="72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69291338582677 0.00153975363941769 L -0.0105905511811024 0.00881858902575588 E">
                                      <p:cBhvr>
                                        <p:cTn id="33" dur="700" fill="hold"/>
                                        <p:tgtEl>
                                          <p:spTgt spid="70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8740157480315E-005 0.000699888017917133 L 0.014251968503937 -0.116391377379619 E">
                                      <p:cBhvr>
                                        <p:cTn id="35" dur="700" fill="hold"/>
                                        <p:tgtEl>
                                          <p:spTgt spid="76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700" fill="hold"/>
                                        <p:tgtEl>
                                          <p:spTgt spid="70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8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700" fill="hold"/>
                                        <p:tgtEl>
                                          <p:spTgt spid="71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0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700" fill="hold"/>
                                        <p:tgtEl>
                                          <p:spTgt spid="7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2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700" fill="hold"/>
                                        <p:tgtEl>
                                          <p:spTgt spid="73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4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700" fill="hold"/>
                                        <p:tgtEl>
                                          <p:spTgt spid="74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6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700" fill="hold"/>
                                        <p:tgtEl>
                                          <p:spTgt spid="76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"/>
                            </p:stCondLst>
                            <p:childTnLst>
                              <p:par>
                                <p:cTn id="49" nodeType="afterEffect" fill="hold" presetClass="entr" presetID="1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1" dur="7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7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7" dur="7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" dur="7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3" dur="7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1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nodeType="withEffect" fill="hold" presetClass="entr" presetID="1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"/>
                            </p:stCondLst>
                            <p:childTnLst>
                              <p:par>
                                <p:cTn id="71" nodeType="afterEffect" fill="hold" presetClass="entr" presetID="1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2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nodeType="withEffect" fill="hold" presetClass="entr" presetID="1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4" dur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"/>
                            </p:stCondLst>
                            <p:childTnLst>
                              <p:par>
                                <p:cTn id="76" nodeType="afterEffect" fill="hold" presetClass="entr" presetID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83" dur="7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86" dur="7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89" dur="7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92" dur="7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95" dur="7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98" dur="7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01" dur="7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04" dur="700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07" dur="7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10" dur="7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13" dur="7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16" dur="700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19" dur="7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00"/>
                            </p:stCondLst>
                            <p:childTnLst>
                              <p:par>
                                <p:cTn id="122" nodeType="after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23" dur="7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5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3p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6" name=""/>
          <p:cNvSpPr/>
          <p:nvPr/>
        </p:nvSpPr>
        <p:spPr>
          <a:xfrm>
            <a:off x="7120440" y="244692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+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7" name="Os"/>
          <p:cNvSpPr/>
          <p:nvPr/>
        </p:nvSpPr>
        <p:spPr>
          <a:xfrm>
            <a:off x="3023640" y="1478520"/>
            <a:ext cx="2736360" cy="3124800"/>
          </a:xfrm>
          <a:prstGeom prst="ellipse">
            <a:avLst/>
          </a:pr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88" name="O px"/>
          <p:cNvGrpSpPr/>
          <p:nvPr/>
        </p:nvGrpSpPr>
        <p:grpSpPr>
          <a:xfrm>
            <a:off x="3219480" y="2723400"/>
            <a:ext cx="2376000" cy="585360"/>
            <a:chOff x="3219480" y="2723400"/>
            <a:chExt cx="2376000" cy="585360"/>
          </a:xfrm>
        </p:grpSpPr>
        <p:sp>
          <p:nvSpPr>
            <p:cNvPr id="789" name=""/>
            <p:cNvSpPr/>
            <p:nvPr/>
          </p:nvSpPr>
          <p:spPr>
            <a:xfrm>
              <a:off x="4407480" y="2723400"/>
              <a:ext cx="1188000" cy="571680"/>
            </a:xfrm>
            <a:custGeom>
              <a:avLst/>
              <a:gdLst>
                <a:gd name="textAreaLeft" fmla="*/ 0 w 1188000"/>
                <a:gd name="textAreaRight" fmla="*/ 1188720 w 1188000"/>
                <a:gd name="textAreaTop" fmla="*/ 0 h 571680"/>
                <a:gd name="textAreaBottom" fmla="*/ 572400 h 571680"/>
              </a:gdLst>
              <a:ahLst/>
              <a:rect l="textAreaLeft" t="textAreaTop" r="textAreaRight" b="textAreaBottom"/>
              <a:pathLst>
                <a:path w="4496" h="1977">
                  <a:moveTo>
                    <a:pt x="0" y="1012"/>
                  </a:moveTo>
                  <a:cubicBezTo>
                    <a:pt x="1499" y="-180"/>
                    <a:pt x="4496" y="-487"/>
                    <a:pt x="4496" y="1012"/>
                  </a:cubicBezTo>
                  <a:cubicBezTo>
                    <a:pt x="4496" y="2510"/>
                    <a:pt x="1499" y="2068"/>
                    <a:pt x="0" y="101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0" name=""/>
            <p:cNvSpPr/>
            <p:nvPr/>
          </p:nvSpPr>
          <p:spPr>
            <a:xfrm>
              <a:off x="3219480" y="2737440"/>
              <a:ext cx="1187640" cy="571320"/>
            </a:xfrm>
            <a:custGeom>
              <a:avLst/>
              <a:gdLst>
                <a:gd name="textAreaLeft" fmla="*/ 0 w 1187640"/>
                <a:gd name="textAreaRight" fmla="*/ 1188360 w 1187640"/>
                <a:gd name="textAreaTop" fmla="*/ 0 h 571320"/>
                <a:gd name="textAreaBottom" fmla="*/ 572040 h 571320"/>
              </a:gdLst>
              <a:ahLst/>
              <a:rect l="textAreaLeft" t="textAreaTop" r="textAreaRight" b="textAreaBottom"/>
              <a:pathLst>
                <a:path w="4496" h="1977">
                  <a:moveTo>
                    <a:pt x="4496" y="965"/>
                  </a:moveTo>
                  <a:cubicBezTo>
                    <a:pt x="2997" y="2157"/>
                    <a:pt x="0" y="2464"/>
                    <a:pt x="0" y="965"/>
                  </a:cubicBezTo>
                  <a:cubicBezTo>
                    <a:pt x="0" y="-533"/>
                    <a:pt x="2997" y="-91"/>
                    <a:pt x="4496" y="965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91" name="O py"/>
          <p:cNvGrpSpPr/>
          <p:nvPr/>
        </p:nvGrpSpPr>
        <p:grpSpPr>
          <a:xfrm>
            <a:off x="4124880" y="1714320"/>
            <a:ext cx="585360" cy="2603520"/>
            <a:chOff x="4124880" y="1714320"/>
            <a:chExt cx="585360" cy="2603520"/>
          </a:xfrm>
        </p:grpSpPr>
        <p:sp>
          <p:nvSpPr>
            <p:cNvPr id="792" name=""/>
            <p:cNvSpPr/>
            <p:nvPr/>
          </p:nvSpPr>
          <p:spPr>
            <a:xfrm>
              <a:off x="4124880" y="1714320"/>
              <a:ext cx="571320" cy="1301400"/>
            </a:xfrm>
            <a:custGeom>
              <a:avLst/>
              <a:gdLst>
                <a:gd name="textAreaLeft" fmla="*/ 0 w 571320"/>
                <a:gd name="textAreaRight" fmla="*/ 572040 w 571320"/>
                <a:gd name="textAreaTop" fmla="*/ 0 h 1301400"/>
                <a:gd name="textAreaBottom" fmla="*/ 1302120 h 1301400"/>
              </a:gdLst>
              <a:ahLst/>
              <a:rect l="textAreaLeft" t="textAreaTop" r="textAreaRight" b="textAreaBottom"/>
              <a:pathLst>
                <a:path w="1977" h="4496">
                  <a:moveTo>
                    <a:pt x="1012" y="4496"/>
                  </a:moveTo>
                  <a:cubicBezTo>
                    <a:pt x="-180" y="2997"/>
                    <a:pt x="-487" y="0"/>
                    <a:pt x="1012" y="0"/>
                  </a:cubicBezTo>
                  <a:cubicBezTo>
                    <a:pt x="2510" y="0"/>
                    <a:pt x="2068" y="2997"/>
                    <a:pt x="1012" y="4496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3" name=""/>
            <p:cNvSpPr/>
            <p:nvPr/>
          </p:nvSpPr>
          <p:spPr>
            <a:xfrm>
              <a:off x="4138560" y="3016440"/>
              <a:ext cx="571680" cy="1301400"/>
            </a:xfrm>
            <a:custGeom>
              <a:avLst/>
              <a:gdLst>
                <a:gd name="textAreaLeft" fmla="*/ 0 w 571680"/>
                <a:gd name="textAreaRight" fmla="*/ 572400 w 571680"/>
                <a:gd name="textAreaTop" fmla="*/ 0 h 1301400"/>
                <a:gd name="textAreaBottom" fmla="*/ 1302120 h 1301400"/>
              </a:gdLst>
              <a:ahLst/>
              <a:rect l="textAreaLeft" t="textAreaTop" r="textAreaRight" b="textAreaBottom"/>
              <a:pathLst>
                <a:path w="1977" h="4496">
                  <a:moveTo>
                    <a:pt x="965" y="0"/>
                  </a:moveTo>
                  <a:cubicBezTo>
                    <a:pt x="2157" y="1499"/>
                    <a:pt x="2464" y="4496"/>
                    <a:pt x="965" y="4496"/>
                  </a:cubicBezTo>
                  <a:cubicBezTo>
                    <a:pt x="-533" y="4496"/>
                    <a:pt x="-91" y="1499"/>
                    <a:pt x="965" y="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94" name="O pz"/>
          <p:cNvGrpSpPr/>
          <p:nvPr/>
        </p:nvGrpSpPr>
        <p:grpSpPr>
          <a:xfrm>
            <a:off x="3460320" y="2057040"/>
            <a:ext cx="1910880" cy="1931760"/>
            <a:chOff x="3460320" y="2057040"/>
            <a:chExt cx="1910880" cy="1931760"/>
          </a:xfrm>
        </p:grpSpPr>
        <p:sp>
          <p:nvSpPr>
            <p:cNvPr id="795" name=""/>
            <p:cNvSpPr/>
            <p:nvPr/>
          </p:nvSpPr>
          <p:spPr>
            <a:xfrm rot="2701800">
              <a:off x="4503960" y="2101680"/>
              <a:ext cx="571680" cy="1072440"/>
            </a:xfrm>
            <a:custGeom>
              <a:avLst/>
              <a:gdLst>
                <a:gd name="textAreaLeft" fmla="*/ 0 w 571680"/>
                <a:gd name="textAreaRight" fmla="*/ 572400 w 571680"/>
                <a:gd name="textAreaTop" fmla="*/ 0 h 1072440"/>
                <a:gd name="textAreaBottom" fmla="*/ 1073160 h 1072440"/>
              </a:gdLst>
              <a:ahLst/>
              <a:rect l="textAreaLeft" t="textAreaTop" r="textAreaRight" b="textAreaBottom"/>
              <a:pathLst>
                <a:path w="1977" h="4496">
                  <a:moveTo>
                    <a:pt x="1012" y="4496"/>
                  </a:moveTo>
                  <a:cubicBezTo>
                    <a:pt x="-180" y="2997"/>
                    <a:pt x="-487" y="0"/>
                    <a:pt x="1012" y="0"/>
                  </a:cubicBezTo>
                  <a:cubicBezTo>
                    <a:pt x="2510" y="0"/>
                    <a:pt x="2068" y="2997"/>
                    <a:pt x="1012" y="4496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6" name=""/>
            <p:cNvSpPr/>
            <p:nvPr/>
          </p:nvSpPr>
          <p:spPr>
            <a:xfrm rot="2697000">
              <a:off x="3755520" y="2870640"/>
              <a:ext cx="572040" cy="1072440"/>
            </a:xfrm>
            <a:custGeom>
              <a:avLst/>
              <a:gdLst>
                <a:gd name="textAreaLeft" fmla="*/ 0 w 572040"/>
                <a:gd name="textAreaRight" fmla="*/ 572760 w 572040"/>
                <a:gd name="textAreaTop" fmla="*/ 0 h 1072440"/>
                <a:gd name="textAreaBottom" fmla="*/ 1073160 h 1072440"/>
              </a:gdLst>
              <a:ahLst/>
              <a:rect l="textAreaLeft" t="textAreaTop" r="textAreaRight" b="textAreaBottom"/>
              <a:pathLst>
                <a:path w="1977" h="4496">
                  <a:moveTo>
                    <a:pt x="965" y="0"/>
                  </a:moveTo>
                  <a:cubicBezTo>
                    <a:pt x="2157" y="1499"/>
                    <a:pt x="2464" y="4496"/>
                    <a:pt x="965" y="4496"/>
                  </a:cubicBezTo>
                  <a:cubicBezTo>
                    <a:pt x="-533" y="4496"/>
                    <a:pt x="-91" y="1499"/>
                    <a:pt x="965" y="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97" name="PlaceHolder 24"/>
          <p:cNvSpPr/>
          <p:nvPr/>
        </p:nvSpPr>
        <p:spPr>
          <a:xfrm>
            <a:off x="349920" y="349920"/>
            <a:ext cx="8442360" cy="6627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chemeClr val="dk1"/>
                </a:solidFill>
                <a:latin typeface="Poppins"/>
                <a:ea typeface="Poppins"/>
              </a:rPr>
              <a:t>1.5: EL CARBONO</a:t>
            </a:r>
            <a:endParaRPr b="0" lang="es-A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8" name=""/>
          <p:cNvSpPr/>
          <p:nvPr/>
        </p:nvSpPr>
        <p:spPr>
          <a:xfrm>
            <a:off x="7076160" y="4177800"/>
            <a:ext cx="9057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4sp</a:t>
            </a:r>
            <a:r>
              <a:rPr b="1" lang="es-AR" sz="2800" spc="-1" strike="noStrike" baseline="33000">
                <a:solidFill>
                  <a:srgbClr val="ffffff"/>
                </a:solidFill>
                <a:latin typeface="Arial"/>
              </a:rPr>
              <a:t>3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9" name=""/>
          <p:cNvSpPr/>
          <p:nvPr/>
        </p:nvSpPr>
        <p:spPr>
          <a:xfrm>
            <a:off x="1827720" y="4059000"/>
            <a:ext cx="3765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s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0" name=""/>
          <p:cNvSpPr/>
          <p:nvPr/>
        </p:nvSpPr>
        <p:spPr>
          <a:xfrm>
            <a:off x="3068280" y="233640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+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1" name=""/>
          <p:cNvSpPr/>
          <p:nvPr/>
        </p:nvSpPr>
        <p:spPr>
          <a:xfrm>
            <a:off x="5929560" y="236844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=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802" name="H sp3"/>
          <p:cNvGrpSpPr/>
          <p:nvPr/>
        </p:nvGrpSpPr>
        <p:grpSpPr>
          <a:xfrm>
            <a:off x="6702840" y="1863360"/>
            <a:ext cx="1590840" cy="1893600"/>
            <a:chOff x="6702840" y="1863360"/>
            <a:chExt cx="1590840" cy="1893600"/>
          </a:xfrm>
        </p:grpSpPr>
        <p:sp>
          <p:nvSpPr>
            <p:cNvPr id="803" name=""/>
            <p:cNvSpPr/>
            <p:nvPr/>
          </p:nvSpPr>
          <p:spPr>
            <a:xfrm>
              <a:off x="7274520" y="2639880"/>
              <a:ext cx="456480" cy="1117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117080"/>
                <a:gd name="textAreaBottom" fmla="*/ 1117440 h 1117080"/>
              </a:gdLst>
              <a:ahLst/>
              <a:rect l="textAreaLeft" t="textAreaTop" r="textAreaRight" b="textAreaBottom"/>
              <a:pathLst>
                <a:path w="1269" h="3104">
                  <a:moveTo>
                    <a:pt x="619" y="732"/>
                  </a:moveTo>
                  <a:cubicBezTo>
                    <a:pt x="1385" y="1522"/>
                    <a:pt x="1582" y="3104"/>
                    <a:pt x="619" y="3104"/>
                  </a:cubicBezTo>
                  <a:cubicBezTo>
                    <a:pt x="-342" y="3104"/>
                    <a:pt x="-58" y="1522"/>
                    <a:pt x="619" y="732"/>
                  </a:cubicBezTo>
                  <a:moveTo>
                    <a:pt x="619" y="732"/>
                  </a:moveTo>
                  <a:cubicBezTo>
                    <a:pt x="382" y="489"/>
                    <a:pt x="323" y="1"/>
                    <a:pt x="620" y="0"/>
                  </a:cubicBezTo>
                  <a:cubicBezTo>
                    <a:pt x="916" y="-1"/>
                    <a:pt x="827" y="487"/>
                    <a:pt x="619" y="73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4" name=""/>
            <p:cNvSpPr/>
            <p:nvPr/>
          </p:nvSpPr>
          <p:spPr>
            <a:xfrm>
              <a:off x="7263000" y="1863360"/>
              <a:ext cx="456480" cy="1360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360080"/>
                <a:gd name="textAreaBottom" fmla="*/ 1360440 h 1360080"/>
              </a:gdLst>
              <a:ahLst/>
              <a:rect l="textAreaLeft" t="textAreaTop" r="textAreaRight" b="textAreaBottom"/>
              <a:pathLst>
                <a:path w="1269" h="3779">
                  <a:moveTo>
                    <a:pt x="650" y="2888"/>
                  </a:moveTo>
                  <a:cubicBezTo>
                    <a:pt x="-116" y="1926"/>
                    <a:pt x="-313" y="0"/>
                    <a:pt x="650" y="0"/>
                  </a:cubicBezTo>
                  <a:cubicBezTo>
                    <a:pt x="1611" y="0"/>
                    <a:pt x="1327" y="1926"/>
                    <a:pt x="650" y="2888"/>
                  </a:cubicBezTo>
                  <a:moveTo>
                    <a:pt x="650" y="2888"/>
                  </a:moveTo>
                  <a:cubicBezTo>
                    <a:pt x="887" y="3184"/>
                    <a:pt x="946" y="3778"/>
                    <a:pt x="649" y="3779"/>
                  </a:cubicBezTo>
                  <a:cubicBezTo>
                    <a:pt x="353" y="3780"/>
                    <a:pt x="442" y="3186"/>
                    <a:pt x="650" y="2888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5" name=""/>
            <p:cNvSpPr/>
            <p:nvPr/>
          </p:nvSpPr>
          <p:spPr>
            <a:xfrm>
              <a:off x="6702840" y="2657880"/>
              <a:ext cx="1039680" cy="1041480"/>
            </a:xfrm>
            <a:custGeom>
              <a:avLst/>
              <a:gdLst>
                <a:gd name="textAreaLeft" fmla="*/ 0 w 1039680"/>
                <a:gd name="textAreaRight" fmla="*/ 1040040 w 1039680"/>
                <a:gd name="textAreaTop" fmla="*/ 0 h 1041480"/>
                <a:gd name="textAreaBottom" fmla="*/ 1041840 h 1041480"/>
              </a:gdLst>
              <a:ahLst/>
              <a:rect l="textAreaLeft" t="textAreaTop" r="textAreaRight" b="textAreaBottom"/>
              <a:pathLst>
                <a:path w="2889" h="2894">
                  <a:moveTo>
                    <a:pt x="2208" y="682"/>
                  </a:moveTo>
                  <a:cubicBezTo>
                    <a:pt x="2069" y="1904"/>
                    <a:pt x="847" y="3405"/>
                    <a:pt x="166" y="2724"/>
                  </a:cubicBezTo>
                  <a:cubicBezTo>
                    <a:pt x="-514" y="2044"/>
                    <a:pt x="1049" y="883"/>
                    <a:pt x="2208" y="682"/>
                  </a:cubicBezTo>
                  <a:moveTo>
                    <a:pt x="2208" y="682"/>
                  </a:moveTo>
                  <a:cubicBezTo>
                    <a:pt x="2249" y="305"/>
                    <a:pt x="2628" y="-157"/>
                    <a:pt x="2838" y="52"/>
                  </a:cubicBezTo>
                  <a:cubicBezTo>
                    <a:pt x="3048" y="261"/>
                    <a:pt x="2566" y="618"/>
                    <a:pt x="2208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6" name=""/>
            <p:cNvSpPr/>
            <p:nvPr/>
          </p:nvSpPr>
          <p:spPr>
            <a:xfrm>
              <a:off x="7252200" y="2657520"/>
              <a:ext cx="1041480" cy="1039680"/>
            </a:xfrm>
            <a:custGeom>
              <a:avLst/>
              <a:gdLst>
                <a:gd name="textAreaLeft" fmla="*/ 0 w 1041480"/>
                <a:gd name="textAreaRight" fmla="*/ 1041840 w 1041480"/>
                <a:gd name="textAreaTop" fmla="*/ 0 h 1039680"/>
                <a:gd name="textAreaBottom" fmla="*/ 1040040 h 1039680"/>
              </a:gdLst>
              <a:ahLst/>
              <a:rect l="textAreaLeft" t="textAreaTop" r="textAreaRight" b="textAreaBottom"/>
              <a:pathLst>
                <a:path w="2894" h="2889">
                  <a:moveTo>
                    <a:pt x="682" y="681"/>
                  </a:moveTo>
                  <a:cubicBezTo>
                    <a:pt x="1904" y="820"/>
                    <a:pt x="3405" y="2042"/>
                    <a:pt x="2724" y="2723"/>
                  </a:cubicBezTo>
                  <a:cubicBezTo>
                    <a:pt x="2044" y="3403"/>
                    <a:pt x="883" y="1840"/>
                    <a:pt x="682" y="681"/>
                  </a:cubicBezTo>
                  <a:moveTo>
                    <a:pt x="682" y="681"/>
                  </a:moveTo>
                  <a:cubicBezTo>
                    <a:pt x="305" y="640"/>
                    <a:pt x="-157" y="261"/>
                    <a:pt x="52" y="51"/>
                  </a:cubicBezTo>
                  <a:cubicBezTo>
                    <a:pt x="261" y="-159"/>
                    <a:pt x="618" y="323"/>
                    <a:pt x="682" y="681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07" name="H sp2"/>
          <p:cNvGrpSpPr/>
          <p:nvPr/>
        </p:nvGrpSpPr>
        <p:grpSpPr>
          <a:xfrm>
            <a:off x="6703560" y="1863000"/>
            <a:ext cx="1591200" cy="1836720"/>
            <a:chOff x="6703560" y="1863000"/>
            <a:chExt cx="1591200" cy="1836720"/>
          </a:xfrm>
        </p:grpSpPr>
        <p:sp>
          <p:nvSpPr>
            <p:cNvPr id="808" name=""/>
            <p:cNvSpPr/>
            <p:nvPr/>
          </p:nvSpPr>
          <p:spPr>
            <a:xfrm>
              <a:off x="7263000" y="1863000"/>
              <a:ext cx="456480" cy="1360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360080"/>
                <a:gd name="textAreaBottom" fmla="*/ 1360440 h 1360080"/>
              </a:gdLst>
              <a:ahLst/>
              <a:rect l="textAreaLeft" t="textAreaTop" r="textAreaRight" b="textAreaBottom"/>
              <a:pathLst>
                <a:path w="1269" h="3779">
                  <a:moveTo>
                    <a:pt x="651" y="2888"/>
                  </a:moveTo>
                  <a:cubicBezTo>
                    <a:pt x="-115" y="1926"/>
                    <a:pt x="-312" y="0"/>
                    <a:pt x="651" y="0"/>
                  </a:cubicBezTo>
                  <a:cubicBezTo>
                    <a:pt x="1612" y="0"/>
                    <a:pt x="1328" y="1926"/>
                    <a:pt x="651" y="2888"/>
                  </a:cubicBezTo>
                  <a:moveTo>
                    <a:pt x="651" y="2888"/>
                  </a:moveTo>
                  <a:cubicBezTo>
                    <a:pt x="888" y="3184"/>
                    <a:pt x="947" y="3778"/>
                    <a:pt x="650" y="3779"/>
                  </a:cubicBezTo>
                  <a:cubicBezTo>
                    <a:pt x="354" y="3780"/>
                    <a:pt x="443" y="3186"/>
                    <a:pt x="651" y="2888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9" name=""/>
            <p:cNvSpPr/>
            <p:nvPr/>
          </p:nvSpPr>
          <p:spPr>
            <a:xfrm>
              <a:off x="6703560" y="2658240"/>
              <a:ext cx="1039680" cy="1041480"/>
            </a:xfrm>
            <a:custGeom>
              <a:avLst/>
              <a:gdLst>
                <a:gd name="textAreaLeft" fmla="*/ 0 w 1039680"/>
                <a:gd name="textAreaRight" fmla="*/ 1040040 w 1039680"/>
                <a:gd name="textAreaTop" fmla="*/ 0 h 1041480"/>
                <a:gd name="textAreaBottom" fmla="*/ 1041840 h 1041480"/>
              </a:gdLst>
              <a:ahLst/>
              <a:rect l="textAreaLeft" t="textAreaTop" r="textAreaRight" b="textAreaBottom"/>
              <a:pathLst>
                <a:path w="2889" h="2894">
                  <a:moveTo>
                    <a:pt x="2207" y="682"/>
                  </a:moveTo>
                  <a:cubicBezTo>
                    <a:pt x="2068" y="1904"/>
                    <a:pt x="846" y="3405"/>
                    <a:pt x="165" y="2724"/>
                  </a:cubicBezTo>
                  <a:cubicBezTo>
                    <a:pt x="-515" y="2045"/>
                    <a:pt x="1048" y="884"/>
                    <a:pt x="2207" y="682"/>
                  </a:cubicBezTo>
                  <a:moveTo>
                    <a:pt x="2207" y="682"/>
                  </a:moveTo>
                  <a:cubicBezTo>
                    <a:pt x="2249" y="305"/>
                    <a:pt x="2627" y="-157"/>
                    <a:pt x="2838" y="53"/>
                  </a:cubicBezTo>
                  <a:cubicBezTo>
                    <a:pt x="3048" y="261"/>
                    <a:pt x="2565" y="618"/>
                    <a:pt x="2207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0" name=""/>
            <p:cNvSpPr/>
            <p:nvPr/>
          </p:nvSpPr>
          <p:spPr>
            <a:xfrm>
              <a:off x="7253280" y="2657520"/>
              <a:ext cx="1041480" cy="1039680"/>
            </a:xfrm>
            <a:custGeom>
              <a:avLst/>
              <a:gdLst>
                <a:gd name="textAreaLeft" fmla="*/ 0 w 1041480"/>
                <a:gd name="textAreaRight" fmla="*/ 1041840 w 1041480"/>
                <a:gd name="textAreaTop" fmla="*/ 0 h 1039680"/>
                <a:gd name="textAreaBottom" fmla="*/ 1040040 h 1039680"/>
              </a:gdLst>
              <a:ahLst/>
              <a:rect l="textAreaLeft" t="textAreaTop" r="textAreaRight" b="textAreaBottom"/>
              <a:pathLst>
                <a:path w="2894" h="2889">
                  <a:moveTo>
                    <a:pt x="682" y="682"/>
                  </a:moveTo>
                  <a:cubicBezTo>
                    <a:pt x="1904" y="821"/>
                    <a:pt x="3405" y="2043"/>
                    <a:pt x="2724" y="2724"/>
                  </a:cubicBezTo>
                  <a:cubicBezTo>
                    <a:pt x="2045" y="3404"/>
                    <a:pt x="884" y="1841"/>
                    <a:pt x="682" y="682"/>
                  </a:cubicBezTo>
                  <a:moveTo>
                    <a:pt x="682" y="682"/>
                  </a:moveTo>
                  <a:cubicBezTo>
                    <a:pt x="305" y="640"/>
                    <a:pt x="-157" y="262"/>
                    <a:pt x="53" y="51"/>
                  </a:cubicBezTo>
                  <a:cubicBezTo>
                    <a:pt x="261" y="-159"/>
                    <a:pt x="618" y="324"/>
                    <a:pt x="682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11" name="H sp"/>
          <p:cNvGrpSpPr/>
          <p:nvPr/>
        </p:nvGrpSpPr>
        <p:grpSpPr>
          <a:xfrm>
            <a:off x="6456960" y="2368440"/>
            <a:ext cx="2080800" cy="468720"/>
            <a:chOff x="6456960" y="2368440"/>
            <a:chExt cx="2080800" cy="468720"/>
          </a:xfrm>
        </p:grpSpPr>
        <p:sp>
          <p:nvSpPr>
            <p:cNvPr id="812" name=""/>
            <p:cNvSpPr/>
            <p:nvPr/>
          </p:nvSpPr>
          <p:spPr>
            <a:xfrm>
              <a:off x="6456960" y="2380680"/>
              <a:ext cx="1360080" cy="456480"/>
            </a:xfrm>
            <a:custGeom>
              <a:avLst/>
              <a:gdLst>
                <a:gd name="textAreaLeft" fmla="*/ 0 w 1360080"/>
                <a:gd name="textAreaRight" fmla="*/ 1360440 w 1360080"/>
                <a:gd name="textAreaTop" fmla="*/ 0 h 456480"/>
                <a:gd name="textAreaBottom" fmla="*/ 456840 h 456480"/>
              </a:gdLst>
              <a:ahLst/>
              <a:rect l="textAreaLeft" t="textAreaTop" r="textAreaRight" b="textAreaBottom"/>
              <a:pathLst>
                <a:path w="3779" h="1269">
                  <a:moveTo>
                    <a:pt x="2888" y="619"/>
                  </a:moveTo>
                  <a:cubicBezTo>
                    <a:pt x="1926" y="1385"/>
                    <a:pt x="0" y="1582"/>
                    <a:pt x="0" y="619"/>
                  </a:cubicBezTo>
                  <a:cubicBezTo>
                    <a:pt x="0" y="-342"/>
                    <a:pt x="1926" y="-58"/>
                    <a:pt x="2888" y="619"/>
                  </a:cubicBezTo>
                  <a:moveTo>
                    <a:pt x="2888" y="619"/>
                  </a:moveTo>
                  <a:cubicBezTo>
                    <a:pt x="3184" y="382"/>
                    <a:pt x="3778" y="323"/>
                    <a:pt x="3779" y="620"/>
                  </a:cubicBezTo>
                  <a:cubicBezTo>
                    <a:pt x="3780" y="916"/>
                    <a:pt x="3186" y="827"/>
                    <a:pt x="2888" y="619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3" name=""/>
            <p:cNvSpPr/>
            <p:nvPr/>
          </p:nvSpPr>
          <p:spPr>
            <a:xfrm>
              <a:off x="7177680" y="2368440"/>
              <a:ext cx="1360080" cy="456480"/>
            </a:xfrm>
            <a:custGeom>
              <a:avLst/>
              <a:gdLst>
                <a:gd name="textAreaLeft" fmla="*/ 0 w 1360080"/>
                <a:gd name="textAreaRight" fmla="*/ 1360440 w 1360080"/>
                <a:gd name="textAreaTop" fmla="*/ 0 h 456480"/>
                <a:gd name="textAreaBottom" fmla="*/ 456840 h 456480"/>
              </a:gdLst>
              <a:ahLst/>
              <a:rect l="textAreaLeft" t="textAreaTop" r="textAreaRight" b="textAreaBottom"/>
              <a:pathLst>
                <a:path w="3779" h="1269">
                  <a:moveTo>
                    <a:pt x="891" y="650"/>
                  </a:moveTo>
                  <a:cubicBezTo>
                    <a:pt x="1853" y="-116"/>
                    <a:pt x="3779" y="-313"/>
                    <a:pt x="3779" y="650"/>
                  </a:cubicBezTo>
                  <a:cubicBezTo>
                    <a:pt x="3779" y="1611"/>
                    <a:pt x="1853" y="1327"/>
                    <a:pt x="891" y="650"/>
                  </a:cubicBezTo>
                  <a:moveTo>
                    <a:pt x="891" y="650"/>
                  </a:moveTo>
                  <a:cubicBezTo>
                    <a:pt x="595" y="887"/>
                    <a:pt x="1" y="946"/>
                    <a:pt x="0" y="649"/>
                  </a:cubicBezTo>
                  <a:cubicBezTo>
                    <a:pt x="-1" y="353"/>
                    <a:pt x="593" y="442"/>
                    <a:pt x="891" y="65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14" name="sp"/>
          <p:cNvSpPr/>
          <p:nvPr/>
        </p:nvSpPr>
        <p:spPr>
          <a:xfrm>
            <a:off x="7178040" y="3448800"/>
            <a:ext cx="1360080" cy="456480"/>
          </a:xfrm>
          <a:custGeom>
            <a:avLst/>
            <a:gdLst>
              <a:gd name="textAreaLeft" fmla="*/ 0 w 1360080"/>
              <a:gd name="textAreaRight" fmla="*/ 1360440 w 136008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3779" h="1269">
                <a:moveTo>
                  <a:pt x="891" y="650"/>
                </a:moveTo>
                <a:cubicBezTo>
                  <a:pt x="1853" y="-116"/>
                  <a:pt x="3779" y="-313"/>
                  <a:pt x="3779" y="650"/>
                </a:cubicBezTo>
                <a:cubicBezTo>
                  <a:pt x="3779" y="1611"/>
                  <a:pt x="1853" y="1327"/>
                  <a:pt x="891" y="650"/>
                </a:cubicBezTo>
                <a:moveTo>
                  <a:pt x="891" y="650"/>
                </a:moveTo>
                <a:cubicBezTo>
                  <a:pt x="595" y="887"/>
                  <a:pt x="1" y="946"/>
                  <a:pt x="0" y="649"/>
                </a:cubicBezTo>
                <a:cubicBezTo>
                  <a:pt x="-1" y="353"/>
                  <a:pt x="593" y="442"/>
                  <a:pt x="891" y="650"/>
                </a:cubicBezTo>
                <a:close/>
              </a:path>
            </a:pathLst>
          </a:cu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5" name=""/>
          <p:cNvSpPr/>
          <p:nvPr/>
        </p:nvSpPr>
        <p:spPr>
          <a:xfrm>
            <a:off x="7076160" y="4177800"/>
            <a:ext cx="9057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3sp</a:t>
            </a:r>
            <a:r>
              <a:rPr b="1" lang="es-AR" sz="2800" spc="-1" strike="noStrike" baseline="33000">
                <a:solidFill>
                  <a:srgbClr val="ffffff"/>
                </a:solidFill>
                <a:latin typeface="Arial"/>
              </a:rPr>
              <a:t>2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6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2p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5" dur="indefinite" restart="never" nodeType="tmRoot">
          <p:childTnLst>
            <p:seq>
              <p:cTn id="126" dur="indefinite" nodeType="mainSeq"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withEffect" fill="hold" presetClass="emph" presetID="6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30" dur="700" fill="hold"/>
                                        <p:tgtEl>
                                          <p:spTgt spid="79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31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700" fill="hold"/>
                                        <p:tgtEl>
                                          <p:spTgt spid="78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33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700" fill="hold"/>
                                        <p:tgtEl>
                                          <p:spTgt spid="79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3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05511811023622 -0.00041993281075028 L -0.268110236220473 0.00097984322508399 E">
                                      <p:cBhvr>
                                        <p:cTn id="136" dur="700" fill="hold"/>
                                        <p:tgtEl>
                                          <p:spTgt spid="78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66535433070866 0.00622900335946249 E">
                                      <p:cBhvr>
                                        <p:cTn id="138" dur="700" fill="hold"/>
                                        <p:tgtEl>
                                          <p:spTgt spid="78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0236220472441 0 L 0.0555511811023622 0.00482922732362822 E">
                                      <p:cBhvr>
                                        <p:cTn id="140" dur="700" fill="hold"/>
                                        <p:tgtEl>
                                          <p:spTgt spid="79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05511811023622 -0.00125979843225084 L 0.0545669291338583 0.00489921612541993 E">
                                      <p:cBhvr>
                                        <p:cTn id="142" dur="700" fill="hold"/>
                                        <p:tgtEl>
                                          <p:spTgt spid="79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4" dur="700" fill="hold"/>
                                        <p:tgtEl>
                                          <p:spTgt spid="78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8" dur="7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1" dur="7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700"/>
                            </p:stCondLst>
                            <p:childTnLst>
                              <p:par>
                                <p:cTn id="153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5" dur="7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0" dur="700"/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700"/>
                            </p:stCondLst>
                            <p:childTnLst>
                              <p:par>
                                <p:cTn id="162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4" dur="7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400"/>
                            </p:stCondLst>
                            <p:childTnLst>
                              <p:par>
                                <p:cTn id="166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8" dur="700"/>
                                        <p:tgtEl>
                                          <p:spTgt spid="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72" dur="7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75" dur="7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78" dur="700"/>
                                        <p:tgtEl>
                                          <p:spTgt spid="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81" dur="7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5" dur="7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700"/>
                            </p:stCondLst>
                            <p:childTnLst>
                              <p:par>
                                <p:cTn id="187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9" dur="700"/>
                                        <p:tgtEl>
                                          <p:spTgt spid="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400"/>
                            </p:stCondLst>
                            <p:childTnLst>
                              <p:par>
                                <p:cTn id="191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3" dur="7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197" dur="7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1" dur="7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03" dur="7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06" dur="700"/>
                                        <p:tgtEl>
                                          <p:spTgt spid="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700"/>
                            </p:stCondLst>
                            <p:childTnLst>
                              <p:par>
                                <p:cTn id="209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1" dur="700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400"/>
                            </p:stCondLst>
                            <p:childTnLst>
                              <p:par>
                                <p:cTn id="213" nodeType="afterEffect" fill="hold" presetClass="entr" presetID="1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5" dur="7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400"/>
                            </p:stCondLst>
                            <p:childTnLst>
                              <p:par>
                                <p:cTn id="217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9" dur="7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8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3p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9" name=""/>
          <p:cNvSpPr/>
          <p:nvPr/>
        </p:nvSpPr>
        <p:spPr>
          <a:xfrm>
            <a:off x="7120440" y="244692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+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0" name="Os 1"/>
          <p:cNvSpPr/>
          <p:nvPr/>
        </p:nvSpPr>
        <p:spPr>
          <a:xfrm>
            <a:off x="3023640" y="1478520"/>
            <a:ext cx="2736360" cy="3124800"/>
          </a:xfrm>
          <a:prstGeom prst="ellipse">
            <a:avLst/>
          </a:pr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21" name="O px 1"/>
          <p:cNvGrpSpPr/>
          <p:nvPr/>
        </p:nvGrpSpPr>
        <p:grpSpPr>
          <a:xfrm>
            <a:off x="3219480" y="2723400"/>
            <a:ext cx="2376000" cy="585360"/>
            <a:chOff x="3219480" y="2723400"/>
            <a:chExt cx="2376000" cy="585360"/>
          </a:xfrm>
        </p:grpSpPr>
        <p:sp>
          <p:nvSpPr>
            <p:cNvPr id="822" name=""/>
            <p:cNvSpPr/>
            <p:nvPr/>
          </p:nvSpPr>
          <p:spPr>
            <a:xfrm>
              <a:off x="4407480" y="2723400"/>
              <a:ext cx="1188000" cy="571680"/>
            </a:xfrm>
            <a:custGeom>
              <a:avLst/>
              <a:gdLst>
                <a:gd name="textAreaLeft" fmla="*/ 0 w 1188000"/>
                <a:gd name="textAreaRight" fmla="*/ 1188720 w 1188000"/>
                <a:gd name="textAreaTop" fmla="*/ 0 h 571680"/>
                <a:gd name="textAreaBottom" fmla="*/ 572400 h 571680"/>
              </a:gdLst>
              <a:ahLst/>
              <a:rect l="textAreaLeft" t="textAreaTop" r="textAreaRight" b="textAreaBottom"/>
              <a:pathLst>
                <a:path w="4496" h="1977">
                  <a:moveTo>
                    <a:pt x="0" y="1012"/>
                  </a:moveTo>
                  <a:cubicBezTo>
                    <a:pt x="1499" y="-180"/>
                    <a:pt x="4496" y="-487"/>
                    <a:pt x="4496" y="1012"/>
                  </a:cubicBezTo>
                  <a:cubicBezTo>
                    <a:pt x="4496" y="2510"/>
                    <a:pt x="1499" y="2068"/>
                    <a:pt x="0" y="101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3" name=""/>
            <p:cNvSpPr/>
            <p:nvPr/>
          </p:nvSpPr>
          <p:spPr>
            <a:xfrm>
              <a:off x="3219480" y="2737440"/>
              <a:ext cx="1187640" cy="571320"/>
            </a:xfrm>
            <a:custGeom>
              <a:avLst/>
              <a:gdLst>
                <a:gd name="textAreaLeft" fmla="*/ 0 w 1187640"/>
                <a:gd name="textAreaRight" fmla="*/ 1188360 w 1187640"/>
                <a:gd name="textAreaTop" fmla="*/ 0 h 571320"/>
                <a:gd name="textAreaBottom" fmla="*/ 572040 h 571320"/>
              </a:gdLst>
              <a:ahLst/>
              <a:rect l="textAreaLeft" t="textAreaTop" r="textAreaRight" b="textAreaBottom"/>
              <a:pathLst>
                <a:path w="4496" h="1977">
                  <a:moveTo>
                    <a:pt x="4496" y="965"/>
                  </a:moveTo>
                  <a:cubicBezTo>
                    <a:pt x="2997" y="2157"/>
                    <a:pt x="0" y="2464"/>
                    <a:pt x="0" y="965"/>
                  </a:cubicBezTo>
                  <a:cubicBezTo>
                    <a:pt x="0" y="-533"/>
                    <a:pt x="2997" y="-91"/>
                    <a:pt x="4496" y="965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24" name="O py 1"/>
          <p:cNvGrpSpPr/>
          <p:nvPr/>
        </p:nvGrpSpPr>
        <p:grpSpPr>
          <a:xfrm>
            <a:off x="4124880" y="1714320"/>
            <a:ext cx="585360" cy="2603520"/>
            <a:chOff x="4124880" y="1714320"/>
            <a:chExt cx="585360" cy="2603520"/>
          </a:xfrm>
        </p:grpSpPr>
        <p:sp>
          <p:nvSpPr>
            <p:cNvPr id="825" name=""/>
            <p:cNvSpPr/>
            <p:nvPr/>
          </p:nvSpPr>
          <p:spPr>
            <a:xfrm>
              <a:off x="4124880" y="1714320"/>
              <a:ext cx="571320" cy="1301400"/>
            </a:xfrm>
            <a:custGeom>
              <a:avLst/>
              <a:gdLst>
                <a:gd name="textAreaLeft" fmla="*/ 0 w 571320"/>
                <a:gd name="textAreaRight" fmla="*/ 572040 w 571320"/>
                <a:gd name="textAreaTop" fmla="*/ 0 h 1301400"/>
                <a:gd name="textAreaBottom" fmla="*/ 1302120 h 1301400"/>
              </a:gdLst>
              <a:ahLst/>
              <a:rect l="textAreaLeft" t="textAreaTop" r="textAreaRight" b="textAreaBottom"/>
              <a:pathLst>
                <a:path w="1977" h="4496">
                  <a:moveTo>
                    <a:pt x="1012" y="4496"/>
                  </a:moveTo>
                  <a:cubicBezTo>
                    <a:pt x="-180" y="2997"/>
                    <a:pt x="-487" y="0"/>
                    <a:pt x="1012" y="0"/>
                  </a:cubicBezTo>
                  <a:cubicBezTo>
                    <a:pt x="2510" y="0"/>
                    <a:pt x="2068" y="2997"/>
                    <a:pt x="1012" y="4496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6" name=""/>
            <p:cNvSpPr/>
            <p:nvPr/>
          </p:nvSpPr>
          <p:spPr>
            <a:xfrm>
              <a:off x="4138560" y="3016440"/>
              <a:ext cx="571680" cy="1301400"/>
            </a:xfrm>
            <a:custGeom>
              <a:avLst/>
              <a:gdLst>
                <a:gd name="textAreaLeft" fmla="*/ 0 w 571680"/>
                <a:gd name="textAreaRight" fmla="*/ 572400 w 571680"/>
                <a:gd name="textAreaTop" fmla="*/ 0 h 1301400"/>
                <a:gd name="textAreaBottom" fmla="*/ 1302120 h 1301400"/>
              </a:gdLst>
              <a:ahLst/>
              <a:rect l="textAreaLeft" t="textAreaTop" r="textAreaRight" b="textAreaBottom"/>
              <a:pathLst>
                <a:path w="1977" h="4496">
                  <a:moveTo>
                    <a:pt x="965" y="0"/>
                  </a:moveTo>
                  <a:cubicBezTo>
                    <a:pt x="2157" y="1499"/>
                    <a:pt x="2464" y="4496"/>
                    <a:pt x="965" y="4496"/>
                  </a:cubicBezTo>
                  <a:cubicBezTo>
                    <a:pt x="-533" y="4496"/>
                    <a:pt x="-91" y="1499"/>
                    <a:pt x="965" y="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27" name="O pz 1"/>
          <p:cNvGrpSpPr/>
          <p:nvPr/>
        </p:nvGrpSpPr>
        <p:grpSpPr>
          <a:xfrm>
            <a:off x="3460320" y="2057040"/>
            <a:ext cx="1910880" cy="1931760"/>
            <a:chOff x="3460320" y="2057040"/>
            <a:chExt cx="1910880" cy="1931760"/>
          </a:xfrm>
        </p:grpSpPr>
        <p:sp>
          <p:nvSpPr>
            <p:cNvPr id="828" name=""/>
            <p:cNvSpPr/>
            <p:nvPr/>
          </p:nvSpPr>
          <p:spPr>
            <a:xfrm rot="2701800">
              <a:off x="4503960" y="2101680"/>
              <a:ext cx="571680" cy="1072440"/>
            </a:xfrm>
            <a:custGeom>
              <a:avLst/>
              <a:gdLst>
                <a:gd name="textAreaLeft" fmla="*/ 0 w 571680"/>
                <a:gd name="textAreaRight" fmla="*/ 572400 w 571680"/>
                <a:gd name="textAreaTop" fmla="*/ 0 h 1072440"/>
                <a:gd name="textAreaBottom" fmla="*/ 1073160 h 1072440"/>
              </a:gdLst>
              <a:ahLst/>
              <a:rect l="textAreaLeft" t="textAreaTop" r="textAreaRight" b="textAreaBottom"/>
              <a:pathLst>
                <a:path w="1977" h="4496">
                  <a:moveTo>
                    <a:pt x="1012" y="4496"/>
                  </a:moveTo>
                  <a:cubicBezTo>
                    <a:pt x="-180" y="2997"/>
                    <a:pt x="-487" y="0"/>
                    <a:pt x="1012" y="0"/>
                  </a:cubicBezTo>
                  <a:cubicBezTo>
                    <a:pt x="2510" y="0"/>
                    <a:pt x="2068" y="2997"/>
                    <a:pt x="1012" y="4496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9" name=""/>
            <p:cNvSpPr/>
            <p:nvPr/>
          </p:nvSpPr>
          <p:spPr>
            <a:xfrm rot="2697000">
              <a:off x="3755520" y="2870640"/>
              <a:ext cx="572040" cy="1072440"/>
            </a:xfrm>
            <a:custGeom>
              <a:avLst/>
              <a:gdLst>
                <a:gd name="textAreaLeft" fmla="*/ 0 w 572040"/>
                <a:gd name="textAreaRight" fmla="*/ 572760 w 572040"/>
                <a:gd name="textAreaTop" fmla="*/ 0 h 1072440"/>
                <a:gd name="textAreaBottom" fmla="*/ 1073160 h 1072440"/>
              </a:gdLst>
              <a:ahLst/>
              <a:rect l="textAreaLeft" t="textAreaTop" r="textAreaRight" b="textAreaBottom"/>
              <a:pathLst>
                <a:path w="1977" h="4496">
                  <a:moveTo>
                    <a:pt x="965" y="0"/>
                  </a:moveTo>
                  <a:cubicBezTo>
                    <a:pt x="2157" y="1499"/>
                    <a:pt x="2464" y="4496"/>
                    <a:pt x="965" y="4496"/>
                  </a:cubicBezTo>
                  <a:cubicBezTo>
                    <a:pt x="-533" y="4496"/>
                    <a:pt x="-91" y="1499"/>
                    <a:pt x="965" y="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30" name="PlaceHolder 3"/>
          <p:cNvSpPr/>
          <p:nvPr/>
        </p:nvSpPr>
        <p:spPr>
          <a:xfrm>
            <a:off x="349920" y="349920"/>
            <a:ext cx="8442360" cy="66276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" sz="3000" spc="-1" strike="noStrike">
                <a:solidFill>
                  <a:schemeClr val="dk1"/>
                </a:solidFill>
                <a:latin typeface="Poppins"/>
                <a:ea typeface="Poppins"/>
              </a:rPr>
              <a:t>1.5: EL CARBONO</a:t>
            </a:r>
            <a:endParaRPr b="0" lang="es-A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1" name=""/>
          <p:cNvSpPr/>
          <p:nvPr/>
        </p:nvSpPr>
        <p:spPr>
          <a:xfrm>
            <a:off x="7076160" y="4177800"/>
            <a:ext cx="9057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4sp</a:t>
            </a:r>
            <a:r>
              <a:rPr b="1" lang="es-AR" sz="2800" spc="-1" strike="noStrike" baseline="33000">
                <a:solidFill>
                  <a:srgbClr val="ffffff"/>
                </a:solidFill>
                <a:latin typeface="Arial"/>
              </a:rPr>
              <a:t>3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2" name=""/>
          <p:cNvSpPr/>
          <p:nvPr/>
        </p:nvSpPr>
        <p:spPr>
          <a:xfrm>
            <a:off x="1827720" y="4059000"/>
            <a:ext cx="3765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s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3" name=""/>
          <p:cNvSpPr/>
          <p:nvPr/>
        </p:nvSpPr>
        <p:spPr>
          <a:xfrm>
            <a:off x="3068280" y="233640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+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4" name=""/>
          <p:cNvSpPr/>
          <p:nvPr/>
        </p:nvSpPr>
        <p:spPr>
          <a:xfrm>
            <a:off x="5929560" y="2368440"/>
            <a:ext cx="772920" cy="122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8000" spc="-1" strike="noStrike">
                <a:solidFill>
                  <a:srgbClr val="ffffff"/>
                </a:solidFill>
                <a:latin typeface="Arial"/>
              </a:rPr>
              <a:t>=</a:t>
            </a:r>
            <a:endParaRPr b="0" lang="es-AR" sz="80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835" name="H sp 1"/>
          <p:cNvGrpSpPr/>
          <p:nvPr/>
        </p:nvGrpSpPr>
        <p:grpSpPr>
          <a:xfrm>
            <a:off x="6702840" y="1863360"/>
            <a:ext cx="1590840" cy="1893600"/>
            <a:chOff x="6702840" y="1863360"/>
            <a:chExt cx="1590840" cy="1893600"/>
          </a:xfrm>
        </p:grpSpPr>
        <p:sp>
          <p:nvSpPr>
            <p:cNvPr id="836" name=""/>
            <p:cNvSpPr/>
            <p:nvPr/>
          </p:nvSpPr>
          <p:spPr>
            <a:xfrm>
              <a:off x="7274520" y="2639880"/>
              <a:ext cx="456480" cy="1117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117080"/>
                <a:gd name="textAreaBottom" fmla="*/ 1117440 h 1117080"/>
              </a:gdLst>
              <a:ahLst/>
              <a:rect l="textAreaLeft" t="textAreaTop" r="textAreaRight" b="textAreaBottom"/>
              <a:pathLst>
                <a:path w="1269" h="3104">
                  <a:moveTo>
                    <a:pt x="619" y="732"/>
                  </a:moveTo>
                  <a:cubicBezTo>
                    <a:pt x="1385" y="1522"/>
                    <a:pt x="1582" y="3104"/>
                    <a:pt x="619" y="3104"/>
                  </a:cubicBezTo>
                  <a:cubicBezTo>
                    <a:pt x="-342" y="3104"/>
                    <a:pt x="-58" y="1522"/>
                    <a:pt x="619" y="732"/>
                  </a:cubicBezTo>
                  <a:moveTo>
                    <a:pt x="619" y="732"/>
                  </a:moveTo>
                  <a:cubicBezTo>
                    <a:pt x="382" y="489"/>
                    <a:pt x="323" y="1"/>
                    <a:pt x="620" y="0"/>
                  </a:cubicBezTo>
                  <a:cubicBezTo>
                    <a:pt x="916" y="-1"/>
                    <a:pt x="827" y="487"/>
                    <a:pt x="619" y="73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37" name=""/>
            <p:cNvSpPr/>
            <p:nvPr/>
          </p:nvSpPr>
          <p:spPr>
            <a:xfrm>
              <a:off x="7263000" y="1863360"/>
              <a:ext cx="456480" cy="1360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360080"/>
                <a:gd name="textAreaBottom" fmla="*/ 1360440 h 1360080"/>
              </a:gdLst>
              <a:ahLst/>
              <a:rect l="textAreaLeft" t="textAreaTop" r="textAreaRight" b="textAreaBottom"/>
              <a:pathLst>
                <a:path w="1269" h="3779">
                  <a:moveTo>
                    <a:pt x="650" y="2888"/>
                  </a:moveTo>
                  <a:cubicBezTo>
                    <a:pt x="-116" y="1926"/>
                    <a:pt x="-313" y="0"/>
                    <a:pt x="650" y="0"/>
                  </a:cubicBezTo>
                  <a:cubicBezTo>
                    <a:pt x="1611" y="0"/>
                    <a:pt x="1327" y="1926"/>
                    <a:pt x="650" y="2888"/>
                  </a:cubicBezTo>
                  <a:moveTo>
                    <a:pt x="650" y="2888"/>
                  </a:moveTo>
                  <a:cubicBezTo>
                    <a:pt x="887" y="3184"/>
                    <a:pt x="946" y="3778"/>
                    <a:pt x="649" y="3779"/>
                  </a:cubicBezTo>
                  <a:cubicBezTo>
                    <a:pt x="353" y="3780"/>
                    <a:pt x="442" y="3186"/>
                    <a:pt x="650" y="2888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38" name=""/>
            <p:cNvSpPr/>
            <p:nvPr/>
          </p:nvSpPr>
          <p:spPr>
            <a:xfrm>
              <a:off x="6702840" y="2657880"/>
              <a:ext cx="1039680" cy="1041480"/>
            </a:xfrm>
            <a:custGeom>
              <a:avLst/>
              <a:gdLst>
                <a:gd name="textAreaLeft" fmla="*/ 0 w 1039680"/>
                <a:gd name="textAreaRight" fmla="*/ 1040040 w 1039680"/>
                <a:gd name="textAreaTop" fmla="*/ 0 h 1041480"/>
                <a:gd name="textAreaBottom" fmla="*/ 1041840 h 1041480"/>
              </a:gdLst>
              <a:ahLst/>
              <a:rect l="textAreaLeft" t="textAreaTop" r="textAreaRight" b="textAreaBottom"/>
              <a:pathLst>
                <a:path w="2889" h="2894">
                  <a:moveTo>
                    <a:pt x="2208" y="682"/>
                  </a:moveTo>
                  <a:cubicBezTo>
                    <a:pt x="2069" y="1904"/>
                    <a:pt x="847" y="3405"/>
                    <a:pt x="166" y="2724"/>
                  </a:cubicBezTo>
                  <a:cubicBezTo>
                    <a:pt x="-514" y="2044"/>
                    <a:pt x="1049" y="883"/>
                    <a:pt x="2208" y="682"/>
                  </a:cubicBezTo>
                  <a:moveTo>
                    <a:pt x="2208" y="682"/>
                  </a:moveTo>
                  <a:cubicBezTo>
                    <a:pt x="2249" y="305"/>
                    <a:pt x="2628" y="-157"/>
                    <a:pt x="2838" y="52"/>
                  </a:cubicBezTo>
                  <a:cubicBezTo>
                    <a:pt x="3048" y="261"/>
                    <a:pt x="2566" y="618"/>
                    <a:pt x="2208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39" name=""/>
            <p:cNvSpPr/>
            <p:nvPr/>
          </p:nvSpPr>
          <p:spPr>
            <a:xfrm>
              <a:off x="7252200" y="2657520"/>
              <a:ext cx="1041480" cy="1039680"/>
            </a:xfrm>
            <a:custGeom>
              <a:avLst/>
              <a:gdLst>
                <a:gd name="textAreaLeft" fmla="*/ 0 w 1041480"/>
                <a:gd name="textAreaRight" fmla="*/ 1041840 w 1041480"/>
                <a:gd name="textAreaTop" fmla="*/ 0 h 1039680"/>
                <a:gd name="textAreaBottom" fmla="*/ 1040040 h 1039680"/>
              </a:gdLst>
              <a:ahLst/>
              <a:rect l="textAreaLeft" t="textAreaTop" r="textAreaRight" b="textAreaBottom"/>
              <a:pathLst>
                <a:path w="2894" h="2889">
                  <a:moveTo>
                    <a:pt x="682" y="681"/>
                  </a:moveTo>
                  <a:cubicBezTo>
                    <a:pt x="1904" y="820"/>
                    <a:pt x="3405" y="2042"/>
                    <a:pt x="2724" y="2723"/>
                  </a:cubicBezTo>
                  <a:cubicBezTo>
                    <a:pt x="2044" y="3403"/>
                    <a:pt x="883" y="1840"/>
                    <a:pt x="682" y="681"/>
                  </a:cubicBezTo>
                  <a:moveTo>
                    <a:pt x="682" y="681"/>
                  </a:moveTo>
                  <a:cubicBezTo>
                    <a:pt x="305" y="640"/>
                    <a:pt x="-157" y="261"/>
                    <a:pt x="52" y="51"/>
                  </a:cubicBezTo>
                  <a:cubicBezTo>
                    <a:pt x="261" y="-159"/>
                    <a:pt x="618" y="323"/>
                    <a:pt x="682" y="681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40" name="H sp 2"/>
          <p:cNvGrpSpPr/>
          <p:nvPr/>
        </p:nvGrpSpPr>
        <p:grpSpPr>
          <a:xfrm>
            <a:off x="6703560" y="1863000"/>
            <a:ext cx="1591200" cy="1836720"/>
            <a:chOff x="6703560" y="1863000"/>
            <a:chExt cx="1591200" cy="1836720"/>
          </a:xfrm>
        </p:grpSpPr>
        <p:sp>
          <p:nvSpPr>
            <p:cNvPr id="841" name=""/>
            <p:cNvSpPr/>
            <p:nvPr/>
          </p:nvSpPr>
          <p:spPr>
            <a:xfrm>
              <a:off x="7263000" y="1863000"/>
              <a:ext cx="456480" cy="1360080"/>
            </a:xfrm>
            <a:custGeom>
              <a:avLst/>
              <a:gdLst>
                <a:gd name="textAreaLeft" fmla="*/ 0 w 456480"/>
                <a:gd name="textAreaRight" fmla="*/ 456840 w 456480"/>
                <a:gd name="textAreaTop" fmla="*/ 0 h 1360080"/>
                <a:gd name="textAreaBottom" fmla="*/ 1360440 h 1360080"/>
              </a:gdLst>
              <a:ahLst/>
              <a:rect l="textAreaLeft" t="textAreaTop" r="textAreaRight" b="textAreaBottom"/>
              <a:pathLst>
                <a:path w="1269" h="3779">
                  <a:moveTo>
                    <a:pt x="651" y="2888"/>
                  </a:moveTo>
                  <a:cubicBezTo>
                    <a:pt x="-115" y="1926"/>
                    <a:pt x="-312" y="0"/>
                    <a:pt x="651" y="0"/>
                  </a:cubicBezTo>
                  <a:cubicBezTo>
                    <a:pt x="1612" y="0"/>
                    <a:pt x="1328" y="1926"/>
                    <a:pt x="651" y="2888"/>
                  </a:cubicBezTo>
                  <a:moveTo>
                    <a:pt x="651" y="2888"/>
                  </a:moveTo>
                  <a:cubicBezTo>
                    <a:pt x="888" y="3184"/>
                    <a:pt x="947" y="3778"/>
                    <a:pt x="650" y="3779"/>
                  </a:cubicBezTo>
                  <a:cubicBezTo>
                    <a:pt x="354" y="3780"/>
                    <a:pt x="443" y="3186"/>
                    <a:pt x="651" y="2888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42" name=""/>
            <p:cNvSpPr/>
            <p:nvPr/>
          </p:nvSpPr>
          <p:spPr>
            <a:xfrm>
              <a:off x="6703560" y="2658240"/>
              <a:ext cx="1039680" cy="1041480"/>
            </a:xfrm>
            <a:custGeom>
              <a:avLst/>
              <a:gdLst>
                <a:gd name="textAreaLeft" fmla="*/ 0 w 1039680"/>
                <a:gd name="textAreaRight" fmla="*/ 1040040 w 1039680"/>
                <a:gd name="textAreaTop" fmla="*/ 0 h 1041480"/>
                <a:gd name="textAreaBottom" fmla="*/ 1041840 h 1041480"/>
              </a:gdLst>
              <a:ahLst/>
              <a:rect l="textAreaLeft" t="textAreaTop" r="textAreaRight" b="textAreaBottom"/>
              <a:pathLst>
                <a:path w="2889" h="2894">
                  <a:moveTo>
                    <a:pt x="2207" y="682"/>
                  </a:moveTo>
                  <a:cubicBezTo>
                    <a:pt x="2068" y="1904"/>
                    <a:pt x="846" y="3405"/>
                    <a:pt x="165" y="2724"/>
                  </a:cubicBezTo>
                  <a:cubicBezTo>
                    <a:pt x="-515" y="2045"/>
                    <a:pt x="1048" y="884"/>
                    <a:pt x="2207" y="682"/>
                  </a:cubicBezTo>
                  <a:moveTo>
                    <a:pt x="2207" y="682"/>
                  </a:moveTo>
                  <a:cubicBezTo>
                    <a:pt x="2249" y="305"/>
                    <a:pt x="2627" y="-157"/>
                    <a:pt x="2838" y="53"/>
                  </a:cubicBezTo>
                  <a:cubicBezTo>
                    <a:pt x="3048" y="261"/>
                    <a:pt x="2565" y="618"/>
                    <a:pt x="2207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43" name=""/>
            <p:cNvSpPr/>
            <p:nvPr/>
          </p:nvSpPr>
          <p:spPr>
            <a:xfrm>
              <a:off x="7253280" y="2657520"/>
              <a:ext cx="1041480" cy="1039680"/>
            </a:xfrm>
            <a:custGeom>
              <a:avLst/>
              <a:gdLst>
                <a:gd name="textAreaLeft" fmla="*/ 0 w 1041480"/>
                <a:gd name="textAreaRight" fmla="*/ 1041840 w 1041480"/>
                <a:gd name="textAreaTop" fmla="*/ 0 h 1039680"/>
                <a:gd name="textAreaBottom" fmla="*/ 1040040 h 1039680"/>
              </a:gdLst>
              <a:ahLst/>
              <a:rect l="textAreaLeft" t="textAreaTop" r="textAreaRight" b="textAreaBottom"/>
              <a:pathLst>
                <a:path w="2894" h="2889">
                  <a:moveTo>
                    <a:pt x="682" y="682"/>
                  </a:moveTo>
                  <a:cubicBezTo>
                    <a:pt x="1904" y="821"/>
                    <a:pt x="3405" y="2043"/>
                    <a:pt x="2724" y="2724"/>
                  </a:cubicBezTo>
                  <a:cubicBezTo>
                    <a:pt x="2045" y="3404"/>
                    <a:pt x="884" y="1841"/>
                    <a:pt x="682" y="682"/>
                  </a:cubicBezTo>
                  <a:moveTo>
                    <a:pt x="682" y="682"/>
                  </a:moveTo>
                  <a:cubicBezTo>
                    <a:pt x="305" y="640"/>
                    <a:pt x="-157" y="262"/>
                    <a:pt x="53" y="51"/>
                  </a:cubicBezTo>
                  <a:cubicBezTo>
                    <a:pt x="261" y="-159"/>
                    <a:pt x="618" y="324"/>
                    <a:pt x="682" y="682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44" name="H sp 3"/>
          <p:cNvGrpSpPr/>
          <p:nvPr/>
        </p:nvGrpSpPr>
        <p:grpSpPr>
          <a:xfrm>
            <a:off x="6456960" y="2368440"/>
            <a:ext cx="2080800" cy="468720"/>
            <a:chOff x="6456960" y="2368440"/>
            <a:chExt cx="2080800" cy="468720"/>
          </a:xfrm>
        </p:grpSpPr>
        <p:sp>
          <p:nvSpPr>
            <p:cNvPr id="845" name=""/>
            <p:cNvSpPr/>
            <p:nvPr/>
          </p:nvSpPr>
          <p:spPr>
            <a:xfrm>
              <a:off x="6456960" y="2380680"/>
              <a:ext cx="1360080" cy="456480"/>
            </a:xfrm>
            <a:custGeom>
              <a:avLst/>
              <a:gdLst>
                <a:gd name="textAreaLeft" fmla="*/ 0 w 1360080"/>
                <a:gd name="textAreaRight" fmla="*/ 1360440 w 1360080"/>
                <a:gd name="textAreaTop" fmla="*/ 0 h 456480"/>
                <a:gd name="textAreaBottom" fmla="*/ 456840 h 456480"/>
              </a:gdLst>
              <a:ahLst/>
              <a:rect l="textAreaLeft" t="textAreaTop" r="textAreaRight" b="textAreaBottom"/>
              <a:pathLst>
                <a:path w="3779" h="1269">
                  <a:moveTo>
                    <a:pt x="2888" y="619"/>
                  </a:moveTo>
                  <a:cubicBezTo>
                    <a:pt x="1926" y="1385"/>
                    <a:pt x="0" y="1582"/>
                    <a:pt x="0" y="619"/>
                  </a:cubicBezTo>
                  <a:cubicBezTo>
                    <a:pt x="0" y="-342"/>
                    <a:pt x="1926" y="-58"/>
                    <a:pt x="2888" y="619"/>
                  </a:cubicBezTo>
                  <a:moveTo>
                    <a:pt x="2888" y="619"/>
                  </a:moveTo>
                  <a:cubicBezTo>
                    <a:pt x="3184" y="382"/>
                    <a:pt x="3778" y="323"/>
                    <a:pt x="3779" y="620"/>
                  </a:cubicBezTo>
                  <a:cubicBezTo>
                    <a:pt x="3780" y="916"/>
                    <a:pt x="3186" y="827"/>
                    <a:pt x="2888" y="619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46" name=""/>
            <p:cNvSpPr/>
            <p:nvPr/>
          </p:nvSpPr>
          <p:spPr>
            <a:xfrm>
              <a:off x="7177680" y="2368440"/>
              <a:ext cx="1360080" cy="456480"/>
            </a:xfrm>
            <a:custGeom>
              <a:avLst/>
              <a:gdLst>
                <a:gd name="textAreaLeft" fmla="*/ 0 w 1360080"/>
                <a:gd name="textAreaRight" fmla="*/ 1360440 w 1360080"/>
                <a:gd name="textAreaTop" fmla="*/ 0 h 456480"/>
                <a:gd name="textAreaBottom" fmla="*/ 456840 h 456480"/>
              </a:gdLst>
              <a:ahLst/>
              <a:rect l="textAreaLeft" t="textAreaTop" r="textAreaRight" b="textAreaBottom"/>
              <a:pathLst>
                <a:path w="3779" h="1269">
                  <a:moveTo>
                    <a:pt x="891" y="650"/>
                  </a:moveTo>
                  <a:cubicBezTo>
                    <a:pt x="1853" y="-116"/>
                    <a:pt x="3779" y="-313"/>
                    <a:pt x="3779" y="650"/>
                  </a:cubicBezTo>
                  <a:cubicBezTo>
                    <a:pt x="3779" y="1611"/>
                    <a:pt x="1853" y="1327"/>
                    <a:pt x="891" y="650"/>
                  </a:cubicBezTo>
                  <a:moveTo>
                    <a:pt x="891" y="650"/>
                  </a:moveTo>
                  <a:cubicBezTo>
                    <a:pt x="595" y="887"/>
                    <a:pt x="1" y="946"/>
                    <a:pt x="0" y="649"/>
                  </a:cubicBezTo>
                  <a:cubicBezTo>
                    <a:pt x="-1" y="353"/>
                    <a:pt x="593" y="442"/>
                    <a:pt x="891" y="650"/>
                  </a:cubicBezTo>
                  <a:close/>
                </a:path>
              </a:pathLst>
            </a:custGeom>
            <a:solidFill>
              <a:srgbClr val="ffff4c">
                <a:alpha val="5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s-A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47" name="sp 1"/>
          <p:cNvSpPr/>
          <p:nvPr/>
        </p:nvSpPr>
        <p:spPr>
          <a:xfrm>
            <a:off x="7178040" y="3448800"/>
            <a:ext cx="1360080" cy="456480"/>
          </a:xfrm>
          <a:custGeom>
            <a:avLst/>
            <a:gdLst>
              <a:gd name="textAreaLeft" fmla="*/ 0 w 1360080"/>
              <a:gd name="textAreaRight" fmla="*/ 1360440 w 136008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3779" h="1269">
                <a:moveTo>
                  <a:pt x="891" y="650"/>
                </a:moveTo>
                <a:cubicBezTo>
                  <a:pt x="1853" y="-116"/>
                  <a:pt x="3779" y="-313"/>
                  <a:pt x="3779" y="650"/>
                </a:cubicBezTo>
                <a:cubicBezTo>
                  <a:pt x="3779" y="1611"/>
                  <a:pt x="1853" y="1327"/>
                  <a:pt x="891" y="650"/>
                </a:cubicBezTo>
                <a:moveTo>
                  <a:pt x="891" y="650"/>
                </a:moveTo>
                <a:cubicBezTo>
                  <a:pt x="595" y="887"/>
                  <a:pt x="1" y="946"/>
                  <a:pt x="0" y="649"/>
                </a:cubicBezTo>
                <a:cubicBezTo>
                  <a:pt x="-1" y="353"/>
                  <a:pt x="593" y="442"/>
                  <a:pt x="891" y="650"/>
                </a:cubicBezTo>
                <a:close/>
              </a:path>
            </a:pathLst>
          </a:custGeom>
          <a:solidFill>
            <a:srgbClr val="ffff4c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s-A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8" name=""/>
          <p:cNvSpPr/>
          <p:nvPr/>
        </p:nvSpPr>
        <p:spPr>
          <a:xfrm>
            <a:off x="7076160" y="4177800"/>
            <a:ext cx="9057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3sp</a:t>
            </a:r>
            <a:r>
              <a:rPr b="1" lang="es-AR" sz="2800" spc="-1" strike="noStrike" baseline="33000">
                <a:solidFill>
                  <a:srgbClr val="ffffff"/>
                </a:solidFill>
                <a:latin typeface="Arial"/>
              </a:rPr>
              <a:t>2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9" name=""/>
          <p:cNvSpPr/>
          <p:nvPr/>
        </p:nvSpPr>
        <p:spPr>
          <a:xfrm>
            <a:off x="4646160" y="4082760"/>
            <a:ext cx="624600" cy="52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AR" sz="2800" spc="-1" strike="noStrike">
                <a:solidFill>
                  <a:srgbClr val="ffffff"/>
                </a:solidFill>
                <a:latin typeface="Arial"/>
              </a:rPr>
              <a:t>2p</a:t>
            </a:r>
            <a:endParaRPr b="0" lang="es-A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0" dur="indefinite" restart="never" nodeType="tmRoot">
          <p:childTnLst>
            <p:seq>
              <p:cTn id="221" dur="indefinite" nodeType="mainSeq"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nodeType="withEffect" fill="hold" presetClass="emph" presetID="6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25" dur="700" fill="hold"/>
                                        <p:tgtEl>
                                          <p:spTgt spid="82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26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7" dur="700" fill="hold"/>
                                        <p:tgtEl>
                                          <p:spTgt spid="82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28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9" dur="700" fill="hold"/>
                                        <p:tgtEl>
                                          <p:spTgt spid="82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230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05511811023622 -0.00041993281075028 L -0.268110236220473 0.00097984322508399 E">
                                      <p:cBhvr>
                                        <p:cTn id="231" dur="700" fill="hold"/>
                                        <p:tgtEl>
                                          <p:spTgt spid="82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2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66535433070866 0.00622900335946249 E">
                                      <p:cBhvr>
                                        <p:cTn id="233" dur="700" fill="hold"/>
                                        <p:tgtEl>
                                          <p:spTgt spid="82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4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0236220472441 0 L 0.0555511811023622 0.00482922732362822 E">
                                      <p:cBhvr>
                                        <p:cTn id="235" dur="700" fill="hold"/>
                                        <p:tgtEl>
                                          <p:spTgt spid="82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05511811023622 -0.00125979843225084 L 0.0545669291338583 0.00489921612541993 E">
                                      <p:cBhvr>
                                        <p:cTn id="237" dur="700" fill="hold"/>
                                        <p:tgtEl>
                                          <p:spTgt spid="82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8" nodeType="withEffect" fill="hold" presetClass="emph" presetID="6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9" dur="700" fill="hold"/>
                                        <p:tgtEl>
                                          <p:spTgt spid="82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00"/>
                            </p:stCondLst>
                            <p:childTnLst>
                              <p:par>
                                <p:cTn id="241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3" dur="7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6" dur="7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700"/>
                            </p:stCondLst>
                            <p:childTnLst>
                              <p:par>
                                <p:cTn id="248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0" dur="7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5" dur="700"/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700"/>
                            </p:stCondLst>
                            <p:childTnLst>
                              <p:par>
                                <p:cTn id="257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9" dur="7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400"/>
                            </p:stCondLst>
                            <p:childTnLst>
                              <p:par>
                                <p:cTn id="261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3" dur="7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67" dur="7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70" dur="7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73" dur="7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76" dur="7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0" dur="7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00"/>
                            </p:stCondLst>
                            <p:childTnLst>
                              <p:par>
                                <p:cTn id="282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4" dur="7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400"/>
                            </p:stCondLst>
                            <p:childTnLst>
                              <p:par>
                                <p:cTn id="286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8" dur="7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92" dur="7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6" dur="7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298" dur="7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nodeType="withEffect" fill="hold" presetClass="exit" presetID="1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 additive="repl">
                                        <p:cTn id="301" dur="7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0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700"/>
                            </p:stCondLst>
                            <p:childTnLst>
                              <p:par>
                                <p:cTn id="304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6" dur="7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400"/>
                            </p:stCondLst>
                            <p:childTnLst>
                              <p:par>
                                <p:cTn id="308" nodeType="afterEffect" fill="hold" presetClass="entr" presetID="1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0" dur="7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400"/>
                            </p:stCondLst>
                            <p:childTnLst>
                              <p:par>
                                <p:cTn id="312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4" dur="7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0" name=""/>
          <p:cNvGrpSpPr/>
          <p:nvPr/>
        </p:nvGrpSpPr>
        <p:grpSpPr>
          <a:xfrm>
            <a:off x="4208400" y="1555200"/>
            <a:ext cx="467280" cy="467280"/>
            <a:chOff x="4208400" y="1555200"/>
            <a:chExt cx="467280" cy="467280"/>
          </a:xfrm>
        </p:grpSpPr>
        <p:grpSp>
          <p:nvGrpSpPr>
            <p:cNvPr id="851" name=""/>
            <p:cNvGrpSpPr/>
            <p:nvPr/>
          </p:nvGrpSpPr>
          <p:grpSpPr>
            <a:xfrm>
              <a:off x="4208400" y="1555200"/>
              <a:ext cx="467280" cy="467280"/>
              <a:chOff x="4208400" y="1555200"/>
              <a:chExt cx="467280" cy="467280"/>
            </a:xfrm>
          </p:grpSpPr>
          <p:grpSp>
            <p:nvGrpSpPr>
              <p:cNvPr id="852" name=""/>
              <p:cNvGrpSpPr/>
              <p:nvPr/>
            </p:nvGrpSpPr>
            <p:grpSpPr>
              <a:xfrm>
                <a:off x="4232880" y="1579680"/>
                <a:ext cx="418320" cy="418320"/>
                <a:chOff x="4232880" y="1579680"/>
                <a:chExt cx="418320" cy="418320"/>
              </a:xfrm>
            </p:grpSpPr>
            <p:sp>
              <p:nvSpPr>
                <p:cNvPr id="853" name=""/>
                <p:cNvSpPr/>
                <p:nvPr/>
              </p:nvSpPr>
              <p:spPr>
                <a:xfrm>
                  <a:off x="4232880" y="1579680"/>
                  <a:ext cx="418320" cy="418320"/>
                </a:xfrm>
                <a:custGeom>
                  <a:avLst/>
                  <a:gdLst>
                    <a:gd name="textAreaLeft" fmla="*/ 0 w 418320"/>
                    <a:gd name="textAreaRight" fmla="*/ 418680 w 418320"/>
                    <a:gd name="textAreaTop" fmla="*/ 0 h 418320"/>
                    <a:gd name="textAreaBottom" fmla="*/ 418680 h 41832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solidFill>
                  <a:srgbClr val="ffffd7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854" name=""/>
                <p:cNvSpPr/>
                <p:nvPr/>
              </p:nvSpPr>
              <p:spPr>
                <a:xfrm>
                  <a:off x="4232880" y="1579680"/>
                  <a:ext cx="418320" cy="418320"/>
                </a:xfrm>
                <a:custGeom>
                  <a:avLst/>
                  <a:gdLst>
                    <a:gd name="textAreaLeft" fmla="*/ 0 w 418320"/>
                    <a:gd name="textAreaRight" fmla="*/ 418680 w 418320"/>
                    <a:gd name="textAreaTop" fmla="*/ 0 h 418320"/>
                    <a:gd name="textAreaBottom" fmla="*/ 418680 h 41832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  <p:sp>
            <p:nvSpPr>
              <p:cNvPr id="855" name=""/>
              <p:cNvSpPr/>
              <p:nvPr/>
            </p:nvSpPr>
            <p:spPr>
              <a:xfrm>
                <a:off x="4208400" y="1555200"/>
                <a:ext cx="467280" cy="467280"/>
              </a:xfrm>
              <a:custGeom>
                <a:avLst/>
                <a:gdLst>
                  <a:gd name="textAreaLeft" fmla="*/ 0 w 467280"/>
                  <a:gd name="textAreaRight" fmla="*/ 467640 w 467280"/>
                  <a:gd name="textAreaTop" fmla="*/ 0 h 467280"/>
                  <a:gd name="textAreaBottom" fmla="*/ 467640 h 467280"/>
                </a:gdLst>
                <a:ahLst/>
                <a:rect l="textAreaLeft" t="textAreaTop" r="textAreaRight" b="textAreaBottom"/>
                <a:pathLst>
                  <a:path w="969" h="969">
                    <a:moveTo>
                      <a:pt x="16" y="359"/>
                    </a:moveTo>
                    <a:cubicBezTo>
                      <a:pt x="27" y="318"/>
                      <a:pt x="43" y="279"/>
                      <a:pt x="65" y="242"/>
                    </a:cubicBezTo>
                    <a:cubicBezTo>
                      <a:pt x="86" y="205"/>
                      <a:pt x="112" y="172"/>
                      <a:pt x="142" y="142"/>
                    </a:cubicBezTo>
                    <a:cubicBezTo>
                      <a:pt x="171" y="112"/>
                      <a:pt x="205" y="86"/>
                      <a:pt x="242" y="65"/>
                    </a:cubicBezTo>
                    <a:cubicBezTo>
                      <a:pt x="279" y="43"/>
                      <a:pt x="318" y="27"/>
                      <a:pt x="359" y="16"/>
                    </a:cubicBezTo>
                    <a:cubicBezTo>
                      <a:pt x="400" y="6"/>
                      <a:pt x="442" y="0"/>
                      <a:pt x="484" y="0"/>
                    </a:cubicBezTo>
                    <a:cubicBezTo>
                      <a:pt x="527" y="0"/>
                      <a:pt x="569" y="6"/>
                      <a:pt x="610" y="16"/>
                    </a:cubicBezTo>
                    <a:cubicBezTo>
                      <a:pt x="651" y="27"/>
                      <a:pt x="690" y="43"/>
                      <a:pt x="727" y="65"/>
                    </a:cubicBez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cubicBezTo>
                      <a:pt x="764" y="86"/>
                      <a:pt x="797" y="112"/>
                      <a:pt x="827" y="142"/>
                    </a:cubicBezTo>
                    <a:cubicBezTo>
                      <a:pt x="857" y="172"/>
                      <a:pt x="883" y="205"/>
                      <a:pt x="904" y="242"/>
                    </a:cubicBezTo>
                    <a:cubicBezTo>
                      <a:pt x="925" y="279"/>
                      <a:pt x="942" y="318"/>
                      <a:pt x="953" y="359"/>
                    </a:cubicBezTo>
                    <a:cubicBezTo>
                      <a:pt x="964" y="400"/>
                      <a:pt x="969" y="442"/>
                      <a:pt x="969" y="484"/>
                    </a:cubicBezTo>
                    <a:cubicBezTo>
                      <a:pt x="969" y="527"/>
                      <a:pt x="964" y="569"/>
                      <a:pt x="953" y="610"/>
                    </a:cubicBezTo>
                    <a:cubicBezTo>
                      <a:pt x="942" y="651"/>
                      <a:pt x="925" y="690"/>
                      <a:pt x="904" y="727"/>
                    </a:cubicBez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cubicBezTo>
                      <a:pt x="883" y="764"/>
                      <a:pt x="857" y="797"/>
                      <a:pt x="827" y="827"/>
                    </a:cubicBezTo>
                    <a:cubicBezTo>
                      <a:pt x="797" y="857"/>
                      <a:pt x="764" y="883"/>
                      <a:pt x="727" y="904"/>
                    </a:cubicBez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cubicBezTo>
                      <a:pt x="690" y="926"/>
                      <a:pt x="651" y="942"/>
                      <a:pt x="610" y="953"/>
                    </a:cubicBezTo>
                    <a:cubicBezTo>
                      <a:pt x="569" y="964"/>
                      <a:pt x="527" y="969"/>
                      <a:pt x="484" y="969"/>
                    </a:cubicBezTo>
                    <a:cubicBezTo>
                      <a:pt x="442" y="969"/>
                      <a:pt x="399" y="964"/>
                      <a:pt x="359" y="953"/>
                    </a:cubicBezTo>
                    <a:cubicBezTo>
                      <a:pt x="318" y="942"/>
                      <a:pt x="279" y="926"/>
                      <a:pt x="242" y="904"/>
                    </a:cubicBezTo>
                    <a:cubicBezTo>
                      <a:pt x="205" y="883"/>
                      <a:pt x="172" y="857"/>
                      <a:pt x="142" y="827"/>
                    </a:cubicBezTo>
                    <a:cubicBezTo>
                      <a:pt x="112" y="798"/>
                      <a:pt x="86" y="764"/>
                      <a:pt x="65" y="727"/>
                    </a:cubicBez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cubicBezTo>
                      <a:pt x="43" y="690"/>
                      <a:pt x="27" y="651"/>
                      <a:pt x="16" y="610"/>
                    </a:cubicBezTo>
                    <a:cubicBezTo>
                      <a:pt x="5" y="569"/>
                      <a:pt x="0" y="527"/>
                      <a:pt x="0" y="484"/>
                    </a:cubicBezTo>
                    <a:cubicBezTo>
                      <a:pt x="0" y="442"/>
                      <a:pt x="5" y="400"/>
                      <a:pt x="16" y="359"/>
                    </a:cubicBezTo>
                    <a:moveTo>
                      <a:pt x="484" y="867"/>
                    </a:moveTo>
                    <a:cubicBezTo>
                      <a:pt x="518" y="867"/>
                      <a:pt x="551" y="863"/>
                      <a:pt x="584" y="854"/>
                    </a:cubicBezTo>
                    <a:cubicBezTo>
                      <a:pt x="616" y="846"/>
                      <a:pt x="647" y="833"/>
                      <a:pt x="676" y="816"/>
                    </a:cubicBezTo>
                    <a:lnTo>
                      <a:pt x="676" y="816"/>
                    </a:lnTo>
                    <a:cubicBezTo>
                      <a:pt x="705" y="799"/>
                      <a:pt x="731" y="779"/>
                      <a:pt x="755" y="755"/>
                    </a:cubicBezTo>
                    <a:cubicBezTo>
                      <a:pt x="779" y="732"/>
                      <a:pt x="799" y="705"/>
                      <a:pt x="816" y="676"/>
                    </a:cubicBezTo>
                    <a:lnTo>
                      <a:pt x="816" y="676"/>
                    </a:lnTo>
                    <a:cubicBezTo>
                      <a:pt x="833" y="647"/>
                      <a:pt x="846" y="616"/>
                      <a:pt x="854" y="584"/>
                    </a:cubicBezTo>
                    <a:cubicBezTo>
                      <a:pt x="863" y="552"/>
                      <a:pt x="867" y="518"/>
                      <a:pt x="867" y="484"/>
                    </a:cubicBezTo>
                    <a:cubicBezTo>
                      <a:pt x="867" y="451"/>
                      <a:pt x="863" y="417"/>
                      <a:pt x="854" y="385"/>
                    </a:cubicBezTo>
                    <a:cubicBezTo>
                      <a:pt x="846" y="353"/>
                      <a:pt x="833" y="322"/>
                      <a:pt x="816" y="294"/>
                    </a:cubicBezTo>
                    <a:lnTo>
                      <a:pt x="816" y="293"/>
                    </a:lnTo>
                    <a:lnTo>
                      <a:pt x="816" y="293"/>
                    </a:lnTo>
                    <a:cubicBezTo>
                      <a:pt x="799" y="264"/>
                      <a:pt x="779" y="237"/>
                      <a:pt x="755" y="214"/>
                    </a:cubicBezTo>
                    <a:cubicBezTo>
                      <a:pt x="731" y="190"/>
                      <a:pt x="705" y="170"/>
                      <a:pt x="676" y="153"/>
                    </a:cubicBezTo>
                    <a:lnTo>
                      <a:pt x="676" y="153"/>
                    </a:lnTo>
                    <a:cubicBezTo>
                      <a:pt x="647" y="136"/>
                      <a:pt x="616" y="123"/>
                      <a:pt x="584" y="115"/>
                    </a:cubicBezTo>
                    <a:cubicBezTo>
                      <a:pt x="551" y="106"/>
                      <a:pt x="518" y="102"/>
                      <a:pt x="484" y="102"/>
                    </a:cubicBezTo>
                    <a:cubicBezTo>
                      <a:pt x="451" y="102"/>
                      <a:pt x="417" y="106"/>
                      <a:pt x="385" y="115"/>
                    </a:cubicBezTo>
                    <a:cubicBezTo>
                      <a:pt x="353" y="123"/>
                      <a:pt x="322" y="136"/>
                      <a:pt x="294" y="153"/>
                    </a:cubicBezTo>
                    <a:cubicBezTo>
                      <a:pt x="293" y="153"/>
                      <a:pt x="293" y="153"/>
                      <a:pt x="293" y="153"/>
                    </a:cubicBezTo>
                    <a:lnTo>
                      <a:pt x="293" y="153"/>
                    </a:lnTo>
                    <a:cubicBezTo>
                      <a:pt x="264" y="170"/>
                      <a:pt x="237" y="190"/>
                      <a:pt x="214" y="214"/>
                    </a:cubicBezTo>
                    <a:cubicBezTo>
                      <a:pt x="190" y="237"/>
                      <a:pt x="170" y="264"/>
                      <a:pt x="153" y="293"/>
                    </a:cubicBezTo>
                    <a:lnTo>
                      <a:pt x="153" y="293"/>
                    </a:lnTo>
                    <a:lnTo>
                      <a:pt x="153" y="294"/>
                    </a:lnTo>
                    <a:cubicBezTo>
                      <a:pt x="136" y="322"/>
                      <a:pt x="123" y="353"/>
                      <a:pt x="115" y="385"/>
                    </a:cubicBezTo>
                    <a:cubicBezTo>
                      <a:pt x="106" y="417"/>
                      <a:pt x="102" y="451"/>
                      <a:pt x="102" y="484"/>
                    </a:cubicBezTo>
                    <a:cubicBezTo>
                      <a:pt x="102" y="518"/>
                      <a:pt x="106" y="552"/>
                      <a:pt x="115" y="584"/>
                    </a:cubicBezTo>
                    <a:cubicBezTo>
                      <a:pt x="123" y="616"/>
                      <a:pt x="136" y="647"/>
                      <a:pt x="153" y="676"/>
                    </a:cubicBezTo>
                    <a:lnTo>
                      <a:pt x="153" y="676"/>
                    </a:lnTo>
                    <a:cubicBezTo>
                      <a:pt x="170" y="705"/>
                      <a:pt x="190" y="732"/>
                      <a:pt x="214" y="755"/>
                    </a:cubicBezTo>
                    <a:cubicBezTo>
                      <a:pt x="237" y="779"/>
                      <a:pt x="264" y="799"/>
                      <a:pt x="293" y="816"/>
                    </a:cubicBezTo>
                    <a:lnTo>
                      <a:pt x="293" y="816"/>
                    </a:lnTo>
                    <a:lnTo>
                      <a:pt x="294" y="816"/>
                    </a:lnTo>
                    <a:cubicBezTo>
                      <a:pt x="322" y="833"/>
                      <a:pt x="353" y="846"/>
                      <a:pt x="385" y="854"/>
                    </a:cubicBezTo>
                    <a:cubicBezTo>
                      <a:pt x="417" y="863"/>
                      <a:pt x="451" y="867"/>
                      <a:pt x="484" y="867"/>
                    </a:cubicBezTo>
                    <a:moveTo>
                      <a:pt x="65" y="242"/>
                    </a:moveTo>
                    <a:lnTo>
                      <a:pt x="109" y="268"/>
                    </a:lnTo>
                    <a:lnTo>
                      <a:pt x="65" y="243"/>
                    </a:lnTo>
                    <a:cubicBezTo>
                      <a:pt x="65" y="242"/>
                      <a:pt x="65" y="242"/>
                      <a:pt x="65" y="242"/>
                    </a:cubicBezTo>
                    <a:moveTo>
                      <a:pt x="242" y="65"/>
                    </a:moveTo>
                    <a:lnTo>
                      <a:pt x="268" y="109"/>
                    </a:lnTo>
                    <a:lnTo>
                      <a:pt x="242" y="65"/>
                    </a:lnTo>
                    <a:moveTo>
                      <a:pt x="904" y="243"/>
                    </a:moveTo>
                    <a:lnTo>
                      <a:pt x="860" y="268"/>
                    </a:lnTo>
                    <a:lnTo>
                      <a:pt x="904" y="242"/>
                    </a:lnTo>
                    <a:lnTo>
                      <a:pt x="904" y="242"/>
                    </a:lnTo>
                    <a:lnTo>
                      <a:pt x="904" y="243"/>
                    </a:lnTo>
                    <a:moveTo>
                      <a:pt x="242" y="904"/>
                    </a:moveTo>
                    <a:lnTo>
                      <a:pt x="268" y="860"/>
                    </a:lnTo>
                    <a:lnTo>
                      <a:pt x="242" y="90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6" name=""/>
            <p:cNvGrpSpPr/>
            <p:nvPr/>
          </p:nvGrpSpPr>
          <p:grpSpPr>
            <a:xfrm>
              <a:off x="4289400" y="1604520"/>
              <a:ext cx="336600" cy="338760"/>
              <a:chOff x="4289400" y="1604520"/>
              <a:chExt cx="336600" cy="338760"/>
            </a:xfrm>
          </p:grpSpPr>
          <p:sp>
            <p:nvSpPr>
              <p:cNvPr id="857" name=""/>
              <p:cNvSpPr/>
              <p:nvPr/>
            </p:nvSpPr>
            <p:spPr>
              <a:xfrm>
                <a:off x="4289400" y="1604520"/>
                <a:ext cx="336600" cy="338760"/>
              </a:xfrm>
              <a:custGeom>
                <a:avLst/>
                <a:gdLst>
                  <a:gd name="textAreaLeft" fmla="*/ 0 w 336600"/>
                  <a:gd name="textAreaRight" fmla="*/ 336960 w 336600"/>
                  <a:gd name="textAreaTop" fmla="*/ 0 h 338760"/>
                  <a:gd name="textAreaBottom" fmla="*/ 339120 h 33876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58" name=""/>
              <p:cNvSpPr/>
              <p:nvPr/>
            </p:nvSpPr>
            <p:spPr>
              <a:xfrm>
                <a:off x="4289400" y="1604520"/>
                <a:ext cx="336600" cy="338760"/>
              </a:xfrm>
              <a:custGeom>
                <a:avLst/>
                <a:gdLst>
                  <a:gd name="textAreaLeft" fmla="*/ 0 w 336600"/>
                  <a:gd name="textAreaRight" fmla="*/ 336960 w 336600"/>
                  <a:gd name="textAreaTop" fmla="*/ 0 h 338760"/>
                  <a:gd name="textAreaBottom" fmla="*/ 339120 h 33876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9" name=""/>
            <p:cNvGrpSpPr/>
            <p:nvPr/>
          </p:nvGrpSpPr>
          <p:grpSpPr>
            <a:xfrm>
              <a:off x="4272840" y="1586160"/>
              <a:ext cx="245160" cy="381240"/>
              <a:chOff x="4272840" y="1586160"/>
              <a:chExt cx="245160" cy="381240"/>
            </a:xfrm>
          </p:grpSpPr>
          <p:sp>
            <p:nvSpPr>
              <p:cNvPr id="860" name=""/>
              <p:cNvSpPr/>
              <p:nvPr/>
            </p:nvSpPr>
            <p:spPr>
              <a:xfrm>
                <a:off x="4272840" y="1586160"/>
                <a:ext cx="226800" cy="381240"/>
              </a:xfrm>
              <a:custGeom>
                <a:avLst/>
                <a:gdLst>
                  <a:gd name="textAreaLeft" fmla="*/ 0 w 226800"/>
                  <a:gd name="textAreaRight" fmla="*/ 227160 w 226800"/>
                  <a:gd name="textAreaTop" fmla="*/ 0 h 381240"/>
                  <a:gd name="textAreaBottom" fmla="*/ 381600 h 381240"/>
                </a:gdLst>
                <a:ahLst/>
                <a:rect l="textAreaLeft" t="textAreaTop" r="textAreaRight" b="textAreaBottom"/>
                <a:pathLst>
                  <a:path w="473" h="790">
                    <a:moveTo>
                      <a:pt x="0" y="790"/>
                    </a:moveTo>
                    <a:lnTo>
                      <a:pt x="0" y="0"/>
                    </a:lnTo>
                    <a:lnTo>
                      <a:pt x="473" y="0"/>
                    </a:lnTo>
                    <a:lnTo>
                      <a:pt x="473" y="790"/>
                    </a:lnTo>
                    <a:lnTo>
                      <a:pt x="0" y="79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s-AR" sz="2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861" name=""/>
              <p:cNvGrpSpPr/>
              <p:nvPr/>
            </p:nvGrpSpPr>
            <p:grpSpPr>
              <a:xfrm>
                <a:off x="4368600" y="1699200"/>
                <a:ext cx="149400" cy="186480"/>
                <a:chOff x="4368600" y="1699200"/>
                <a:chExt cx="149400" cy="186480"/>
              </a:xfrm>
            </p:grpSpPr>
            <p:sp>
              <p:nvSpPr>
                <p:cNvPr id="862" name=""/>
                <p:cNvSpPr/>
                <p:nvPr/>
              </p:nvSpPr>
              <p:spPr>
                <a:xfrm>
                  <a:off x="4368600" y="1699200"/>
                  <a:ext cx="149400" cy="186480"/>
                </a:xfrm>
                <a:custGeom>
                  <a:avLst/>
                  <a:gdLst>
                    <a:gd name="textAreaLeft" fmla="*/ 0 w 149400"/>
                    <a:gd name="textAreaRight" fmla="*/ 149760 w 149400"/>
                    <a:gd name="textAreaTop" fmla="*/ 0 h 186480"/>
                    <a:gd name="textAreaBottom" fmla="*/ 186840 h 18648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863" name=""/>
                <p:cNvSpPr/>
                <p:nvPr/>
              </p:nvSpPr>
              <p:spPr>
                <a:xfrm>
                  <a:off x="4368600" y="1699200"/>
                  <a:ext cx="149400" cy="186480"/>
                </a:xfrm>
                <a:custGeom>
                  <a:avLst/>
                  <a:gdLst>
                    <a:gd name="textAreaLeft" fmla="*/ 0 w 149400"/>
                    <a:gd name="textAreaRight" fmla="*/ 149760 w 149400"/>
                    <a:gd name="textAreaTop" fmla="*/ 0 h 186480"/>
                    <a:gd name="textAreaBottom" fmla="*/ 186840 h 18648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864" name=""/>
          <p:cNvGrpSpPr/>
          <p:nvPr/>
        </p:nvGrpSpPr>
        <p:grpSpPr>
          <a:xfrm>
            <a:off x="4319280" y="1758960"/>
            <a:ext cx="884160" cy="884160"/>
            <a:chOff x="4319280" y="1758960"/>
            <a:chExt cx="884160" cy="884160"/>
          </a:xfrm>
        </p:grpSpPr>
        <p:grpSp>
          <p:nvGrpSpPr>
            <p:cNvPr id="865" name=""/>
            <p:cNvGrpSpPr/>
            <p:nvPr/>
          </p:nvGrpSpPr>
          <p:grpSpPr>
            <a:xfrm>
              <a:off x="4319280" y="1758960"/>
              <a:ext cx="884160" cy="884160"/>
              <a:chOff x="4319280" y="1758960"/>
              <a:chExt cx="884160" cy="884160"/>
            </a:xfrm>
          </p:grpSpPr>
          <p:sp>
            <p:nvSpPr>
              <p:cNvPr id="866" name=""/>
              <p:cNvSpPr/>
              <p:nvPr/>
            </p:nvSpPr>
            <p:spPr>
              <a:xfrm>
                <a:off x="4344120" y="1783800"/>
                <a:ext cx="834480" cy="834480"/>
              </a:xfrm>
              <a:custGeom>
                <a:avLst/>
                <a:gdLst>
                  <a:gd name="textAreaLeft" fmla="*/ 0 w 834480"/>
                  <a:gd name="textAreaRight" fmla="*/ 834840 w 834480"/>
                  <a:gd name="textAreaTop" fmla="*/ 0 h 834480"/>
                  <a:gd name="textAreaBottom" fmla="*/ 834840 h 834480"/>
                </a:gdLst>
                <a:ahLst/>
                <a:rect l="textAreaLeft" t="textAreaTop" r="textAreaRight" b="textAreaBottom"/>
                <a:pathLst>
                  <a:path w="1732" h="1732">
                    <a:moveTo>
                      <a:pt x="0" y="866"/>
                    </a:moveTo>
                    <a:lnTo>
                      <a:pt x="0" y="866"/>
                    </a:lnTo>
                    <a:cubicBezTo>
                      <a:pt x="0" y="714"/>
                      <a:pt x="40" y="565"/>
                      <a:pt x="116" y="433"/>
                    </a:cubicBezTo>
                    <a:cubicBezTo>
                      <a:pt x="192" y="301"/>
                      <a:pt x="301" y="192"/>
                      <a:pt x="433" y="116"/>
                    </a:cubicBezTo>
                    <a:cubicBezTo>
                      <a:pt x="564" y="40"/>
                      <a:pt x="714" y="0"/>
                      <a:pt x="866" y="0"/>
                    </a:cubicBezTo>
                    <a:lnTo>
                      <a:pt x="866" y="0"/>
                    </a:lnTo>
                    <a:cubicBezTo>
                      <a:pt x="1018" y="0"/>
                      <a:pt x="1167" y="40"/>
                      <a:pt x="1299" y="116"/>
                    </a:cubicBezTo>
                    <a:cubicBezTo>
                      <a:pt x="1431" y="192"/>
                      <a:pt x="1540" y="301"/>
                      <a:pt x="1616" y="433"/>
                    </a:cubicBezTo>
                    <a:cubicBezTo>
                      <a:pt x="1692" y="565"/>
                      <a:pt x="1732" y="714"/>
                      <a:pt x="1732" y="866"/>
                    </a:cubicBezTo>
                    <a:lnTo>
                      <a:pt x="1732" y="866"/>
                    </a:lnTo>
                    <a:lnTo>
                      <a:pt x="1732" y="866"/>
                    </a:lnTo>
                    <a:cubicBezTo>
                      <a:pt x="1732" y="1018"/>
                      <a:pt x="1692" y="1168"/>
                      <a:pt x="1616" y="1299"/>
                    </a:cubicBezTo>
                    <a:cubicBezTo>
                      <a:pt x="1540" y="1431"/>
                      <a:pt x="1431" y="1540"/>
                      <a:pt x="1299" y="1616"/>
                    </a:cubicBezTo>
                    <a:cubicBezTo>
                      <a:pt x="1167" y="1692"/>
                      <a:pt x="1018" y="1732"/>
                      <a:pt x="866" y="1732"/>
                    </a:cubicBezTo>
                    <a:lnTo>
                      <a:pt x="866" y="1732"/>
                    </a:lnTo>
                    <a:cubicBezTo>
                      <a:pt x="714" y="1732"/>
                      <a:pt x="564" y="1692"/>
                      <a:pt x="433" y="1616"/>
                    </a:cubicBezTo>
                    <a:cubicBezTo>
                      <a:pt x="301" y="1540"/>
                      <a:pt x="192" y="1431"/>
                      <a:pt x="116" y="1299"/>
                    </a:cubicBezTo>
                    <a:cubicBezTo>
                      <a:pt x="40" y="1168"/>
                      <a:pt x="0" y="1018"/>
                      <a:pt x="0" y="866"/>
                    </a:cubicBezTo>
                    <a:close/>
                  </a:path>
                </a:pathLst>
              </a:custGeom>
              <a:solidFill>
                <a:srgbClr val="1c1c1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67" name=""/>
              <p:cNvSpPr/>
              <p:nvPr/>
            </p:nvSpPr>
            <p:spPr>
              <a:xfrm>
                <a:off x="4319280" y="1758960"/>
                <a:ext cx="884160" cy="884160"/>
              </a:xfrm>
              <a:custGeom>
                <a:avLst/>
                <a:gdLst>
                  <a:gd name="textAreaLeft" fmla="*/ 0 w 884160"/>
                  <a:gd name="textAreaRight" fmla="*/ 884520 w 884160"/>
                  <a:gd name="textAreaTop" fmla="*/ 0 h 884160"/>
                  <a:gd name="textAreaBottom" fmla="*/ 884520 h 884160"/>
                </a:gdLst>
                <a:ahLst/>
                <a:rect l="textAreaLeft" t="textAreaTop" r="textAreaRight" b="textAreaBottom"/>
                <a:pathLst>
                  <a:path w="1834" h="1834">
                    <a:moveTo>
                      <a:pt x="31" y="680"/>
                    </a:moveTo>
                    <a:cubicBezTo>
                      <a:pt x="52" y="603"/>
                      <a:pt x="82" y="528"/>
                      <a:pt x="123" y="459"/>
                    </a:cubicBezTo>
                    <a:cubicBezTo>
                      <a:pt x="163" y="389"/>
                      <a:pt x="212" y="325"/>
                      <a:pt x="268" y="269"/>
                    </a:cubicBezTo>
                    <a:cubicBezTo>
                      <a:pt x="325" y="212"/>
                      <a:pt x="389" y="163"/>
                      <a:pt x="458" y="123"/>
                    </a:cubicBezTo>
                    <a:cubicBezTo>
                      <a:pt x="528" y="83"/>
                      <a:pt x="602" y="52"/>
                      <a:pt x="679" y="31"/>
                    </a:cubicBezTo>
                    <a:cubicBezTo>
                      <a:pt x="757" y="11"/>
                      <a:pt x="836" y="0"/>
                      <a:pt x="917" y="0"/>
                    </a:cubicBezTo>
                    <a:cubicBezTo>
                      <a:pt x="997" y="0"/>
                      <a:pt x="1077" y="11"/>
                      <a:pt x="1154" y="31"/>
                    </a:cubicBezTo>
                    <a:cubicBezTo>
                      <a:pt x="1231" y="52"/>
                      <a:pt x="1306" y="83"/>
                      <a:pt x="1375" y="123"/>
                    </a:cubicBezTo>
                    <a:cubicBezTo>
                      <a:pt x="1445" y="163"/>
                      <a:pt x="1509" y="212"/>
                      <a:pt x="1565" y="269"/>
                    </a:cubicBezTo>
                    <a:cubicBezTo>
                      <a:pt x="1622" y="325"/>
                      <a:pt x="1671" y="389"/>
                      <a:pt x="1711" y="459"/>
                    </a:cubicBezTo>
                    <a:cubicBezTo>
                      <a:pt x="1751" y="528"/>
                      <a:pt x="1782" y="603"/>
                      <a:pt x="1803" y="680"/>
                    </a:cubicBezTo>
                    <a:cubicBezTo>
                      <a:pt x="1823" y="757"/>
                      <a:pt x="1834" y="837"/>
                      <a:pt x="1834" y="917"/>
                    </a:cubicBezTo>
                    <a:cubicBezTo>
                      <a:pt x="1834" y="998"/>
                      <a:pt x="1823" y="1077"/>
                      <a:pt x="1803" y="1155"/>
                    </a:cubicBezTo>
                    <a:cubicBezTo>
                      <a:pt x="1782" y="1232"/>
                      <a:pt x="1751" y="1306"/>
                      <a:pt x="1711" y="1376"/>
                    </a:cubicBezTo>
                    <a:cubicBezTo>
                      <a:pt x="1671" y="1445"/>
                      <a:pt x="1622" y="1509"/>
                      <a:pt x="1565" y="1566"/>
                    </a:cubicBezTo>
                    <a:cubicBezTo>
                      <a:pt x="1509" y="1622"/>
                      <a:pt x="1445" y="1671"/>
                      <a:pt x="1375" y="1711"/>
                    </a:cubicBezTo>
                    <a:cubicBezTo>
                      <a:pt x="1306" y="1752"/>
                      <a:pt x="1231" y="1782"/>
                      <a:pt x="1154" y="1803"/>
                    </a:cubicBezTo>
                    <a:cubicBezTo>
                      <a:pt x="1077" y="1824"/>
                      <a:pt x="997" y="1834"/>
                      <a:pt x="917" y="1834"/>
                    </a:cubicBezTo>
                    <a:cubicBezTo>
                      <a:pt x="836" y="1834"/>
                      <a:pt x="757" y="1824"/>
                      <a:pt x="679" y="1803"/>
                    </a:cubicBezTo>
                    <a:cubicBezTo>
                      <a:pt x="602" y="1782"/>
                      <a:pt x="528" y="1752"/>
                      <a:pt x="458" y="1711"/>
                    </a:cubicBezTo>
                    <a:cubicBezTo>
                      <a:pt x="389" y="1671"/>
                      <a:pt x="325" y="1622"/>
                      <a:pt x="268" y="1566"/>
                    </a:cubicBezTo>
                    <a:cubicBezTo>
                      <a:pt x="212" y="1509"/>
                      <a:pt x="163" y="1445"/>
                      <a:pt x="123" y="1376"/>
                    </a:cubicBezTo>
                    <a:cubicBezTo>
                      <a:pt x="82" y="1306"/>
                      <a:pt x="52" y="1232"/>
                      <a:pt x="31" y="1155"/>
                    </a:cubicBezTo>
                    <a:cubicBezTo>
                      <a:pt x="10" y="1077"/>
                      <a:pt x="0" y="998"/>
                      <a:pt x="0" y="917"/>
                    </a:cubicBezTo>
                    <a:cubicBezTo>
                      <a:pt x="0" y="837"/>
                      <a:pt x="10" y="757"/>
                      <a:pt x="31" y="680"/>
                    </a:cubicBezTo>
                    <a:moveTo>
                      <a:pt x="211" y="1325"/>
                    </a:moveTo>
                    <a:cubicBezTo>
                      <a:pt x="247" y="1387"/>
                      <a:pt x="290" y="1443"/>
                      <a:pt x="340" y="1494"/>
                    </a:cubicBezTo>
                    <a:cubicBezTo>
                      <a:pt x="391" y="1544"/>
                      <a:pt x="447" y="1587"/>
                      <a:pt x="509" y="1623"/>
                    </a:cubicBezTo>
                    <a:cubicBezTo>
                      <a:pt x="571" y="1659"/>
                      <a:pt x="637" y="1686"/>
                      <a:pt x="706" y="1705"/>
                    </a:cubicBezTo>
                    <a:cubicBezTo>
                      <a:pt x="774" y="1723"/>
                      <a:pt x="845" y="1732"/>
                      <a:pt x="917" y="1732"/>
                    </a:cubicBezTo>
                    <a:cubicBezTo>
                      <a:pt x="988" y="1732"/>
                      <a:pt x="1059" y="1723"/>
                      <a:pt x="1128" y="1705"/>
                    </a:cubicBezTo>
                    <a:cubicBezTo>
                      <a:pt x="1196" y="1686"/>
                      <a:pt x="1262" y="1659"/>
                      <a:pt x="1324" y="1623"/>
                    </a:cubicBezTo>
                    <a:cubicBezTo>
                      <a:pt x="1386" y="1587"/>
                      <a:pt x="1443" y="1544"/>
                      <a:pt x="1493" y="1494"/>
                    </a:cubicBezTo>
                    <a:cubicBezTo>
                      <a:pt x="1543" y="1443"/>
                      <a:pt x="1587" y="1387"/>
                      <a:pt x="1623" y="1325"/>
                    </a:cubicBezTo>
                    <a:cubicBezTo>
                      <a:pt x="1659" y="1263"/>
                      <a:pt x="1686" y="1197"/>
                      <a:pt x="1704" y="1128"/>
                    </a:cubicBezTo>
                    <a:cubicBezTo>
                      <a:pt x="1723" y="1060"/>
                      <a:pt x="1732" y="989"/>
                      <a:pt x="1732" y="917"/>
                    </a:cubicBezTo>
                    <a:cubicBezTo>
                      <a:pt x="1732" y="846"/>
                      <a:pt x="1723" y="775"/>
                      <a:pt x="1704" y="706"/>
                    </a:cubicBezTo>
                    <a:cubicBezTo>
                      <a:pt x="1686" y="638"/>
                      <a:pt x="1659" y="571"/>
                      <a:pt x="1623" y="510"/>
                    </a:cubicBezTo>
                    <a:cubicBezTo>
                      <a:pt x="1587" y="448"/>
                      <a:pt x="1543" y="391"/>
                      <a:pt x="1493" y="341"/>
                    </a:cubicBezTo>
                    <a:cubicBezTo>
                      <a:pt x="1443" y="291"/>
                      <a:pt x="1386" y="247"/>
                      <a:pt x="1324" y="211"/>
                    </a:cubicBezTo>
                    <a:cubicBezTo>
                      <a:pt x="1262" y="175"/>
                      <a:pt x="1196" y="148"/>
                      <a:pt x="1128" y="130"/>
                    </a:cubicBezTo>
                    <a:cubicBezTo>
                      <a:pt x="1059" y="111"/>
                      <a:pt x="988" y="102"/>
                      <a:pt x="917" y="102"/>
                    </a:cubicBezTo>
                    <a:cubicBezTo>
                      <a:pt x="845" y="102"/>
                      <a:pt x="774" y="111"/>
                      <a:pt x="706" y="130"/>
                    </a:cubicBezTo>
                    <a:cubicBezTo>
                      <a:pt x="637" y="148"/>
                      <a:pt x="571" y="175"/>
                      <a:pt x="509" y="211"/>
                    </a:cubicBezTo>
                    <a:cubicBezTo>
                      <a:pt x="447" y="247"/>
                      <a:pt x="391" y="291"/>
                      <a:pt x="340" y="341"/>
                    </a:cubicBezTo>
                    <a:cubicBezTo>
                      <a:pt x="290" y="391"/>
                      <a:pt x="247" y="448"/>
                      <a:pt x="211" y="510"/>
                    </a:cubicBezTo>
                    <a:cubicBezTo>
                      <a:pt x="175" y="571"/>
                      <a:pt x="148" y="638"/>
                      <a:pt x="129" y="706"/>
                    </a:cubicBezTo>
                    <a:cubicBezTo>
                      <a:pt x="111" y="775"/>
                      <a:pt x="102" y="846"/>
                      <a:pt x="102" y="917"/>
                    </a:cubicBezTo>
                    <a:cubicBezTo>
                      <a:pt x="102" y="989"/>
                      <a:pt x="111" y="1060"/>
                      <a:pt x="129" y="1128"/>
                    </a:cubicBezTo>
                    <a:cubicBezTo>
                      <a:pt x="148" y="1197"/>
                      <a:pt x="175" y="1263"/>
                      <a:pt x="211" y="1325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868" name=""/>
            <p:cNvGrpSpPr/>
            <p:nvPr/>
          </p:nvGrpSpPr>
          <p:grpSpPr>
            <a:xfrm>
              <a:off x="4450320" y="1799640"/>
              <a:ext cx="712440" cy="714600"/>
              <a:chOff x="4450320" y="1799640"/>
              <a:chExt cx="712440" cy="714600"/>
            </a:xfrm>
          </p:grpSpPr>
          <p:sp>
            <p:nvSpPr>
              <p:cNvPr id="869" name=""/>
              <p:cNvSpPr/>
              <p:nvPr/>
            </p:nvSpPr>
            <p:spPr>
              <a:xfrm>
                <a:off x="4450320" y="1799640"/>
                <a:ext cx="712440" cy="714600"/>
              </a:xfrm>
              <a:custGeom>
                <a:avLst/>
                <a:gdLst>
                  <a:gd name="textAreaLeft" fmla="*/ 0 w 712440"/>
                  <a:gd name="textAreaRight" fmla="*/ 712800 w 712440"/>
                  <a:gd name="textAreaTop" fmla="*/ 0 h 714600"/>
                  <a:gd name="textAreaBottom" fmla="*/ 714960 h 71460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solidFill>
                <a:srgbClr val="33333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70" name=""/>
              <p:cNvSpPr/>
              <p:nvPr/>
            </p:nvSpPr>
            <p:spPr>
              <a:xfrm>
                <a:off x="4450320" y="1799640"/>
                <a:ext cx="712440" cy="714600"/>
              </a:xfrm>
              <a:custGeom>
                <a:avLst/>
                <a:gdLst>
                  <a:gd name="textAreaLeft" fmla="*/ 0 w 712440"/>
                  <a:gd name="textAreaRight" fmla="*/ 712800 w 712440"/>
                  <a:gd name="textAreaTop" fmla="*/ 0 h 714600"/>
                  <a:gd name="textAreaBottom" fmla="*/ 714960 h 71460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871" name=""/>
            <p:cNvGrpSpPr/>
            <p:nvPr/>
          </p:nvGrpSpPr>
          <p:grpSpPr>
            <a:xfrm>
              <a:off x="4452480" y="1773720"/>
              <a:ext cx="472320" cy="634320"/>
              <a:chOff x="4452480" y="1773720"/>
              <a:chExt cx="472320" cy="634320"/>
            </a:xfrm>
          </p:grpSpPr>
          <p:sp>
            <p:nvSpPr>
              <p:cNvPr id="872" name=""/>
              <p:cNvSpPr/>
              <p:nvPr/>
            </p:nvSpPr>
            <p:spPr>
              <a:xfrm>
                <a:off x="4452480" y="1773720"/>
                <a:ext cx="455400" cy="596160"/>
              </a:xfrm>
              <a:custGeom>
                <a:avLst/>
                <a:gdLst>
                  <a:gd name="textAreaLeft" fmla="*/ 0 w 455400"/>
                  <a:gd name="textAreaRight" fmla="*/ 455760 w 455400"/>
                  <a:gd name="textAreaTop" fmla="*/ 0 h 596160"/>
                  <a:gd name="textAreaBottom" fmla="*/ 596520 h 596160"/>
                </a:gdLst>
                <a:ahLst/>
                <a:rect l="textAreaLeft" t="textAreaTop" r="textAreaRight" b="textAreaBottom"/>
                <a:pathLst>
                  <a:path w="945" h="1237">
                    <a:moveTo>
                      <a:pt x="0" y="1237"/>
                    </a:moveTo>
                    <a:lnTo>
                      <a:pt x="0" y="0"/>
                    </a:lnTo>
                    <a:lnTo>
                      <a:pt x="945" y="0"/>
                    </a:lnTo>
                    <a:lnTo>
                      <a:pt x="945" y="1237"/>
                    </a:lnTo>
                    <a:lnTo>
                      <a:pt x="0" y="1237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s-AR" sz="5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873" name=""/>
              <p:cNvGrpSpPr/>
              <p:nvPr/>
            </p:nvGrpSpPr>
            <p:grpSpPr>
              <a:xfrm>
                <a:off x="4557960" y="1973160"/>
                <a:ext cx="366840" cy="434880"/>
                <a:chOff x="4557960" y="1973160"/>
                <a:chExt cx="366840" cy="434880"/>
              </a:xfrm>
            </p:grpSpPr>
            <p:sp>
              <p:nvSpPr>
                <p:cNvPr id="874" name=""/>
                <p:cNvSpPr/>
                <p:nvPr/>
              </p:nvSpPr>
              <p:spPr>
                <a:xfrm>
                  <a:off x="4557960" y="1973160"/>
                  <a:ext cx="366840" cy="434880"/>
                </a:xfrm>
                <a:custGeom>
                  <a:avLst/>
                  <a:gdLst>
                    <a:gd name="textAreaLeft" fmla="*/ 0 w 366840"/>
                    <a:gd name="textAreaRight" fmla="*/ 367200 w 366840"/>
                    <a:gd name="textAreaTop" fmla="*/ 0 h 434880"/>
                    <a:gd name="textAreaBottom" fmla="*/ 435240 h 43488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875" name=""/>
                <p:cNvSpPr/>
                <p:nvPr/>
              </p:nvSpPr>
              <p:spPr>
                <a:xfrm>
                  <a:off x="4557960" y="1973160"/>
                  <a:ext cx="366840" cy="434880"/>
                </a:xfrm>
                <a:custGeom>
                  <a:avLst/>
                  <a:gdLst>
                    <a:gd name="textAreaLeft" fmla="*/ 0 w 366840"/>
                    <a:gd name="textAreaRight" fmla="*/ 367200 w 366840"/>
                    <a:gd name="textAreaTop" fmla="*/ 0 h 434880"/>
                    <a:gd name="textAreaBottom" fmla="*/ 435240 h 43488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sp>
        <p:nvSpPr>
          <p:cNvPr id="876" name="PlaceHolder 1"/>
          <p:cNvSpPr>
            <a:spLocks noGrp="1"/>
          </p:cNvSpPr>
          <p:nvPr>
            <p:ph type="title"/>
          </p:nvPr>
        </p:nvSpPr>
        <p:spPr>
          <a:xfrm>
            <a:off x="1710000" y="919080"/>
            <a:ext cx="5542200" cy="17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5400" spc="-1" strike="noStrike">
                <a:solidFill>
                  <a:schemeClr val="lt1"/>
                </a:solidFill>
                <a:latin typeface="Poppins"/>
                <a:ea typeface="Poppins"/>
              </a:rPr>
              <a:t>GRACIAS POR ESCU    AR</a:t>
            </a:r>
            <a:r>
              <a:rPr b="1" lang="en" sz="5400" spc="-1" strike="noStrike">
                <a:solidFill>
                  <a:schemeClr val="dk2"/>
                </a:solidFill>
                <a:latin typeface="Poppins"/>
                <a:ea typeface="Poppins"/>
              </a:rPr>
              <a:t>!</a:t>
            </a:r>
            <a:endParaRPr b="0" lang="es-AR" sz="5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7" name=""/>
          <p:cNvSpPr/>
          <p:nvPr/>
        </p:nvSpPr>
        <p:spPr>
          <a:xfrm>
            <a:off x="4857840" y="2612160"/>
            <a:ext cx="522720" cy="323640"/>
          </a:xfrm>
          <a:custGeom>
            <a:avLst/>
            <a:gdLst>
              <a:gd name="textAreaLeft" fmla="*/ 0 w 522720"/>
              <a:gd name="textAreaRight" fmla="*/ 523800 w 522720"/>
              <a:gd name="textAreaTop" fmla="*/ 0 h 323640"/>
              <a:gd name="textAreaBottom" fmla="*/ 324720 h 323640"/>
            </a:gdLst>
            <a:ahLst/>
            <a:rect l="textAreaLeft" t="textAreaTop" r="textAreaRight" b="textAreaBottom"/>
            <a:pathLst>
              <a:path fill="none" w="1455" h="902">
                <a:moveTo>
                  <a:pt x="0" y="0"/>
                </a:moveTo>
                <a:cubicBezTo>
                  <a:pt x="120" y="166"/>
                  <a:pt x="485" y="880"/>
                  <a:pt x="485" y="880"/>
                </a:cubicBezTo>
                <a:lnTo>
                  <a:pt x="1455" y="902"/>
                </a:lnTo>
              </a:path>
            </a:pathLst>
          </a:custGeom>
          <a:noFill/>
          <a:ln w="180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9000" rIns="99000" tIns="54000" bIns="54000" anchor="ctr">
            <a:noAutofit/>
          </a:bodyPr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8" name="Google Shape;1192;p64"/>
          <p:cNvSpPr/>
          <p:nvPr/>
        </p:nvSpPr>
        <p:spPr>
          <a:xfrm>
            <a:off x="1547280" y="248040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879" name="Google Shape;1205;p64"/>
          <p:cNvGrpSpPr/>
          <p:nvPr/>
        </p:nvGrpSpPr>
        <p:grpSpPr>
          <a:xfrm>
            <a:off x="7038360" y="1792080"/>
            <a:ext cx="1822320" cy="3063240"/>
            <a:chOff x="7038360" y="1792080"/>
            <a:chExt cx="1822320" cy="3063240"/>
          </a:xfrm>
        </p:grpSpPr>
        <p:grpSp>
          <p:nvGrpSpPr>
            <p:cNvPr id="880" name="Google Shape;1206;p64"/>
            <p:cNvGrpSpPr/>
            <p:nvPr/>
          </p:nvGrpSpPr>
          <p:grpSpPr>
            <a:xfrm>
              <a:off x="7038360" y="2836440"/>
              <a:ext cx="1822320" cy="2018880"/>
              <a:chOff x="7038360" y="2836440"/>
              <a:chExt cx="1822320" cy="2018880"/>
            </a:xfrm>
          </p:grpSpPr>
          <p:sp>
            <p:nvSpPr>
              <p:cNvPr id="881" name="Google Shape;1207;p64"/>
              <p:cNvSpPr/>
              <p:nvPr/>
            </p:nvSpPr>
            <p:spPr>
              <a:xfrm rot="21068400">
                <a:off x="7293960" y="3581640"/>
                <a:ext cx="1393920" cy="1099080"/>
              </a:xfrm>
              <a:custGeom>
                <a:avLst/>
                <a:gdLst>
                  <a:gd name="textAreaLeft" fmla="*/ 0 w 1393920"/>
                  <a:gd name="textAreaRight" fmla="*/ 1396080 w 1393920"/>
                  <a:gd name="textAreaTop" fmla="*/ 0 h 1099080"/>
                  <a:gd name="textAreaBottom" fmla="*/ 1101240 h 1099080"/>
                </a:gdLst>
                <a:ahLst/>
                <a:rect l="textAreaLeft" t="textAreaTop" r="textAreaRight" b="textAreaBottom"/>
                <a:pathLst>
                  <a:path w="51484" h="40613">
                    <a:moveTo>
                      <a:pt x="19229" y="0"/>
                    </a:moveTo>
                    <a:lnTo>
                      <a:pt x="334" y="39088"/>
                    </a:lnTo>
                    <a:cubicBezTo>
                      <a:pt x="1" y="39791"/>
                      <a:pt x="513" y="40612"/>
                      <a:pt x="1299" y="40612"/>
                    </a:cubicBezTo>
                    <a:lnTo>
                      <a:pt x="50186" y="40612"/>
                    </a:lnTo>
                    <a:cubicBezTo>
                      <a:pt x="50971" y="40612"/>
                      <a:pt x="51483" y="39791"/>
                      <a:pt x="51138" y="39088"/>
                    </a:cubicBezTo>
                    <a:lnTo>
                      <a:pt x="32279" y="0"/>
                    </a:lnTo>
                    <a:close/>
                  </a:path>
                </a:pathLst>
              </a:custGeom>
              <a:solidFill>
                <a:srgbClr val="9ce8e7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1440" bIns="9144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82" name="Google Shape;1208;p64"/>
              <p:cNvSpPr/>
              <p:nvPr/>
            </p:nvSpPr>
            <p:spPr>
              <a:xfrm rot="21068400">
                <a:off x="7165440" y="2972880"/>
                <a:ext cx="1568160" cy="1772280"/>
              </a:xfrm>
              <a:custGeom>
                <a:avLst/>
                <a:gdLst>
                  <a:gd name="textAreaLeft" fmla="*/ 0 w 1568160"/>
                  <a:gd name="textAreaRight" fmla="*/ 1570320 w 1568160"/>
                  <a:gd name="textAreaTop" fmla="*/ 0 h 1772280"/>
                  <a:gd name="textAreaBottom" fmla="*/ 1774440 h 1772280"/>
                </a:gdLst>
                <a:ahLst/>
                <a:rect l="textAreaLeft" t="textAreaTop" r="textAreaRight" b="textAreaBottom"/>
                <a:pathLst>
                  <a:path fill="none" w="57913" h="65438">
                    <a:moveTo>
                      <a:pt x="501" y="63199"/>
                    </a:moveTo>
                    <a:lnTo>
                      <a:pt x="21111" y="20455"/>
                    </a:lnTo>
                    <a:lnTo>
                      <a:pt x="21111" y="1"/>
                    </a:lnTo>
                    <a:lnTo>
                      <a:pt x="36815" y="1"/>
                    </a:lnTo>
                    <a:lnTo>
                      <a:pt x="36815" y="20455"/>
                    </a:lnTo>
                    <a:lnTo>
                      <a:pt x="57425" y="63199"/>
                    </a:lnTo>
                    <a:cubicBezTo>
                      <a:pt x="57913" y="64235"/>
                      <a:pt x="57163" y="65437"/>
                      <a:pt x="56008" y="65437"/>
                    </a:cubicBezTo>
                    <a:lnTo>
                      <a:pt x="1906" y="65437"/>
                    </a:lnTo>
                    <a:cubicBezTo>
                      <a:pt x="763" y="65437"/>
                      <a:pt x="1" y="64235"/>
                      <a:pt x="501" y="63199"/>
                    </a:cubicBezTo>
                    <a:close/>
                  </a:path>
                </a:pathLst>
              </a:custGeom>
              <a:noFill/>
              <a:ln w="28575">
                <a:solidFill>
                  <a:srgbClr val="ffffff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1440" bIns="9144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3" name="Google Shape;1209;p64"/>
              <p:cNvSpPr/>
              <p:nvPr/>
            </p:nvSpPr>
            <p:spPr>
              <a:xfrm rot="21068400">
                <a:off x="7675920" y="3483000"/>
                <a:ext cx="426240" cy="360"/>
              </a:xfrm>
              <a:custGeom>
                <a:avLst/>
                <a:gdLst>
                  <a:gd name="textAreaLeft" fmla="*/ 0 w 426240"/>
                  <a:gd name="textAreaRight" fmla="*/ 428400 w 426240"/>
                  <a:gd name="textAreaTop" fmla="*/ 0 h 360"/>
                  <a:gd name="textAreaBottom" fmla="*/ 23040 h 360"/>
                </a:gdLst>
                <a:ahLst/>
                <a:rect l="textAreaLeft" t="textAreaTop" r="textAreaRight" b="textAreaBottom"/>
                <a:pathLst>
                  <a:path fill="none" w="15800" h="1">
                    <a:moveTo>
                      <a:pt x="15800" y="1"/>
                    </a:moveTo>
                    <a:lnTo>
                      <a:pt x="0" y="1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360" bIns="3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4" name="Google Shape;1210;p64"/>
              <p:cNvSpPr/>
              <p:nvPr/>
            </p:nvSpPr>
            <p:spPr>
              <a:xfrm rot="21068400">
                <a:off x="8092440" y="3800520"/>
                <a:ext cx="63360" cy="63360"/>
              </a:xfrm>
              <a:custGeom>
                <a:avLst/>
                <a:gdLst>
                  <a:gd name="textAreaLeft" fmla="*/ 0 w 63360"/>
                  <a:gd name="textAreaRight" fmla="*/ 65520 w 63360"/>
                  <a:gd name="textAreaTop" fmla="*/ 0 h 63360"/>
                  <a:gd name="textAreaBottom" fmla="*/ 65520 h 63360"/>
                </a:gdLst>
                <a:ahLst/>
                <a:rect l="textAreaLeft" t="textAreaTop" r="textAreaRight" b="textAreaBottom"/>
                <a:pathLst>
                  <a:path fill="none" w="2418" h="2418">
                    <a:moveTo>
                      <a:pt x="2274" y="953"/>
                    </a:moveTo>
                    <a:cubicBezTo>
                      <a:pt x="2417" y="1548"/>
                      <a:pt x="2048" y="2132"/>
                      <a:pt x="1465" y="2274"/>
                    </a:cubicBezTo>
                    <a:cubicBezTo>
                      <a:pt x="870" y="2417"/>
                      <a:pt x="274" y="2048"/>
                      <a:pt x="143" y="1465"/>
                    </a:cubicBezTo>
                    <a:cubicBezTo>
                      <a:pt x="0" y="870"/>
                      <a:pt x="369" y="274"/>
                      <a:pt x="953" y="143"/>
                    </a:cubicBezTo>
                    <a:cubicBezTo>
                      <a:pt x="1548" y="0"/>
                      <a:pt x="2132" y="369"/>
                      <a:pt x="2274" y="953"/>
                    </a:cubicBezTo>
                    <a:close/>
                  </a:path>
                </a:pathLst>
              </a:custGeom>
              <a:noFill/>
              <a:ln w="9525">
                <a:solidFill>
                  <a:srgbClr val="2a2e3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5" name="Google Shape;1211;p64"/>
              <p:cNvSpPr/>
              <p:nvPr/>
            </p:nvSpPr>
            <p:spPr>
              <a:xfrm rot="21068400">
                <a:off x="7773840" y="3696120"/>
                <a:ext cx="81000" cy="81000"/>
              </a:xfrm>
              <a:custGeom>
                <a:avLst/>
                <a:gdLst>
                  <a:gd name="textAreaLeft" fmla="*/ 0 w 81000"/>
                  <a:gd name="textAreaRight" fmla="*/ 83160 w 81000"/>
                  <a:gd name="textAreaTop" fmla="*/ 0 h 81000"/>
                  <a:gd name="textAreaBottom" fmla="*/ 83160 h 81000"/>
                </a:gdLst>
                <a:ahLst/>
                <a:rect l="textAreaLeft" t="textAreaTop" r="textAreaRight" b="textAreaBottom"/>
                <a:pathLst>
                  <a:path fill="none" w="3073" h="3073">
                    <a:moveTo>
                      <a:pt x="1" y="1536"/>
                    </a:moveTo>
                    <a:cubicBezTo>
                      <a:pt x="1" y="2381"/>
                      <a:pt x="692" y="3072"/>
                      <a:pt x="1537" y="3072"/>
                    </a:cubicBezTo>
                    <a:cubicBezTo>
                      <a:pt x="2394" y="3072"/>
                      <a:pt x="3073" y="2381"/>
                      <a:pt x="3073" y="1536"/>
                    </a:cubicBezTo>
                    <a:cubicBezTo>
                      <a:pt x="3073" y="679"/>
                      <a:pt x="2394" y="0"/>
                      <a:pt x="1537" y="0"/>
                    </a:cubicBezTo>
                    <a:cubicBezTo>
                      <a:pt x="692" y="0"/>
                      <a:pt x="1" y="679"/>
                      <a:pt x="1" y="1536"/>
                    </a:cubicBezTo>
                    <a:close/>
                  </a:path>
                </a:pathLst>
              </a:custGeom>
              <a:noFill/>
              <a:ln w="9525">
                <a:solidFill>
                  <a:srgbClr val="2a2e3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1400" bIns="4140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6" name="Google Shape;1212;p64"/>
              <p:cNvSpPr/>
              <p:nvPr/>
            </p:nvSpPr>
            <p:spPr>
              <a:xfrm rot="21068400">
                <a:off x="7673400" y="4073040"/>
                <a:ext cx="50400" cy="50040"/>
              </a:xfrm>
              <a:custGeom>
                <a:avLst/>
                <a:gdLst>
                  <a:gd name="textAreaLeft" fmla="*/ 0 w 50400"/>
                  <a:gd name="textAreaRight" fmla="*/ 52560 w 50400"/>
                  <a:gd name="textAreaTop" fmla="*/ 0 h 50040"/>
                  <a:gd name="textAreaBottom" fmla="*/ 52200 h 50040"/>
                </a:gdLst>
                <a:ahLst/>
                <a:rect l="textAreaLeft" t="textAreaTop" r="textAreaRight" b="textAreaBottom"/>
                <a:pathLst>
                  <a:path fill="none" w="1942" h="1930">
                    <a:moveTo>
                      <a:pt x="1" y="965"/>
                    </a:moveTo>
                    <a:cubicBezTo>
                      <a:pt x="1" y="1500"/>
                      <a:pt x="441" y="1929"/>
                      <a:pt x="965" y="1929"/>
                    </a:cubicBezTo>
                    <a:cubicBezTo>
                      <a:pt x="1501" y="1929"/>
                      <a:pt x="1942" y="1500"/>
                      <a:pt x="1942" y="965"/>
                    </a:cubicBezTo>
                    <a:cubicBezTo>
                      <a:pt x="1942" y="429"/>
                      <a:pt x="1501" y="0"/>
                      <a:pt x="965" y="0"/>
                    </a:cubicBezTo>
                    <a:cubicBezTo>
                      <a:pt x="441" y="0"/>
                      <a:pt x="1" y="429"/>
                      <a:pt x="1" y="965"/>
                    </a:cubicBezTo>
                    <a:close/>
                  </a:path>
                </a:pathLst>
              </a:custGeom>
              <a:noFill/>
              <a:ln w="9525">
                <a:solidFill>
                  <a:srgbClr val="2a2e3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25920" bIns="2592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7" name="Google Shape;1213;p64"/>
              <p:cNvSpPr/>
              <p:nvPr/>
            </p:nvSpPr>
            <p:spPr>
              <a:xfrm rot="21068400">
                <a:off x="7890480" y="4033800"/>
                <a:ext cx="183600" cy="183600"/>
              </a:xfrm>
              <a:custGeom>
                <a:avLst/>
                <a:gdLst>
                  <a:gd name="textAreaLeft" fmla="*/ 0 w 183600"/>
                  <a:gd name="textAreaRight" fmla="*/ 185760 w 183600"/>
                  <a:gd name="textAreaTop" fmla="*/ 0 h 183600"/>
                  <a:gd name="textAreaBottom" fmla="*/ 185760 h 183600"/>
                </a:gdLst>
                <a:ahLst/>
                <a:rect l="textAreaLeft" t="textAreaTop" r="textAreaRight" b="textAreaBottom"/>
                <a:pathLst>
                  <a:path fill="none" w="6847" h="6847">
                    <a:moveTo>
                      <a:pt x="0" y="3418"/>
                    </a:moveTo>
                    <a:cubicBezTo>
                      <a:pt x="0" y="5311"/>
                      <a:pt x="1536" y="6847"/>
                      <a:pt x="3429" y="6847"/>
                    </a:cubicBezTo>
                    <a:cubicBezTo>
                      <a:pt x="5310" y="6847"/>
                      <a:pt x="6846" y="5311"/>
                      <a:pt x="6846" y="3418"/>
                    </a:cubicBezTo>
                    <a:cubicBezTo>
                      <a:pt x="6846" y="1525"/>
                      <a:pt x="5310" y="1"/>
                      <a:pt x="3429" y="1"/>
                    </a:cubicBezTo>
                    <a:cubicBezTo>
                      <a:pt x="1536" y="1"/>
                      <a:pt x="0" y="1525"/>
                      <a:pt x="0" y="3418"/>
                    </a:cubicBezTo>
                    <a:close/>
                  </a:path>
                </a:pathLst>
              </a:custGeom>
              <a:noFill/>
              <a:ln w="9525">
                <a:solidFill>
                  <a:srgbClr val="2a2e3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91440" bIns="9144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8" name="Google Shape;1214;p64"/>
              <p:cNvSpPr/>
              <p:nvPr/>
            </p:nvSpPr>
            <p:spPr>
              <a:xfrm rot="21068400">
                <a:off x="8265240" y="4160880"/>
                <a:ext cx="93240" cy="93240"/>
              </a:xfrm>
              <a:custGeom>
                <a:avLst/>
                <a:gdLst>
                  <a:gd name="textAreaLeft" fmla="*/ 0 w 93240"/>
                  <a:gd name="textAreaRight" fmla="*/ 95400 w 93240"/>
                  <a:gd name="textAreaTop" fmla="*/ 0 h 93240"/>
                  <a:gd name="textAreaBottom" fmla="*/ 95400 h 93240"/>
                </a:gdLst>
                <a:ahLst/>
                <a:rect l="textAreaLeft" t="textAreaTop" r="textAreaRight" b="textAreaBottom"/>
                <a:pathLst>
                  <a:path fill="none" w="3513" h="3514">
                    <a:moveTo>
                      <a:pt x="1" y="1763"/>
                    </a:moveTo>
                    <a:cubicBezTo>
                      <a:pt x="1" y="2727"/>
                      <a:pt x="786" y="3513"/>
                      <a:pt x="1751" y="3513"/>
                    </a:cubicBezTo>
                    <a:cubicBezTo>
                      <a:pt x="2727" y="3513"/>
                      <a:pt x="3513" y="2727"/>
                      <a:pt x="3513" y="1763"/>
                    </a:cubicBezTo>
                    <a:cubicBezTo>
                      <a:pt x="3513" y="787"/>
                      <a:pt x="2727" y="1"/>
                      <a:pt x="1751" y="1"/>
                    </a:cubicBezTo>
                    <a:cubicBezTo>
                      <a:pt x="786" y="1"/>
                      <a:pt x="1" y="787"/>
                      <a:pt x="1" y="1763"/>
                    </a:cubicBezTo>
                    <a:close/>
                  </a:path>
                </a:pathLst>
              </a:custGeom>
              <a:noFill/>
              <a:ln w="9525">
                <a:solidFill>
                  <a:srgbClr val="2a2e3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7520" bIns="4752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889" name="Google Shape;1215;p64"/>
              <p:cNvSpPr/>
              <p:nvPr/>
            </p:nvSpPr>
            <p:spPr>
              <a:xfrm rot="21068400">
                <a:off x="7526880" y="2878560"/>
                <a:ext cx="555480" cy="104400"/>
              </a:xfrm>
              <a:custGeom>
                <a:avLst/>
                <a:gdLst>
                  <a:gd name="textAreaLeft" fmla="*/ 0 w 555480"/>
                  <a:gd name="textAreaRight" fmla="*/ 557640 w 555480"/>
                  <a:gd name="textAreaTop" fmla="*/ 0 h 104400"/>
                  <a:gd name="textAreaBottom" fmla="*/ 106560 h 104400"/>
                </a:gdLst>
                <a:ahLst/>
                <a:rect l="textAreaLeft" t="textAreaTop" r="textAreaRight" b="textAreaBottom"/>
                <a:pathLst>
                  <a:path fill="none" w="20563" h="3930">
                    <a:moveTo>
                      <a:pt x="20563" y="3930"/>
                    </a:moveTo>
                    <a:lnTo>
                      <a:pt x="1" y="3930"/>
                    </a:lnTo>
                    <a:lnTo>
                      <a:pt x="1" y="1"/>
                    </a:lnTo>
                    <a:lnTo>
                      <a:pt x="20563" y="1"/>
                    </a:lnTo>
                    <a:close/>
                  </a:path>
                </a:pathLst>
              </a:custGeom>
              <a:noFill/>
              <a:ln cap="rnd" w="28575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53280" bIns="5328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es-AR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890" name="Google Shape;1216;p64"/>
            <p:cNvSpPr/>
            <p:nvPr/>
          </p:nvSpPr>
          <p:spPr>
            <a:xfrm>
              <a:off x="7322040" y="2287440"/>
              <a:ext cx="355320" cy="355320"/>
            </a:xfrm>
            <a:custGeom>
              <a:avLst/>
              <a:gdLst>
                <a:gd name="textAreaLeft" fmla="*/ 0 w 355320"/>
                <a:gd name="textAreaRight" fmla="*/ 357480 w 355320"/>
                <a:gd name="textAreaTop" fmla="*/ 0 h 355320"/>
                <a:gd name="textAreaBottom" fmla="*/ 357480 h 355320"/>
              </a:gdLst>
              <a:ahLst/>
              <a:rect l="textAreaLeft" t="textAreaTop" r="textAreaRight" b="textAreaBottom"/>
              <a:pathLst>
                <a:path fill="none" w="10848" h="10847">
                  <a:moveTo>
                    <a:pt x="10847" y="5430"/>
                  </a:moveTo>
                  <a:cubicBezTo>
                    <a:pt x="10847" y="8418"/>
                    <a:pt x="8419" y="10847"/>
                    <a:pt x="5430" y="10847"/>
                  </a:cubicBezTo>
                  <a:cubicBezTo>
                    <a:pt x="2430" y="10847"/>
                    <a:pt x="1" y="8418"/>
                    <a:pt x="1" y="5430"/>
                  </a:cubicBezTo>
                  <a:cubicBezTo>
                    <a:pt x="1" y="2429"/>
                    <a:pt x="2430" y="0"/>
                    <a:pt x="5430" y="0"/>
                  </a:cubicBezTo>
                  <a:cubicBezTo>
                    <a:pt x="8419" y="0"/>
                    <a:pt x="10847" y="2429"/>
                    <a:pt x="10847" y="5430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1" name="Google Shape;1217;p64"/>
            <p:cNvSpPr/>
            <p:nvPr/>
          </p:nvSpPr>
          <p:spPr>
            <a:xfrm>
              <a:off x="7806600" y="1792080"/>
              <a:ext cx="167040" cy="167040"/>
            </a:xfrm>
            <a:custGeom>
              <a:avLst/>
              <a:gdLst>
                <a:gd name="textAreaLeft" fmla="*/ 0 w 167040"/>
                <a:gd name="textAreaRight" fmla="*/ 169200 w 167040"/>
                <a:gd name="textAreaTop" fmla="*/ 0 h 167040"/>
                <a:gd name="textAreaBottom" fmla="*/ 169200 h 167040"/>
              </a:gdLst>
              <a:ahLst/>
              <a:rect l="textAreaLeft" t="textAreaTop" r="textAreaRight" b="textAreaBottom"/>
              <a:pathLst>
                <a:path fill="none" w="5133" h="5133">
                  <a:moveTo>
                    <a:pt x="0" y="2572"/>
                  </a:moveTo>
                  <a:cubicBezTo>
                    <a:pt x="0" y="3989"/>
                    <a:pt x="1155" y="5132"/>
                    <a:pt x="2572" y="5132"/>
                  </a:cubicBezTo>
                  <a:cubicBezTo>
                    <a:pt x="3989" y="5132"/>
                    <a:pt x="5132" y="3989"/>
                    <a:pt x="5132" y="2572"/>
                  </a:cubicBezTo>
                  <a:cubicBezTo>
                    <a:pt x="5132" y="1155"/>
                    <a:pt x="3989" y="0"/>
                    <a:pt x="2572" y="0"/>
                  </a:cubicBezTo>
                  <a:cubicBezTo>
                    <a:pt x="1155" y="0"/>
                    <a:pt x="0" y="1155"/>
                    <a:pt x="0" y="2572"/>
                  </a:cubicBez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84600" bIns="84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892" name="Google Shape;1218;p64"/>
          <p:cNvGrpSpPr/>
          <p:nvPr/>
        </p:nvGrpSpPr>
        <p:grpSpPr>
          <a:xfrm>
            <a:off x="494280" y="293040"/>
            <a:ext cx="1315440" cy="1148040"/>
            <a:chOff x="494280" y="293040"/>
            <a:chExt cx="1315440" cy="1148040"/>
          </a:xfrm>
        </p:grpSpPr>
        <p:sp>
          <p:nvSpPr>
            <p:cNvPr id="893" name="Google Shape;1219;p64"/>
            <p:cNvSpPr/>
            <p:nvPr/>
          </p:nvSpPr>
          <p:spPr>
            <a:xfrm rot="19459200">
              <a:off x="806040" y="1146960"/>
              <a:ext cx="102240" cy="291600"/>
            </a:xfrm>
            <a:custGeom>
              <a:avLst/>
              <a:gdLst>
                <a:gd name="textAreaLeft" fmla="*/ 0 w 102240"/>
                <a:gd name="textAreaRight" fmla="*/ 104400 w 102240"/>
                <a:gd name="textAreaTop" fmla="*/ 0 h 291600"/>
                <a:gd name="textAreaBottom" fmla="*/ 293760 h 291600"/>
              </a:gdLst>
              <a:ahLst/>
              <a:rect l="textAreaLeft" t="textAreaTop" r="textAreaRight" b="textAreaBottom"/>
              <a:pathLst>
                <a:path fill="none" w="3775" h="10621">
                  <a:moveTo>
                    <a:pt x="3775" y="10621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4" name="Google Shape;1220;p64"/>
            <p:cNvSpPr/>
            <p:nvPr/>
          </p:nvSpPr>
          <p:spPr>
            <a:xfrm rot="19459200">
              <a:off x="885960" y="1089360"/>
              <a:ext cx="76680" cy="219240"/>
            </a:xfrm>
            <a:custGeom>
              <a:avLst/>
              <a:gdLst>
                <a:gd name="textAreaLeft" fmla="*/ 0 w 76680"/>
                <a:gd name="textAreaRight" fmla="*/ 78840 w 76680"/>
                <a:gd name="textAreaTop" fmla="*/ 0 h 219240"/>
                <a:gd name="textAreaBottom" fmla="*/ 221400 h 219240"/>
              </a:gdLst>
              <a:ahLst/>
              <a:rect l="textAreaLeft" t="textAreaTop" r="textAreaRight" b="textAreaBottom"/>
              <a:pathLst>
                <a:path fill="none" w="2847" h="8002">
                  <a:moveTo>
                    <a:pt x="2847" y="8002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5" name="Google Shape;1221;p64"/>
            <p:cNvSpPr/>
            <p:nvPr/>
          </p:nvSpPr>
          <p:spPr>
            <a:xfrm rot="19459200">
              <a:off x="1020960" y="913320"/>
              <a:ext cx="66600" cy="191520"/>
            </a:xfrm>
            <a:custGeom>
              <a:avLst/>
              <a:gdLst>
                <a:gd name="textAreaLeft" fmla="*/ 0 w 66600"/>
                <a:gd name="textAreaRight" fmla="*/ 68760 w 66600"/>
                <a:gd name="textAreaTop" fmla="*/ 0 h 191520"/>
                <a:gd name="textAreaBottom" fmla="*/ 193680 h 191520"/>
              </a:gdLst>
              <a:ahLst/>
              <a:rect l="textAreaLeft" t="textAreaTop" r="textAreaRight" b="textAreaBottom"/>
              <a:pathLst>
                <a:path fill="none" w="2490" h="7002">
                  <a:moveTo>
                    <a:pt x="2489" y="7002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6" name="Google Shape;1222;p64"/>
            <p:cNvSpPr/>
            <p:nvPr/>
          </p:nvSpPr>
          <p:spPr>
            <a:xfrm rot="19459200">
              <a:off x="1069560" y="772560"/>
              <a:ext cx="99720" cy="283680"/>
            </a:xfrm>
            <a:custGeom>
              <a:avLst/>
              <a:gdLst>
                <a:gd name="textAreaLeft" fmla="*/ 0 w 99720"/>
                <a:gd name="textAreaRight" fmla="*/ 101880 w 99720"/>
                <a:gd name="textAreaTop" fmla="*/ 0 h 283680"/>
                <a:gd name="textAreaBottom" fmla="*/ 285840 h 283680"/>
              </a:gdLst>
              <a:ahLst/>
              <a:rect l="textAreaLeft" t="textAreaTop" r="textAreaRight" b="textAreaBottom"/>
              <a:pathLst>
                <a:path fill="none" w="3680" h="10335">
                  <a:moveTo>
                    <a:pt x="3680" y="10335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7" name="Google Shape;1223;p64"/>
            <p:cNvSpPr/>
            <p:nvPr/>
          </p:nvSpPr>
          <p:spPr>
            <a:xfrm rot="19459200">
              <a:off x="1136880" y="679320"/>
              <a:ext cx="99000" cy="281520"/>
            </a:xfrm>
            <a:custGeom>
              <a:avLst/>
              <a:gdLst>
                <a:gd name="textAreaLeft" fmla="*/ 0 w 99000"/>
                <a:gd name="textAreaRight" fmla="*/ 101160 w 99000"/>
                <a:gd name="textAreaTop" fmla="*/ 0 h 281520"/>
                <a:gd name="textAreaBottom" fmla="*/ 283680 h 281520"/>
              </a:gdLst>
              <a:ahLst/>
              <a:rect l="textAreaLeft" t="textAreaTop" r="textAreaRight" b="textAreaBottom"/>
              <a:pathLst>
                <a:path fill="none" w="3656" h="10264">
                  <a:moveTo>
                    <a:pt x="3656" y="10264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8" name="Google Shape;1224;p64"/>
            <p:cNvSpPr/>
            <p:nvPr/>
          </p:nvSpPr>
          <p:spPr>
            <a:xfrm rot="19459200">
              <a:off x="1218600" y="631800"/>
              <a:ext cx="64800" cy="185760"/>
            </a:xfrm>
            <a:custGeom>
              <a:avLst/>
              <a:gdLst>
                <a:gd name="textAreaLeft" fmla="*/ 0 w 64800"/>
                <a:gd name="textAreaRight" fmla="*/ 66960 w 64800"/>
                <a:gd name="textAreaTop" fmla="*/ 0 h 185760"/>
                <a:gd name="textAreaBottom" fmla="*/ 187920 h 185760"/>
              </a:gdLst>
              <a:ahLst/>
              <a:rect l="textAreaLeft" t="textAreaTop" r="textAreaRight" b="textAreaBottom"/>
              <a:pathLst>
                <a:path fill="none" w="2418" h="6799">
                  <a:moveTo>
                    <a:pt x="2418" y="6799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99" name="Google Shape;1225;p64"/>
            <p:cNvSpPr/>
            <p:nvPr/>
          </p:nvSpPr>
          <p:spPr>
            <a:xfrm rot="19459200">
              <a:off x="1343520" y="423720"/>
              <a:ext cx="77760" cy="222840"/>
            </a:xfrm>
            <a:custGeom>
              <a:avLst/>
              <a:gdLst>
                <a:gd name="textAreaLeft" fmla="*/ 0 w 77760"/>
                <a:gd name="textAreaRight" fmla="*/ 79920 w 77760"/>
                <a:gd name="textAreaTop" fmla="*/ 0 h 222840"/>
                <a:gd name="textAreaBottom" fmla="*/ 225000 h 222840"/>
              </a:gdLst>
              <a:ahLst/>
              <a:rect l="textAreaLeft" t="textAreaTop" r="textAreaRight" b="textAreaBottom"/>
              <a:pathLst>
                <a:path fill="none" w="2895" h="8133">
                  <a:moveTo>
                    <a:pt x="2894" y="8133"/>
                  </a:moveTo>
                  <a:lnTo>
                    <a:pt x="1" y="1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00" name="Google Shape;1226;p64"/>
            <p:cNvSpPr/>
            <p:nvPr/>
          </p:nvSpPr>
          <p:spPr>
            <a:xfrm rot="19459200">
              <a:off x="1396440" y="295200"/>
              <a:ext cx="102600" cy="291600"/>
            </a:xfrm>
            <a:custGeom>
              <a:avLst/>
              <a:gdLst>
                <a:gd name="textAreaLeft" fmla="*/ 0 w 102600"/>
                <a:gd name="textAreaRight" fmla="*/ 104760 w 102600"/>
                <a:gd name="textAreaTop" fmla="*/ 0 h 291600"/>
                <a:gd name="textAreaBottom" fmla="*/ 293760 h 291600"/>
              </a:gdLst>
              <a:ahLst/>
              <a:rect l="textAreaLeft" t="textAreaTop" r="textAreaRight" b="textAreaBottom"/>
              <a:pathLst>
                <a:path fill="none" w="3787" h="10621">
                  <a:moveTo>
                    <a:pt x="3787" y="10621"/>
                  </a:moveTo>
                  <a:lnTo>
                    <a:pt x="1" y="0"/>
                  </a:lnTo>
                </a:path>
              </a:pathLst>
            </a:custGeom>
            <a:noFill/>
            <a:ln cap="rnd" w="952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01" name="Google Shape;1227;p64"/>
            <p:cNvSpPr/>
            <p:nvPr/>
          </p:nvSpPr>
          <p:spPr>
            <a:xfrm rot="19459200">
              <a:off x="704520" y="588960"/>
              <a:ext cx="1034640" cy="574200"/>
            </a:xfrm>
            <a:custGeom>
              <a:avLst/>
              <a:gdLst>
                <a:gd name="textAreaLeft" fmla="*/ 0 w 1034640"/>
                <a:gd name="textAreaRight" fmla="*/ 1036800 w 1034640"/>
                <a:gd name="textAreaTop" fmla="*/ 0 h 574200"/>
                <a:gd name="textAreaBottom" fmla="*/ 576360 h 574200"/>
              </a:gdLst>
              <a:ahLst/>
              <a:rect l="textAreaLeft" t="textAreaTop" r="textAreaRight" b="textAreaBottom"/>
              <a:pathLst>
                <a:path fill="none" w="37494" h="20849">
                  <a:moveTo>
                    <a:pt x="1" y="20848"/>
                  </a:moveTo>
                  <a:cubicBezTo>
                    <a:pt x="9371" y="17515"/>
                    <a:pt x="5513" y="6668"/>
                    <a:pt x="14884" y="3334"/>
                  </a:cubicBezTo>
                  <a:cubicBezTo>
                    <a:pt x="24266" y="1"/>
                    <a:pt x="28123" y="10835"/>
                    <a:pt x="37494" y="7501"/>
                  </a:cubicBezTo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02" name="Google Shape;1228;p64"/>
            <p:cNvSpPr/>
            <p:nvPr/>
          </p:nvSpPr>
          <p:spPr>
            <a:xfrm rot="19459200">
              <a:off x="564480" y="575640"/>
              <a:ext cx="1034640" cy="574560"/>
            </a:xfrm>
            <a:custGeom>
              <a:avLst/>
              <a:gdLst>
                <a:gd name="textAreaLeft" fmla="*/ 0 w 1034640"/>
                <a:gd name="textAreaRight" fmla="*/ 1036800 w 1034640"/>
                <a:gd name="textAreaTop" fmla="*/ 0 h 574560"/>
                <a:gd name="textAreaBottom" fmla="*/ 576720 h 574560"/>
              </a:gdLst>
              <a:ahLst/>
              <a:rect l="textAreaLeft" t="textAreaTop" r="textAreaRight" b="textAreaBottom"/>
              <a:pathLst>
                <a:path fill="none" w="37493" h="20861">
                  <a:moveTo>
                    <a:pt x="0" y="13348"/>
                  </a:moveTo>
                  <a:cubicBezTo>
                    <a:pt x="9370" y="10014"/>
                    <a:pt x="13228" y="20861"/>
                    <a:pt x="22598" y="17515"/>
                  </a:cubicBezTo>
                  <a:cubicBezTo>
                    <a:pt x="31980" y="14181"/>
                    <a:pt x="28123" y="3347"/>
                    <a:pt x="37493" y="1"/>
                  </a:cubicBezTo>
                </a:path>
              </a:pathLst>
            </a:custGeom>
            <a:noFill/>
            <a:ln cap="rnd" w="28575">
              <a:solidFill>
                <a:srgbClr val="ffffff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es-AR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903" name="Google Shape;1229;p64"/>
          <p:cNvSpPr/>
          <p:nvPr/>
        </p:nvSpPr>
        <p:spPr>
          <a:xfrm>
            <a:off x="906480" y="3961800"/>
            <a:ext cx="101160" cy="101160"/>
          </a:xfrm>
          <a:custGeom>
            <a:avLst/>
            <a:gdLst>
              <a:gd name="textAreaLeft" fmla="*/ 0 w 101160"/>
              <a:gd name="textAreaRight" fmla="*/ 103320 w 101160"/>
              <a:gd name="textAreaTop" fmla="*/ 0 h 101160"/>
              <a:gd name="textAreaBottom" fmla="*/ 103320 h 101160"/>
            </a:gdLst>
            <a:ahLst/>
            <a:rect l="textAreaLeft" t="textAreaTop" r="textAreaRight" b="textAreaBottom"/>
            <a:pathLst>
              <a:path fill="none" w="2954" h="2954">
                <a:moveTo>
                  <a:pt x="2954" y="1477"/>
                </a:moveTo>
                <a:cubicBezTo>
                  <a:pt x="2954" y="2298"/>
                  <a:pt x="2299" y="2953"/>
                  <a:pt x="1477" y="2953"/>
                </a:cubicBezTo>
                <a:cubicBezTo>
                  <a:pt x="656" y="2953"/>
                  <a:pt x="1" y="2298"/>
                  <a:pt x="1" y="1477"/>
                </a:cubicBezTo>
                <a:cubicBezTo>
                  <a:pt x="1" y="655"/>
                  <a:pt x="656" y="0"/>
                  <a:pt x="1477" y="0"/>
                </a:cubicBezTo>
                <a:cubicBezTo>
                  <a:pt x="2299" y="0"/>
                  <a:pt x="2954" y="655"/>
                  <a:pt x="2954" y="1477"/>
                </a:cubicBezTo>
                <a:close/>
              </a:path>
            </a:pathLst>
          </a:custGeom>
          <a:noFill/>
          <a:ln cap="rnd" w="9525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51480" bIns="514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s-AR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4" name=""/>
          <p:cNvSpPr/>
          <p:nvPr/>
        </p:nvSpPr>
        <p:spPr>
          <a:xfrm flipV="1">
            <a:off x="4577760" y="2612160"/>
            <a:ext cx="64440" cy="134280"/>
          </a:xfrm>
          <a:prstGeom prst="line">
            <a:avLst/>
          </a:prstGeom>
          <a:ln w="72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6000" rIns="126000" tIns="14400" bIns="14400" anchor="ctr">
            <a:noAutofit/>
          </a:bodyPr>
          <a:p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5" name=""/>
          <p:cNvSpPr/>
          <p:nvPr/>
        </p:nvSpPr>
        <p:spPr>
          <a:xfrm>
            <a:off x="5317920" y="2826000"/>
            <a:ext cx="787680" cy="23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AR" sz="1000" spc="-1" strike="noStrike" cap="all">
                <a:solidFill>
                  <a:srgbClr val="ffffff"/>
                </a:solidFill>
                <a:latin typeface="Arial"/>
              </a:rPr>
              <a:t>Metanal</a:t>
            </a:r>
            <a:endParaRPr b="0" lang="es-AR" sz="1000" spc="-1" strike="noStrike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906" name=""/>
          <p:cNvGrpSpPr/>
          <p:nvPr/>
        </p:nvGrpSpPr>
        <p:grpSpPr>
          <a:xfrm>
            <a:off x="4995000" y="2010960"/>
            <a:ext cx="467280" cy="467280"/>
            <a:chOff x="4995000" y="2010960"/>
            <a:chExt cx="467280" cy="467280"/>
          </a:xfrm>
        </p:grpSpPr>
        <p:grpSp>
          <p:nvGrpSpPr>
            <p:cNvPr id="907" name=""/>
            <p:cNvGrpSpPr/>
            <p:nvPr/>
          </p:nvGrpSpPr>
          <p:grpSpPr>
            <a:xfrm>
              <a:off x="4995000" y="2010960"/>
              <a:ext cx="467280" cy="467280"/>
              <a:chOff x="4995000" y="2010960"/>
              <a:chExt cx="467280" cy="467280"/>
            </a:xfrm>
          </p:grpSpPr>
          <p:grpSp>
            <p:nvGrpSpPr>
              <p:cNvPr id="908" name=""/>
              <p:cNvGrpSpPr/>
              <p:nvPr/>
            </p:nvGrpSpPr>
            <p:grpSpPr>
              <a:xfrm>
                <a:off x="5019480" y="2035440"/>
                <a:ext cx="418320" cy="418320"/>
                <a:chOff x="5019480" y="2035440"/>
                <a:chExt cx="418320" cy="418320"/>
              </a:xfrm>
            </p:grpSpPr>
            <p:sp>
              <p:nvSpPr>
                <p:cNvPr id="909" name=""/>
                <p:cNvSpPr/>
                <p:nvPr/>
              </p:nvSpPr>
              <p:spPr>
                <a:xfrm>
                  <a:off x="5019480" y="2035440"/>
                  <a:ext cx="418320" cy="418320"/>
                </a:xfrm>
                <a:custGeom>
                  <a:avLst/>
                  <a:gdLst>
                    <a:gd name="textAreaLeft" fmla="*/ 0 w 418320"/>
                    <a:gd name="textAreaRight" fmla="*/ 418680 w 418320"/>
                    <a:gd name="textAreaTop" fmla="*/ 0 h 418320"/>
                    <a:gd name="textAreaBottom" fmla="*/ 418680 h 41832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solidFill>
                  <a:srgbClr val="ffffd7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10" name=""/>
                <p:cNvSpPr/>
                <p:nvPr/>
              </p:nvSpPr>
              <p:spPr>
                <a:xfrm>
                  <a:off x="5019480" y="2035440"/>
                  <a:ext cx="418320" cy="418320"/>
                </a:xfrm>
                <a:custGeom>
                  <a:avLst/>
                  <a:gdLst>
                    <a:gd name="textAreaLeft" fmla="*/ 0 w 418320"/>
                    <a:gd name="textAreaRight" fmla="*/ 418680 w 418320"/>
                    <a:gd name="textAreaTop" fmla="*/ 0 h 418320"/>
                    <a:gd name="textAreaBottom" fmla="*/ 418680 h 41832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  <p:sp>
            <p:nvSpPr>
              <p:cNvPr id="911" name=""/>
              <p:cNvSpPr/>
              <p:nvPr/>
            </p:nvSpPr>
            <p:spPr>
              <a:xfrm>
                <a:off x="4995000" y="2010960"/>
                <a:ext cx="467280" cy="467280"/>
              </a:xfrm>
              <a:custGeom>
                <a:avLst/>
                <a:gdLst>
                  <a:gd name="textAreaLeft" fmla="*/ 0 w 467280"/>
                  <a:gd name="textAreaRight" fmla="*/ 467640 w 467280"/>
                  <a:gd name="textAreaTop" fmla="*/ 0 h 467280"/>
                  <a:gd name="textAreaBottom" fmla="*/ 467640 h 467280"/>
                </a:gdLst>
                <a:ahLst/>
                <a:rect l="textAreaLeft" t="textAreaTop" r="textAreaRight" b="textAreaBottom"/>
                <a:pathLst>
                  <a:path w="969" h="969">
                    <a:moveTo>
                      <a:pt x="16" y="359"/>
                    </a:moveTo>
                    <a:cubicBezTo>
                      <a:pt x="27" y="318"/>
                      <a:pt x="43" y="279"/>
                      <a:pt x="65" y="242"/>
                    </a:cubicBezTo>
                    <a:cubicBezTo>
                      <a:pt x="86" y="205"/>
                      <a:pt x="112" y="172"/>
                      <a:pt x="142" y="142"/>
                    </a:cubicBezTo>
                    <a:cubicBezTo>
                      <a:pt x="171" y="112"/>
                      <a:pt x="205" y="86"/>
                      <a:pt x="242" y="65"/>
                    </a:cubicBezTo>
                    <a:cubicBezTo>
                      <a:pt x="279" y="43"/>
                      <a:pt x="318" y="27"/>
                      <a:pt x="359" y="16"/>
                    </a:cubicBezTo>
                    <a:cubicBezTo>
                      <a:pt x="400" y="6"/>
                      <a:pt x="442" y="0"/>
                      <a:pt x="484" y="0"/>
                    </a:cubicBezTo>
                    <a:cubicBezTo>
                      <a:pt x="527" y="0"/>
                      <a:pt x="569" y="6"/>
                      <a:pt x="610" y="16"/>
                    </a:cubicBezTo>
                    <a:cubicBezTo>
                      <a:pt x="651" y="27"/>
                      <a:pt x="690" y="43"/>
                      <a:pt x="727" y="65"/>
                    </a:cubicBez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cubicBezTo>
                      <a:pt x="764" y="86"/>
                      <a:pt x="797" y="112"/>
                      <a:pt x="827" y="142"/>
                    </a:cubicBezTo>
                    <a:cubicBezTo>
                      <a:pt x="857" y="172"/>
                      <a:pt x="883" y="205"/>
                      <a:pt x="904" y="242"/>
                    </a:cubicBezTo>
                    <a:cubicBezTo>
                      <a:pt x="925" y="279"/>
                      <a:pt x="942" y="318"/>
                      <a:pt x="953" y="359"/>
                    </a:cubicBezTo>
                    <a:cubicBezTo>
                      <a:pt x="964" y="400"/>
                      <a:pt x="969" y="442"/>
                      <a:pt x="969" y="484"/>
                    </a:cubicBezTo>
                    <a:cubicBezTo>
                      <a:pt x="969" y="527"/>
                      <a:pt x="964" y="569"/>
                      <a:pt x="953" y="610"/>
                    </a:cubicBezTo>
                    <a:cubicBezTo>
                      <a:pt x="942" y="651"/>
                      <a:pt x="925" y="690"/>
                      <a:pt x="904" y="727"/>
                    </a:cubicBez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cubicBezTo>
                      <a:pt x="883" y="764"/>
                      <a:pt x="857" y="797"/>
                      <a:pt x="827" y="827"/>
                    </a:cubicBezTo>
                    <a:cubicBezTo>
                      <a:pt x="797" y="857"/>
                      <a:pt x="764" y="883"/>
                      <a:pt x="727" y="904"/>
                    </a:cubicBez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cubicBezTo>
                      <a:pt x="690" y="926"/>
                      <a:pt x="651" y="942"/>
                      <a:pt x="610" y="953"/>
                    </a:cubicBezTo>
                    <a:cubicBezTo>
                      <a:pt x="569" y="964"/>
                      <a:pt x="527" y="969"/>
                      <a:pt x="484" y="969"/>
                    </a:cubicBezTo>
                    <a:cubicBezTo>
                      <a:pt x="442" y="969"/>
                      <a:pt x="399" y="964"/>
                      <a:pt x="359" y="953"/>
                    </a:cubicBezTo>
                    <a:cubicBezTo>
                      <a:pt x="318" y="942"/>
                      <a:pt x="279" y="926"/>
                      <a:pt x="242" y="904"/>
                    </a:cubicBezTo>
                    <a:cubicBezTo>
                      <a:pt x="205" y="883"/>
                      <a:pt x="172" y="857"/>
                      <a:pt x="142" y="827"/>
                    </a:cubicBezTo>
                    <a:cubicBezTo>
                      <a:pt x="112" y="798"/>
                      <a:pt x="86" y="764"/>
                      <a:pt x="65" y="727"/>
                    </a:cubicBez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cubicBezTo>
                      <a:pt x="43" y="690"/>
                      <a:pt x="27" y="651"/>
                      <a:pt x="16" y="610"/>
                    </a:cubicBezTo>
                    <a:cubicBezTo>
                      <a:pt x="5" y="569"/>
                      <a:pt x="0" y="527"/>
                      <a:pt x="0" y="484"/>
                    </a:cubicBezTo>
                    <a:cubicBezTo>
                      <a:pt x="0" y="442"/>
                      <a:pt x="5" y="400"/>
                      <a:pt x="16" y="359"/>
                    </a:cubicBezTo>
                    <a:moveTo>
                      <a:pt x="484" y="867"/>
                    </a:moveTo>
                    <a:cubicBezTo>
                      <a:pt x="518" y="867"/>
                      <a:pt x="551" y="863"/>
                      <a:pt x="584" y="854"/>
                    </a:cubicBezTo>
                    <a:cubicBezTo>
                      <a:pt x="616" y="846"/>
                      <a:pt x="647" y="833"/>
                      <a:pt x="676" y="816"/>
                    </a:cubicBezTo>
                    <a:lnTo>
                      <a:pt x="676" y="816"/>
                    </a:lnTo>
                    <a:cubicBezTo>
                      <a:pt x="705" y="799"/>
                      <a:pt x="731" y="779"/>
                      <a:pt x="755" y="755"/>
                    </a:cubicBezTo>
                    <a:cubicBezTo>
                      <a:pt x="779" y="732"/>
                      <a:pt x="799" y="705"/>
                      <a:pt x="816" y="676"/>
                    </a:cubicBezTo>
                    <a:lnTo>
                      <a:pt x="816" y="676"/>
                    </a:lnTo>
                    <a:cubicBezTo>
                      <a:pt x="833" y="647"/>
                      <a:pt x="846" y="616"/>
                      <a:pt x="854" y="584"/>
                    </a:cubicBezTo>
                    <a:cubicBezTo>
                      <a:pt x="863" y="552"/>
                      <a:pt x="867" y="518"/>
                      <a:pt x="867" y="484"/>
                    </a:cubicBezTo>
                    <a:cubicBezTo>
                      <a:pt x="867" y="451"/>
                      <a:pt x="863" y="417"/>
                      <a:pt x="854" y="385"/>
                    </a:cubicBezTo>
                    <a:cubicBezTo>
                      <a:pt x="846" y="353"/>
                      <a:pt x="833" y="322"/>
                      <a:pt x="816" y="294"/>
                    </a:cubicBezTo>
                    <a:lnTo>
                      <a:pt x="816" y="293"/>
                    </a:lnTo>
                    <a:lnTo>
                      <a:pt x="816" y="293"/>
                    </a:lnTo>
                    <a:cubicBezTo>
                      <a:pt x="799" y="264"/>
                      <a:pt x="779" y="237"/>
                      <a:pt x="755" y="214"/>
                    </a:cubicBezTo>
                    <a:cubicBezTo>
                      <a:pt x="731" y="190"/>
                      <a:pt x="705" y="170"/>
                      <a:pt x="676" y="153"/>
                    </a:cubicBezTo>
                    <a:lnTo>
                      <a:pt x="676" y="153"/>
                    </a:lnTo>
                    <a:cubicBezTo>
                      <a:pt x="647" y="136"/>
                      <a:pt x="616" y="123"/>
                      <a:pt x="584" y="115"/>
                    </a:cubicBezTo>
                    <a:cubicBezTo>
                      <a:pt x="551" y="106"/>
                      <a:pt x="518" y="102"/>
                      <a:pt x="484" y="102"/>
                    </a:cubicBezTo>
                    <a:cubicBezTo>
                      <a:pt x="451" y="102"/>
                      <a:pt x="417" y="106"/>
                      <a:pt x="385" y="115"/>
                    </a:cubicBezTo>
                    <a:cubicBezTo>
                      <a:pt x="353" y="123"/>
                      <a:pt x="322" y="136"/>
                      <a:pt x="294" y="153"/>
                    </a:cubicBezTo>
                    <a:cubicBezTo>
                      <a:pt x="293" y="153"/>
                      <a:pt x="293" y="153"/>
                      <a:pt x="293" y="153"/>
                    </a:cubicBezTo>
                    <a:lnTo>
                      <a:pt x="293" y="153"/>
                    </a:lnTo>
                    <a:cubicBezTo>
                      <a:pt x="264" y="170"/>
                      <a:pt x="237" y="190"/>
                      <a:pt x="214" y="214"/>
                    </a:cubicBezTo>
                    <a:cubicBezTo>
                      <a:pt x="190" y="237"/>
                      <a:pt x="170" y="264"/>
                      <a:pt x="153" y="293"/>
                    </a:cubicBezTo>
                    <a:lnTo>
                      <a:pt x="153" y="293"/>
                    </a:lnTo>
                    <a:lnTo>
                      <a:pt x="153" y="294"/>
                    </a:lnTo>
                    <a:cubicBezTo>
                      <a:pt x="136" y="322"/>
                      <a:pt x="123" y="353"/>
                      <a:pt x="115" y="385"/>
                    </a:cubicBezTo>
                    <a:cubicBezTo>
                      <a:pt x="106" y="417"/>
                      <a:pt x="102" y="451"/>
                      <a:pt x="102" y="484"/>
                    </a:cubicBezTo>
                    <a:cubicBezTo>
                      <a:pt x="102" y="518"/>
                      <a:pt x="106" y="552"/>
                      <a:pt x="115" y="584"/>
                    </a:cubicBezTo>
                    <a:cubicBezTo>
                      <a:pt x="123" y="616"/>
                      <a:pt x="136" y="647"/>
                      <a:pt x="153" y="676"/>
                    </a:cubicBezTo>
                    <a:lnTo>
                      <a:pt x="153" y="676"/>
                    </a:lnTo>
                    <a:cubicBezTo>
                      <a:pt x="170" y="705"/>
                      <a:pt x="190" y="732"/>
                      <a:pt x="214" y="755"/>
                    </a:cubicBezTo>
                    <a:cubicBezTo>
                      <a:pt x="237" y="779"/>
                      <a:pt x="264" y="799"/>
                      <a:pt x="293" y="816"/>
                    </a:cubicBezTo>
                    <a:lnTo>
                      <a:pt x="293" y="816"/>
                    </a:lnTo>
                    <a:lnTo>
                      <a:pt x="294" y="816"/>
                    </a:lnTo>
                    <a:cubicBezTo>
                      <a:pt x="322" y="833"/>
                      <a:pt x="353" y="846"/>
                      <a:pt x="385" y="854"/>
                    </a:cubicBezTo>
                    <a:cubicBezTo>
                      <a:pt x="417" y="863"/>
                      <a:pt x="451" y="867"/>
                      <a:pt x="484" y="867"/>
                    </a:cubicBezTo>
                    <a:moveTo>
                      <a:pt x="65" y="242"/>
                    </a:moveTo>
                    <a:lnTo>
                      <a:pt x="109" y="268"/>
                    </a:lnTo>
                    <a:lnTo>
                      <a:pt x="65" y="243"/>
                    </a:lnTo>
                    <a:cubicBezTo>
                      <a:pt x="65" y="242"/>
                      <a:pt x="65" y="242"/>
                      <a:pt x="65" y="242"/>
                    </a:cubicBezTo>
                    <a:moveTo>
                      <a:pt x="242" y="65"/>
                    </a:moveTo>
                    <a:lnTo>
                      <a:pt x="268" y="109"/>
                    </a:lnTo>
                    <a:lnTo>
                      <a:pt x="242" y="65"/>
                    </a:lnTo>
                    <a:moveTo>
                      <a:pt x="904" y="243"/>
                    </a:moveTo>
                    <a:lnTo>
                      <a:pt x="860" y="268"/>
                    </a:lnTo>
                    <a:lnTo>
                      <a:pt x="904" y="242"/>
                    </a:lnTo>
                    <a:lnTo>
                      <a:pt x="904" y="242"/>
                    </a:lnTo>
                    <a:lnTo>
                      <a:pt x="904" y="243"/>
                    </a:lnTo>
                    <a:moveTo>
                      <a:pt x="242" y="904"/>
                    </a:moveTo>
                    <a:lnTo>
                      <a:pt x="268" y="860"/>
                    </a:lnTo>
                    <a:lnTo>
                      <a:pt x="242" y="90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12" name=""/>
            <p:cNvGrpSpPr/>
            <p:nvPr/>
          </p:nvGrpSpPr>
          <p:grpSpPr>
            <a:xfrm>
              <a:off x="5076000" y="2060280"/>
              <a:ext cx="336600" cy="338760"/>
              <a:chOff x="5076000" y="2060280"/>
              <a:chExt cx="336600" cy="338760"/>
            </a:xfrm>
          </p:grpSpPr>
          <p:sp>
            <p:nvSpPr>
              <p:cNvPr id="913" name=""/>
              <p:cNvSpPr/>
              <p:nvPr/>
            </p:nvSpPr>
            <p:spPr>
              <a:xfrm>
                <a:off x="5076000" y="2060280"/>
                <a:ext cx="336600" cy="338760"/>
              </a:xfrm>
              <a:custGeom>
                <a:avLst/>
                <a:gdLst>
                  <a:gd name="textAreaLeft" fmla="*/ 0 w 336600"/>
                  <a:gd name="textAreaRight" fmla="*/ 336960 w 336600"/>
                  <a:gd name="textAreaTop" fmla="*/ 0 h 338760"/>
                  <a:gd name="textAreaBottom" fmla="*/ 339120 h 33876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14" name=""/>
              <p:cNvSpPr/>
              <p:nvPr/>
            </p:nvSpPr>
            <p:spPr>
              <a:xfrm>
                <a:off x="5076000" y="2060280"/>
                <a:ext cx="336600" cy="338760"/>
              </a:xfrm>
              <a:custGeom>
                <a:avLst/>
                <a:gdLst>
                  <a:gd name="textAreaLeft" fmla="*/ 0 w 336600"/>
                  <a:gd name="textAreaRight" fmla="*/ 336960 w 336600"/>
                  <a:gd name="textAreaTop" fmla="*/ 0 h 338760"/>
                  <a:gd name="textAreaBottom" fmla="*/ 339120 h 33876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15" name=""/>
            <p:cNvGrpSpPr/>
            <p:nvPr/>
          </p:nvGrpSpPr>
          <p:grpSpPr>
            <a:xfrm>
              <a:off x="5059440" y="2041920"/>
              <a:ext cx="245160" cy="381240"/>
              <a:chOff x="5059440" y="2041920"/>
              <a:chExt cx="245160" cy="381240"/>
            </a:xfrm>
          </p:grpSpPr>
          <p:sp>
            <p:nvSpPr>
              <p:cNvPr id="916" name=""/>
              <p:cNvSpPr/>
              <p:nvPr/>
            </p:nvSpPr>
            <p:spPr>
              <a:xfrm>
                <a:off x="5059440" y="2041920"/>
                <a:ext cx="226800" cy="381240"/>
              </a:xfrm>
              <a:custGeom>
                <a:avLst/>
                <a:gdLst>
                  <a:gd name="textAreaLeft" fmla="*/ 0 w 226800"/>
                  <a:gd name="textAreaRight" fmla="*/ 227160 w 226800"/>
                  <a:gd name="textAreaTop" fmla="*/ 0 h 381240"/>
                  <a:gd name="textAreaBottom" fmla="*/ 381600 h 381240"/>
                </a:gdLst>
                <a:ahLst/>
                <a:rect l="textAreaLeft" t="textAreaTop" r="textAreaRight" b="textAreaBottom"/>
                <a:pathLst>
                  <a:path w="473" h="790">
                    <a:moveTo>
                      <a:pt x="0" y="790"/>
                    </a:moveTo>
                    <a:lnTo>
                      <a:pt x="0" y="0"/>
                    </a:lnTo>
                    <a:lnTo>
                      <a:pt x="473" y="0"/>
                    </a:lnTo>
                    <a:lnTo>
                      <a:pt x="473" y="790"/>
                    </a:lnTo>
                    <a:lnTo>
                      <a:pt x="0" y="79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s-AR" sz="2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17" name=""/>
              <p:cNvGrpSpPr/>
              <p:nvPr/>
            </p:nvGrpSpPr>
            <p:grpSpPr>
              <a:xfrm>
                <a:off x="5155200" y="2154960"/>
                <a:ext cx="149400" cy="186480"/>
                <a:chOff x="5155200" y="2154960"/>
                <a:chExt cx="149400" cy="186480"/>
              </a:xfrm>
            </p:grpSpPr>
            <p:sp>
              <p:nvSpPr>
                <p:cNvPr id="918" name=""/>
                <p:cNvSpPr/>
                <p:nvPr/>
              </p:nvSpPr>
              <p:spPr>
                <a:xfrm>
                  <a:off x="5155200" y="2154960"/>
                  <a:ext cx="149400" cy="186480"/>
                </a:xfrm>
                <a:custGeom>
                  <a:avLst/>
                  <a:gdLst>
                    <a:gd name="textAreaLeft" fmla="*/ 0 w 149400"/>
                    <a:gd name="textAreaRight" fmla="*/ 149760 w 149400"/>
                    <a:gd name="textAreaTop" fmla="*/ 0 h 186480"/>
                    <a:gd name="textAreaBottom" fmla="*/ 186840 h 18648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919" name=""/>
                <p:cNvSpPr/>
                <p:nvPr/>
              </p:nvSpPr>
              <p:spPr>
                <a:xfrm>
                  <a:off x="5155200" y="2154960"/>
                  <a:ext cx="149400" cy="186480"/>
                </a:xfrm>
                <a:custGeom>
                  <a:avLst/>
                  <a:gdLst>
                    <a:gd name="textAreaLeft" fmla="*/ 0 w 149400"/>
                    <a:gd name="textAreaRight" fmla="*/ 149760 w 149400"/>
                    <a:gd name="textAreaTop" fmla="*/ 0 h 186480"/>
                    <a:gd name="textAreaBottom" fmla="*/ 186840 h 18648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920" name=""/>
          <p:cNvGrpSpPr/>
          <p:nvPr/>
        </p:nvGrpSpPr>
        <p:grpSpPr>
          <a:xfrm>
            <a:off x="3996000" y="2642760"/>
            <a:ext cx="709200" cy="709560"/>
            <a:chOff x="3996000" y="2642760"/>
            <a:chExt cx="709200" cy="709560"/>
          </a:xfrm>
        </p:grpSpPr>
        <p:grpSp>
          <p:nvGrpSpPr>
            <p:cNvPr id="921" name=""/>
            <p:cNvGrpSpPr/>
            <p:nvPr/>
          </p:nvGrpSpPr>
          <p:grpSpPr>
            <a:xfrm>
              <a:off x="3996000" y="2642760"/>
              <a:ext cx="709200" cy="709560"/>
              <a:chOff x="3996000" y="2642760"/>
              <a:chExt cx="709200" cy="709560"/>
            </a:xfrm>
          </p:grpSpPr>
          <p:sp>
            <p:nvSpPr>
              <p:cNvPr id="922" name=""/>
              <p:cNvSpPr/>
              <p:nvPr/>
            </p:nvSpPr>
            <p:spPr>
              <a:xfrm>
                <a:off x="4021920" y="2668320"/>
                <a:ext cx="657360" cy="658080"/>
              </a:xfrm>
              <a:custGeom>
                <a:avLst/>
                <a:gdLst>
                  <a:gd name="textAreaLeft" fmla="*/ 0 w 657360"/>
                  <a:gd name="textAreaRight" fmla="*/ 657720 w 657360"/>
                  <a:gd name="textAreaTop" fmla="*/ 0 h 658080"/>
                  <a:gd name="textAreaBottom" fmla="*/ 658440 h 658080"/>
                </a:gdLst>
                <a:ahLst/>
                <a:rect l="textAreaLeft" t="textAreaTop" r="textAreaRight" b="textAreaBottom"/>
                <a:pathLst>
                  <a:path w="1300" h="1301">
                    <a:moveTo>
                      <a:pt x="0" y="650"/>
                    </a:moveTo>
                    <a:lnTo>
                      <a:pt x="0" y="650"/>
                    </a:lnTo>
                    <a:cubicBezTo>
                      <a:pt x="0" y="536"/>
                      <a:pt x="30" y="424"/>
                      <a:pt x="87" y="325"/>
                    </a:cubicBezTo>
                    <a:cubicBezTo>
                      <a:pt x="144" y="226"/>
                      <a:pt x="226" y="144"/>
                      <a:pt x="325" y="87"/>
                    </a:cubicBezTo>
                    <a:cubicBezTo>
                      <a:pt x="424" y="30"/>
                      <a:pt x="536" y="0"/>
                      <a:pt x="650" y="0"/>
                    </a:cubicBezTo>
                    <a:lnTo>
                      <a:pt x="650" y="0"/>
                    </a:lnTo>
                    <a:cubicBezTo>
                      <a:pt x="764" y="0"/>
                      <a:pt x="876" y="30"/>
                      <a:pt x="975" y="87"/>
                    </a:cubicBezTo>
                    <a:cubicBezTo>
                      <a:pt x="1074" y="144"/>
                      <a:pt x="1156" y="226"/>
                      <a:pt x="1213" y="325"/>
                    </a:cubicBezTo>
                    <a:cubicBezTo>
                      <a:pt x="1270" y="424"/>
                      <a:pt x="1300" y="536"/>
                      <a:pt x="1300" y="650"/>
                    </a:cubicBezTo>
                    <a:lnTo>
                      <a:pt x="1300" y="650"/>
                    </a:lnTo>
                    <a:lnTo>
                      <a:pt x="1300" y="650"/>
                    </a:lnTo>
                    <a:cubicBezTo>
                      <a:pt x="1300" y="765"/>
                      <a:pt x="1270" y="877"/>
                      <a:pt x="1213" y="976"/>
                    </a:cubicBezTo>
                    <a:cubicBezTo>
                      <a:pt x="1156" y="1074"/>
                      <a:pt x="1074" y="1156"/>
                      <a:pt x="975" y="1214"/>
                    </a:cubicBezTo>
                    <a:cubicBezTo>
                      <a:pt x="876" y="1271"/>
                      <a:pt x="764" y="1301"/>
                      <a:pt x="650" y="1301"/>
                    </a:cubicBezTo>
                    <a:lnTo>
                      <a:pt x="650" y="1301"/>
                    </a:lnTo>
                    <a:cubicBezTo>
                      <a:pt x="536" y="1301"/>
                      <a:pt x="424" y="1271"/>
                      <a:pt x="325" y="1214"/>
                    </a:cubicBezTo>
                    <a:cubicBezTo>
                      <a:pt x="226" y="1156"/>
                      <a:pt x="144" y="1074"/>
                      <a:pt x="87" y="976"/>
                    </a:cubicBezTo>
                    <a:cubicBezTo>
                      <a:pt x="30" y="877"/>
                      <a:pt x="0" y="765"/>
                      <a:pt x="0" y="650"/>
                    </a:cubicBezTo>
                    <a:close/>
                  </a:path>
                </a:pathLst>
              </a:custGeom>
              <a:solidFill>
                <a:srgbClr val="c9211e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23" name=""/>
              <p:cNvSpPr/>
              <p:nvPr/>
            </p:nvSpPr>
            <p:spPr>
              <a:xfrm>
                <a:off x="3996000" y="2642760"/>
                <a:ext cx="709200" cy="709560"/>
              </a:xfrm>
              <a:custGeom>
                <a:avLst/>
                <a:gdLst>
                  <a:gd name="textAreaLeft" fmla="*/ 0 w 709200"/>
                  <a:gd name="textAreaRight" fmla="*/ 709560 w 709200"/>
                  <a:gd name="textAreaTop" fmla="*/ 0 h 709560"/>
                  <a:gd name="textAreaBottom" fmla="*/ 709920 h 709560"/>
                </a:gdLst>
                <a:ahLst/>
                <a:rect l="textAreaLeft" t="textAreaTop" r="textAreaRight" b="textAreaBottom"/>
                <a:pathLst>
                  <a:path w="1402" h="1403">
                    <a:moveTo>
                      <a:pt x="24" y="520"/>
                    </a:moveTo>
                    <a:cubicBezTo>
                      <a:pt x="40" y="461"/>
                      <a:pt x="63" y="404"/>
                      <a:pt x="94" y="351"/>
                    </a:cubicBezTo>
                    <a:cubicBezTo>
                      <a:pt x="125" y="298"/>
                      <a:pt x="162" y="249"/>
                      <a:pt x="205" y="206"/>
                    </a:cubicBezTo>
                    <a:cubicBezTo>
                      <a:pt x="248" y="163"/>
                      <a:pt x="297" y="125"/>
                      <a:pt x="350" y="94"/>
                    </a:cubicBezTo>
                    <a:cubicBezTo>
                      <a:pt x="404" y="63"/>
                      <a:pt x="461" y="40"/>
                      <a:pt x="520" y="24"/>
                    </a:cubicBezTo>
                    <a:cubicBezTo>
                      <a:pt x="578" y="8"/>
                      <a:pt x="639" y="0"/>
                      <a:pt x="701" y="0"/>
                    </a:cubicBezTo>
                    <a:cubicBezTo>
                      <a:pt x="762" y="0"/>
                      <a:pt x="823" y="8"/>
                      <a:pt x="882" y="24"/>
                    </a:cubicBezTo>
                    <a:cubicBezTo>
                      <a:pt x="941" y="40"/>
                      <a:pt x="998" y="63"/>
                      <a:pt x="1051" y="94"/>
                    </a:cubicBezTo>
                    <a:cubicBezTo>
                      <a:pt x="1105" y="125"/>
                      <a:pt x="1153" y="163"/>
                      <a:pt x="1197" y="206"/>
                    </a:cubicBezTo>
                    <a:cubicBezTo>
                      <a:pt x="1240" y="249"/>
                      <a:pt x="1277" y="298"/>
                      <a:pt x="1308" y="351"/>
                    </a:cubicBezTo>
                    <a:cubicBezTo>
                      <a:pt x="1339" y="404"/>
                      <a:pt x="1362" y="461"/>
                      <a:pt x="1378" y="520"/>
                    </a:cubicBezTo>
                    <a:cubicBezTo>
                      <a:pt x="1394" y="579"/>
                      <a:pt x="1402" y="640"/>
                      <a:pt x="1402" y="701"/>
                    </a:cubicBezTo>
                    <a:cubicBezTo>
                      <a:pt x="1402" y="763"/>
                      <a:pt x="1394" y="824"/>
                      <a:pt x="1378" y="883"/>
                    </a:cubicBezTo>
                    <a:cubicBezTo>
                      <a:pt x="1362" y="942"/>
                      <a:pt x="1339" y="999"/>
                      <a:pt x="1308" y="1052"/>
                    </a:cubicBezTo>
                    <a:cubicBezTo>
                      <a:pt x="1277" y="1105"/>
                      <a:pt x="1240" y="1154"/>
                      <a:pt x="1197" y="1197"/>
                    </a:cubicBezTo>
                    <a:cubicBezTo>
                      <a:pt x="1153" y="1240"/>
                      <a:pt x="1105" y="1278"/>
                      <a:pt x="1051" y="1309"/>
                    </a:cubicBezTo>
                    <a:cubicBezTo>
                      <a:pt x="998" y="1339"/>
                      <a:pt x="941" y="1363"/>
                      <a:pt x="882" y="1379"/>
                    </a:cubicBezTo>
                    <a:cubicBezTo>
                      <a:pt x="823" y="1394"/>
                      <a:pt x="762" y="1403"/>
                      <a:pt x="701" y="1403"/>
                    </a:cubicBezTo>
                    <a:cubicBezTo>
                      <a:pt x="639" y="1403"/>
                      <a:pt x="578" y="1394"/>
                      <a:pt x="520" y="1379"/>
                    </a:cubicBezTo>
                    <a:cubicBezTo>
                      <a:pt x="461" y="1363"/>
                      <a:pt x="404" y="1339"/>
                      <a:pt x="350" y="1309"/>
                    </a:cubicBezTo>
                    <a:cubicBezTo>
                      <a:pt x="297" y="1278"/>
                      <a:pt x="248" y="1240"/>
                      <a:pt x="205" y="1197"/>
                    </a:cubicBezTo>
                    <a:cubicBezTo>
                      <a:pt x="162" y="1154"/>
                      <a:pt x="125" y="1105"/>
                      <a:pt x="94" y="1052"/>
                    </a:cubicBezTo>
                    <a:cubicBezTo>
                      <a:pt x="63" y="999"/>
                      <a:pt x="40" y="942"/>
                      <a:pt x="24" y="883"/>
                    </a:cubicBezTo>
                    <a:cubicBezTo>
                      <a:pt x="8" y="824"/>
                      <a:pt x="0" y="763"/>
                      <a:pt x="0" y="701"/>
                    </a:cubicBezTo>
                    <a:cubicBezTo>
                      <a:pt x="0" y="640"/>
                      <a:pt x="8" y="579"/>
                      <a:pt x="24" y="520"/>
                    </a:cubicBezTo>
                    <a:moveTo>
                      <a:pt x="182" y="1001"/>
                    </a:moveTo>
                    <a:cubicBezTo>
                      <a:pt x="209" y="1047"/>
                      <a:pt x="241" y="1088"/>
                      <a:pt x="277" y="1125"/>
                    </a:cubicBezTo>
                    <a:cubicBezTo>
                      <a:pt x="314" y="1162"/>
                      <a:pt x="356" y="1194"/>
                      <a:pt x="401" y="1220"/>
                    </a:cubicBezTo>
                    <a:cubicBezTo>
                      <a:pt x="447" y="1247"/>
                      <a:pt x="496" y="1267"/>
                      <a:pt x="546" y="1280"/>
                    </a:cubicBezTo>
                    <a:cubicBezTo>
                      <a:pt x="596" y="1294"/>
                      <a:pt x="648" y="1301"/>
                      <a:pt x="701" y="1301"/>
                    </a:cubicBezTo>
                    <a:cubicBezTo>
                      <a:pt x="753" y="1301"/>
                      <a:pt x="806" y="1294"/>
                      <a:pt x="856" y="1280"/>
                    </a:cubicBezTo>
                    <a:cubicBezTo>
                      <a:pt x="906" y="1267"/>
                      <a:pt x="955" y="1247"/>
                      <a:pt x="1000" y="1220"/>
                    </a:cubicBezTo>
                    <a:cubicBezTo>
                      <a:pt x="1046" y="1194"/>
                      <a:pt x="1088" y="1162"/>
                      <a:pt x="1124" y="1125"/>
                    </a:cubicBezTo>
                    <a:cubicBezTo>
                      <a:pt x="1161" y="1088"/>
                      <a:pt x="1193" y="1047"/>
                      <a:pt x="1220" y="1001"/>
                    </a:cubicBezTo>
                    <a:cubicBezTo>
                      <a:pt x="1246" y="956"/>
                      <a:pt x="1266" y="907"/>
                      <a:pt x="1279" y="857"/>
                    </a:cubicBezTo>
                    <a:cubicBezTo>
                      <a:pt x="1293" y="806"/>
                      <a:pt x="1300" y="754"/>
                      <a:pt x="1300" y="701"/>
                    </a:cubicBezTo>
                    <a:cubicBezTo>
                      <a:pt x="1300" y="649"/>
                      <a:pt x="1293" y="597"/>
                      <a:pt x="1279" y="546"/>
                    </a:cubicBezTo>
                    <a:cubicBezTo>
                      <a:pt x="1266" y="496"/>
                      <a:pt x="1246" y="447"/>
                      <a:pt x="1220" y="402"/>
                    </a:cubicBezTo>
                    <a:cubicBezTo>
                      <a:pt x="1193" y="356"/>
                      <a:pt x="1161" y="315"/>
                      <a:pt x="1124" y="278"/>
                    </a:cubicBezTo>
                    <a:cubicBezTo>
                      <a:pt x="1088" y="241"/>
                      <a:pt x="1046" y="209"/>
                      <a:pt x="1000" y="182"/>
                    </a:cubicBezTo>
                    <a:cubicBezTo>
                      <a:pt x="955" y="156"/>
                      <a:pt x="906" y="136"/>
                      <a:pt x="856" y="123"/>
                    </a:cubicBezTo>
                    <a:cubicBezTo>
                      <a:pt x="806" y="109"/>
                      <a:pt x="753" y="102"/>
                      <a:pt x="701" y="102"/>
                    </a:cubicBezTo>
                    <a:cubicBezTo>
                      <a:pt x="648" y="102"/>
                      <a:pt x="596" y="109"/>
                      <a:pt x="546" y="123"/>
                    </a:cubicBezTo>
                    <a:cubicBezTo>
                      <a:pt x="496" y="136"/>
                      <a:pt x="447" y="156"/>
                      <a:pt x="401" y="182"/>
                    </a:cubicBezTo>
                    <a:cubicBezTo>
                      <a:pt x="356" y="209"/>
                      <a:pt x="314" y="241"/>
                      <a:pt x="277" y="278"/>
                    </a:cubicBezTo>
                    <a:cubicBezTo>
                      <a:pt x="241" y="315"/>
                      <a:pt x="209" y="356"/>
                      <a:pt x="182" y="402"/>
                    </a:cubicBezTo>
                    <a:cubicBezTo>
                      <a:pt x="156" y="447"/>
                      <a:pt x="136" y="496"/>
                      <a:pt x="122" y="546"/>
                    </a:cubicBezTo>
                    <a:cubicBezTo>
                      <a:pt x="109" y="597"/>
                      <a:pt x="102" y="649"/>
                      <a:pt x="102" y="701"/>
                    </a:cubicBezTo>
                    <a:cubicBezTo>
                      <a:pt x="102" y="754"/>
                      <a:pt x="109" y="806"/>
                      <a:pt x="122" y="857"/>
                    </a:cubicBezTo>
                    <a:cubicBezTo>
                      <a:pt x="136" y="907"/>
                      <a:pt x="156" y="956"/>
                      <a:pt x="182" y="10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24" name=""/>
            <p:cNvGrpSpPr/>
            <p:nvPr/>
          </p:nvGrpSpPr>
          <p:grpSpPr>
            <a:xfrm>
              <a:off x="4108320" y="2694240"/>
              <a:ext cx="545760" cy="548640"/>
              <a:chOff x="4108320" y="2694240"/>
              <a:chExt cx="545760" cy="548640"/>
            </a:xfrm>
          </p:grpSpPr>
          <p:sp>
            <p:nvSpPr>
              <p:cNvPr id="925" name=""/>
              <p:cNvSpPr/>
              <p:nvPr/>
            </p:nvSpPr>
            <p:spPr>
              <a:xfrm>
                <a:off x="4108320" y="2694240"/>
                <a:ext cx="545760" cy="548640"/>
              </a:xfrm>
              <a:custGeom>
                <a:avLst/>
                <a:gdLst>
                  <a:gd name="textAreaLeft" fmla="*/ 0 w 545760"/>
                  <a:gd name="textAreaRight" fmla="*/ 546120 w 545760"/>
                  <a:gd name="textAreaTop" fmla="*/ 0 h 548640"/>
                  <a:gd name="textAreaBottom" fmla="*/ 549000 h 5486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solidFill>
                <a:srgbClr val="ff38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26" name=""/>
              <p:cNvSpPr/>
              <p:nvPr/>
            </p:nvSpPr>
            <p:spPr>
              <a:xfrm>
                <a:off x="4108320" y="2694240"/>
                <a:ext cx="545760" cy="548640"/>
              </a:xfrm>
              <a:custGeom>
                <a:avLst/>
                <a:gdLst>
                  <a:gd name="textAreaLeft" fmla="*/ 0 w 545760"/>
                  <a:gd name="textAreaRight" fmla="*/ 546120 w 545760"/>
                  <a:gd name="textAreaTop" fmla="*/ 0 h 548640"/>
                  <a:gd name="textAreaBottom" fmla="*/ 549000 h 5486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27" name=""/>
            <p:cNvGrpSpPr/>
            <p:nvPr/>
          </p:nvGrpSpPr>
          <p:grpSpPr>
            <a:xfrm>
              <a:off x="4077000" y="2669040"/>
              <a:ext cx="417960" cy="519840"/>
              <a:chOff x="4077000" y="2669040"/>
              <a:chExt cx="417960" cy="519840"/>
            </a:xfrm>
          </p:grpSpPr>
          <p:sp>
            <p:nvSpPr>
              <p:cNvPr id="928" name=""/>
              <p:cNvSpPr/>
              <p:nvPr/>
            </p:nvSpPr>
            <p:spPr>
              <a:xfrm>
                <a:off x="4077000" y="2669040"/>
                <a:ext cx="358560" cy="519840"/>
              </a:xfrm>
              <a:custGeom>
                <a:avLst/>
                <a:gdLst>
                  <a:gd name="textAreaLeft" fmla="*/ 0 w 358560"/>
                  <a:gd name="textAreaRight" fmla="*/ 358920 w 358560"/>
                  <a:gd name="textAreaTop" fmla="*/ 0 h 519840"/>
                  <a:gd name="textAreaBottom" fmla="*/ 520200 h 519840"/>
                </a:gdLst>
                <a:ahLst/>
                <a:rect l="textAreaLeft" t="textAreaTop" r="textAreaRight" b="textAreaBottom"/>
                <a:pathLst>
                  <a:path w="709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709" y="0"/>
                    </a:lnTo>
                    <a:lnTo>
                      <a:pt x="709" y="1028"/>
                    </a:lnTo>
                    <a:lnTo>
                      <a:pt x="0" y="1028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endParaRPr b="0" lang="es-AR" sz="40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29" name=""/>
              <p:cNvGrpSpPr/>
              <p:nvPr/>
            </p:nvGrpSpPr>
            <p:grpSpPr>
              <a:xfrm>
                <a:off x="4177800" y="2833920"/>
                <a:ext cx="317160" cy="337680"/>
                <a:chOff x="4177800" y="2833920"/>
                <a:chExt cx="317160" cy="337680"/>
              </a:xfrm>
            </p:grpSpPr>
            <p:sp>
              <p:nvSpPr>
                <p:cNvPr id="930" name=""/>
                <p:cNvSpPr/>
                <p:nvPr/>
              </p:nvSpPr>
              <p:spPr>
                <a:xfrm>
                  <a:off x="4177800" y="2833920"/>
                  <a:ext cx="317160" cy="337680"/>
                </a:xfrm>
                <a:custGeom>
                  <a:avLst/>
                  <a:gdLst>
                    <a:gd name="textAreaLeft" fmla="*/ 0 w 317160"/>
                    <a:gd name="textAreaRight" fmla="*/ 317520 w 317160"/>
                    <a:gd name="textAreaTop" fmla="*/ 0 h 337680"/>
                    <a:gd name="textAreaBottom" fmla="*/ 338040 h 33768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31" name=""/>
                <p:cNvSpPr/>
                <p:nvPr/>
              </p:nvSpPr>
              <p:spPr>
                <a:xfrm>
                  <a:off x="4177800" y="2833920"/>
                  <a:ext cx="317160" cy="337680"/>
                </a:xfrm>
                <a:custGeom>
                  <a:avLst/>
                  <a:gdLst>
                    <a:gd name="textAreaLeft" fmla="*/ 0 w 317160"/>
                    <a:gd name="textAreaRight" fmla="*/ 317520 w 317160"/>
                    <a:gd name="textAreaTop" fmla="*/ 0 h 337680"/>
                    <a:gd name="textAreaBottom" fmla="*/ 338040 h 33768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sp>
        <p:nvSpPr>
          <p:cNvPr id="932" name=""/>
          <p:cNvSpPr/>
          <p:nvPr/>
        </p:nvSpPr>
        <p:spPr>
          <a:xfrm flipV="1">
            <a:off x="4446000" y="2534040"/>
            <a:ext cx="64440" cy="134280"/>
          </a:xfrm>
          <a:prstGeom prst="line">
            <a:avLst/>
          </a:prstGeom>
          <a:ln w="72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26000" rIns="126000" tIns="14400" bIns="14400" anchor="ctr">
            <a:noAutofit/>
          </a:bodyPr>
          <a:p>
            <a:endParaRPr b="0" lang="es-AR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>
        <p14:honeycomb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3" name=""/>
          <p:cNvGrpSpPr/>
          <p:nvPr/>
        </p:nvGrpSpPr>
        <p:grpSpPr>
          <a:xfrm>
            <a:off x="3101040" y="1729080"/>
            <a:ext cx="659880" cy="659880"/>
            <a:chOff x="3101040" y="1729080"/>
            <a:chExt cx="659880" cy="659880"/>
          </a:xfrm>
        </p:grpSpPr>
        <p:grpSp>
          <p:nvGrpSpPr>
            <p:cNvPr id="934" name=""/>
            <p:cNvGrpSpPr/>
            <p:nvPr/>
          </p:nvGrpSpPr>
          <p:grpSpPr>
            <a:xfrm>
              <a:off x="3101040" y="1729080"/>
              <a:ext cx="659880" cy="659880"/>
              <a:chOff x="3101040" y="1729080"/>
              <a:chExt cx="659880" cy="659880"/>
            </a:xfrm>
          </p:grpSpPr>
          <p:sp>
            <p:nvSpPr>
              <p:cNvPr id="935" name=""/>
              <p:cNvSpPr/>
              <p:nvPr/>
            </p:nvSpPr>
            <p:spPr>
              <a:xfrm>
                <a:off x="3119400" y="1747440"/>
                <a:ext cx="623160" cy="623160"/>
              </a:xfrm>
              <a:custGeom>
                <a:avLst/>
                <a:gdLst>
                  <a:gd name="textAreaLeft" fmla="*/ 0 w 623160"/>
                  <a:gd name="textAreaRight" fmla="*/ 623520 w 623160"/>
                  <a:gd name="textAreaTop" fmla="*/ 0 h 623160"/>
                  <a:gd name="textAreaBottom" fmla="*/ 623520 h 623160"/>
                </a:gdLst>
                <a:ahLst/>
                <a:rect l="textAreaLeft" t="textAreaTop" r="textAreaRight" b="textAreaBottom"/>
                <a:pathLst>
                  <a:path w="1732" h="1732">
                    <a:moveTo>
                      <a:pt x="0" y="866"/>
                    </a:moveTo>
                    <a:lnTo>
                      <a:pt x="0" y="866"/>
                    </a:lnTo>
                    <a:cubicBezTo>
                      <a:pt x="0" y="714"/>
                      <a:pt x="40" y="565"/>
                      <a:pt x="116" y="433"/>
                    </a:cubicBezTo>
                    <a:cubicBezTo>
                      <a:pt x="192" y="301"/>
                      <a:pt x="301" y="192"/>
                      <a:pt x="433" y="116"/>
                    </a:cubicBezTo>
                    <a:cubicBezTo>
                      <a:pt x="564" y="40"/>
                      <a:pt x="714" y="0"/>
                      <a:pt x="866" y="0"/>
                    </a:cubicBezTo>
                    <a:lnTo>
                      <a:pt x="866" y="0"/>
                    </a:lnTo>
                    <a:cubicBezTo>
                      <a:pt x="1018" y="0"/>
                      <a:pt x="1167" y="40"/>
                      <a:pt x="1299" y="116"/>
                    </a:cubicBezTo>
                    <a:cubicBezTo>
                      <a:pt x="1431" y="192"/>
                      <a:pt x="1540" y="301"/>
                      <a:pt x="1616" y="433"/>
                    </a:cubicBezTo>
                    <a:cubicBezTo>
                      <a:pt x="1692" y="565"/>
                      <a:pt x="1732" y="714"/>
                      <a:pt x="1732" y="866"/>
                    </a:cubicBezTo>
                    <a:lnTo>
                      <a:pt x="1732" y="866"/>
                    </a:lnTo>
                    <a:lnTo>
                      <a:pt x="1732" y="866"/>
                    </a:lnTo>
                    <a:cubicBezTo>
                      <a:pt x="1732" y="1018"/>
                      <a:pt x="1692" y="1168"/>
                      <a:pt x="1616" y="1299"/>
                    </a:cubicBezTo>
                    <a:cubicBezTo>
                      <a:pt x="1540" y="1431"/>
                      <a:pt x="1431" y="1540"/>
                      <a:pt x="1299" y="1616"/>
                    </a:cubicBezTo>
                    <a:cubicBezTo>
                      <a:pt x="1167" y="1692"/>
                      <a:pt x="1018" y="1732"/>
                      <a:pt x="866" y="1732"/>
                    </a:cubicBezTo>
                    <a:lnTo>
                      <a:pt x="866" y="1732"/>
                    </a:lnTo>
                    <a:cubicBezTo>
                      <a:pt x="714" y="1732"/>
                      <a:pt x="564" y="1692"/>
                      <a:pt x="433" y="1616"/>
                    </a:cubicBezTo>
                    <a:cubicBezTo>
                      <a:pt x="301" y="1540"/>
                      <a:pt x="192" y="1431"/>
                      <a:pt x="116" y="1299"/>
                    </a:cubicBezTo>
                    <a:cubicBezTo>
                      <a:pt x="40" y="1168"/>
                      <a:pt x="0" y="1018"/>
                      <a:pt x="0" y="866"/>
                    </a:cubicBezTo>
                    <a:close/>
                  </a:path>
                </a:pathLst>
              </a:custGeom>
              <a:solidFill>
                <a:srgbClr val="1c1c1c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936" name=""/>
              <p:cNvSpPr/>
              <p:nvPr/>
            </p:nvSpPr>
            <p:spPr>
              <a:xfrm>
                <a:off x="3101040" y="1729080"/>
                <a:ext cx="659880" cy="659880"/>
              </a:xfrm>
              <a:custGeom>
                <a:avLst/>
                <a:gdLst>
                  <a:gd name="textAreaLeft" fmla="*/ 0 w 659880"/>
                  <a:gd name="textAreaRight" fmla="*/ 660240 w 659880"/>
                  <a:gd name="textAreaTop" fmla="*/ 0 h 659880"/>
                  <a:gd name="textAreaBottom" fmla="*/ 660240 h 659880"/>
                </a:gdLst>
                <a:ahLst/>
                <a:rect l="textAreaLeft" t="textAreaTop" r="textAreaRight" b="textAreaBottom"/>
                <a:pathLst>
                  <a:path w="1834" h="1834">
                    <a:moveTo>
                      <a:pt x="31" y="680"/>
                    </a:moveTo>
                    <a:cubicBezTo>
                      <a:pt x="52" y="603"/>
                      <a:pt x="82" y="528"/>
                      <a:pt x="123" y="459"/>
                    </a:cubicBezTo>
                    <a:cubicBezTo>
                      <a:pt x="163" y="389"/>
                      <a:pt x="212" y="325"/>
                      <a:pt x="268" y="269"/>
                    </a:cubicBezTo>
                    <a:cubicBezTo>
                      <a:pt x="325" y="212"/>
                      <a:pt x="389" y="163"/>
                      <a:pt x="458" y="123"/>
                    </a:cubicBezTo>
                    <a:cubicBezTo>
                      <a:pt x="528" y="83"/>
                      <a:pt x="602" y="52"/>
                      <a:pt x="679" y="31"/>
                    </a:cubicBezTo>
                    <a:cubicBezTo>
                      <a:pt x="757" y="11"/>
                      <a:pt x="836" y="0"/>
                      <a:pt x="917" y="0"/>
                    </a:cubicBezTo>
                    <a:cubicBezTo>
                      <a:pt x="997" y="0"/>
                      <a:pt x="1077" y="11"/>
                      <a:pt x="1154" y="31"/>
                    </a:cubicBezTo>
                    <a:cubicBezTo>
                      <a:pt x="1231" y="52"/>
                      <a:pt x="1306" y="83"/>
                      <a:pt x="1375" y="123"/>
                    </a:cubicBezTo>
                    <a:cubicBezTo>
                      <a:pt x="1445" y="163"/>
                      <a:pt x="1509" y="212"/>
                      <a:pt x="1565" y="269"/>
                    </a:cubicBezTo>
                    <a:cubicBezTo>
                      <a:pt x="1622" y="325"/>
                      <a:pt x="1671" y="389"/>
                      <a:pt x="1711" y="459"/>
                    </a:cubicBezTo>
                    <a:cubicBezTo>
                      <a:pt x="1751" y="528"/>
                      <a:pt x="1782" y="603"/>
                      <a:pt x="1803" y="680"/>
                    </a:cubicBezTo>
                    <a:cubicBezTo>
                      <a:pt x="1823" y="757"/>
                      <a:pt x="1834" y="837"/>
                      <a:pt x="1834" y="917"/>
                    </a:cubicBezTo>
                    <a:cubicBezTo>
                      <a:pt x="1834" y="998"/>
                      <a:pt x="1823" y="1077"/>
                      <a:pt x="1803" y="1155"/>
                    </a:cubicBezTo>
                    <a:cubicBezTo>
                      <a:pt x="1782" y="1232"/>
                      <a:pt x="1751" y="1306"/>
                      <a:pt x="1711" y="1376"/>
                    </a:cubicBezTo>
                    <a:cubicBezTo>
                      <a:pt x="1671" y="1445"/>
                      <a:pt x="1622" y="1509"/>
                      <a:pt x="1565" y="1566"/>
                    </a:cubicBezTo>
                    <a:cubicBezTo>
                      <a:pt x="1509" y="1622"/>
                      <a:pt x="1445" y="1671"/>
                      <a:pt x="1375" y="1711"/>
                    </a:cubicBezTo>
                    <a:cubicBezTo>
                      <a:pt x="1306" y="1752"/>
                      <a:pt x="1231" y="1782"/>
                      <a:pt x="1154" y="1803"/>
                    </a:cubicBezTo>
                    <a:cubicBezTo>
                      <a:pt x="1077" y="1824"/>
                      <a:pt x="997" y="1834"/>
                      <a:pt x="917" y="1834"/>
                    </a:cubicBezTo>
                    <a:cubicBezTo>
                      <a:pt x="836" y="1834"/>
                      <a:pt x="757" y="1824"/>
                      <a:pt x="679" y="1803"/>
                    </a:cubicBezTo>
                    <a:cubicBezTo>
                      <a:pt x="602" y="1782"/>
                      <a:pt x="528" y="1752"/>
                      <a:pt x="458" y="1711"/>
                    </a:cubicBezTo>
                    <a:cubicBezTo>
                      <a:pt x="389" y="1671"/>
                      <a:pt x="325" y="1622"/>
                      <a:pt x="268" y="1566"/>
                    </a:cubicBezTo>
                    <a:cubicBezTo>
                      <a:pt x="212" y="1509"/>
                      <a:pt x="163" y="1445"/>
                      <a:pt x="123" y="1376"/>
                    </a:cubicBezTo>
                    <a:cubicBezTo>
                      <a:pt x="82" y="1306"/>
                      <a:pt x="52" y="1232"/>
                      <a:pt x="31" y="1155"/>
                    </a:cubicBezTo>
                    <a:cubicBezTo>
                      <a:pt x="10" y="1077"/>
                      <a:pt x="0" y="998"/>
                      <a:pt x="0" y="917"/>
                    </a:cubicBezTo>
                    <a:cubicBezTo>
                      <a:pt x="0" y="837"/>
                      <a:pt x="10" y="757"/>
                      <a:pt x="31" y="680"/>
                    </a:cubicBezTo>
                    <a:moveTo>
                      <a:pt x="211" y="1325"/>
                    </a:moveTo>
                    <a:cubicBezTo>
                      <a:pt x="247" y="1387"/>
                      <a:pt x="290" y="1443"/>
                      <a:pt x="340" y="1494"/>
                    </a:cubicBezTo>
                    <a:cubicBezTo>
                      <a:pt x="391" y="1544"/>
                      <a:pt x="447" y="1587"/>
                      <a:pt x="509" y="1623"/>
                    </a:cubicBezTo>
                    <a:cubicBezTo>
                      <a:pt x="571" y="1659"/>
                      <a:pt x="637" y="1686"/>
                      <a:pt x="706" y="1705"/>
                    </a:cubicBezTo>
                    <a:cubicBezTo>
                      <a:pt x="774" y="1723"/>
                      <a:pt x="845" y="1732"/>
                      <a:pt x="917" y="1732"/>
                    </a:cubicBezTo>
                    <a:cubicBezTo>
                      <a:pt x="988" y="1732"/>
                      <a:pt x="1059" y="1723"/>
                      <a:pt x="1128" y="1705"/>
                    </a:cubicBezTo>
                    <a:cubicBezTo>
                      <a:pt x="1196" y="1686"/>
                      <a:pt x="1262" y="1659"/>
                      <a:pt x="1324" y="1623"/>
                    </a:cubicBezTo>
                    <a:cubicBezTo>
                      <a:pt x="1386" y="1587"/>
                      <a:pt x="1443" y="1544"/>
                      <a:pt x="1493" y="1494"/>
                    </a:cubicBezTo>
                    <a:cubicBezTo>
                      <a:pt x="1543" y="1443"/>
                      <a:pt x="1587" y="1387"/>
                      <a:pt x="1623" y="1325"/>
                    </a:cubicBezTo>
                    <a:cubicBezTo>
                      <a:pt x="1659" y="1263"/>
                      <a:pt x="1686" y="1197"/>
                      <a:pt x="1704" y="1128"/>
                    </a:cubicBezTo>
                    <a:cubicBezTo>
                      <a:pt x="1723" y="1060"/>
                      <a:pt x="1732" y="989"/>
                      <a:pt x="1732" y="917"/>
                    </a:cubicBezTo>
                    <a:cubicBezTo>
                      <a:pt x="1732" y="846"/>
                      <a:pt x="1723" y="775"/>
                      <a:pt x="1704" y="706"/>
                    </a:cubicBezTo>
                    <a:cubicBezTo>
                      <a:pt x="1686" y="638"/>
                      <a:pt x="1659" y="571"/>
                      <a:pt x="1623" y="510"/>
                    </a:cubicBezTo>
                    <a:cubicBezTo>
                      <a:pt x="1587" y="448"/>
                      <a:pt x="1543" y="391"/>
                      <a:pt x="1493" y="341"/>
                    </a:cubicBezTo>
                    <a:cubicBezTo>
                      <a:pt x="1443" y="291"/>
                      <a:pt x="1386" y="247"/>
                      <a:pt x="1324" y="211"/>
                    </a:cubicBezTo>
                    <a:cubicBezTo>
                      <a:pt x="1262" y="175"/>
                      <a:pt x="1196" y="148"/>
                      <a:pt x="1128" y="130"/>
                    </a:cubicBezTo>
                    <a:cubicBezTo>
                      <a:pt x="1059" y="111"/>
                      <a:pt x="988" y="102"/>
                      <a:pt x="917" y="102"/>
                    </a:cubicBezTo>
                    <a:cubicBezTo>
                      <a:pt x="845" y="102"/>
                      <a:pt x="774" y="111"/>
                      <a:pt x="706" y="130"/>
                    </a:cubicBezTo>
                    <a:cubicBezTo>
                      <a:pt x="637" y="148"/>
                      <a:pt x="571" y="175"/>
                      <a:pt x="509" y="211"/>
                    </a:cubicBezTo>
                    <a:cubicBezTo>
                      <a:pt x="447" y="247"/>
                      <a:pt x="391" y="291"/>
                      <a:pt x="340" y="341"/>
                    </a:cubicBezTo>
                    <a:cubicBezTo>
                      <a:pt x="290" y="391"/>
                      <a:pt x="247" y="448"/>
                      <a:pt x="211" y="510"/>
                    </a:cubicBezTo>
                    <a:cubicBezTo>
                      <a:pt x="175" y="571"/>
                      <a:pt x="148" y="638"/>
                      <a:pt x="129" y="706"/>
                    </a:cubicBezTo>
                    <a:cubicBezTo>
                      <a:pt x="111" y="775"/>
                      <a:pt x="102" y="846"/>
                      <a:pt x="102" y="917"/>
                    </a:cubicBezTo>
                    <a:cubicBezTo>
                      <a:pt x="102" y="989"/>
                      <a:pt x="111" y="1060"/>
                      <a:pt x="129" y="1128"/>
                    </a:cubicBezTo>
                    <a:cubicBezTo>
                      <a:pt x="148" y="1197"/>
                      <a:pt x="175" y="1263"/>
                      <a:pt x="211" y="1325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937" name=""/>
            <p:cNvGrpSpPr/>
            <p:nvPr/>
          </p:nvGrpSpPr>
          <p:grpSpPr>
            <a:xfrm>
              <a:off x="3198960" y="1759680"/>
              <a:ext cx="531360" cy="533160"/>
              <a:chOff x="3198960" y="1759680"/>
              <a:chExt cx="531360" cy="533160"/>
            </a:xfrm>
          </p:grpSpPr>
          <p:sp>
            <p:nvSpPr>
              <p:cNvPr id="938" name=""/>
              <p:cNvSpPr/>
              <p:nvPr/>
            </p:nvSpPr>
            <p:spPr>
              <a:xfrm>
                <a:off x="3198960" y="1759680"/>
                <a:ext cx="531360" cy="533160"/>
              </a:xfrm>
              <a:custGeom>
                <a:avLst/>
                <a:gdLst>
                  <a:gd name="textAreaLeft" fmla="*/ 0 w 531360"/>
                  <a:gd name="textAreaRight" fmla="*/ 531720 w 531360"/>
                  <a:gd name="textAreaTop" fmla="*/ 0 h 533160"/>
                  <a:gd name="textAreaBottom" fmla="*/ 533520 h 53316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solidFill>
                <a:srgbClr val="333333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939" name=""/>
              <p:cNvSpPr/>
              <p:nvPr/>
            </p:nvSpPr>
            <p:spPr>
              <a:xfrm>
                <a:off x="3198960" y="1759680"/>
                <a:ext cx="531360" cy="533160"/>
              </a:xfrm>
              <a:custGeom>
                <a:avLst/>
                <a:gdLst>
                  <a:gd name="textAreaLeft" fmla="*/ 0 w 531360"/>
                  <a:gd name="textAreaRight" fmla="*/ 531720 w 531360"/>
                  <a:gd name="textAreaTop" fmla="*/ 0 h 533160"/>
                  <a:gd name="textAreaBottom" fmla="*/ 533520 h 533160"/>
                </a:gdLst>
                <a:ahLst/>
                <a:rect l="textAreaLeft" t="textAreaTop" r="textAreaRight" b="textAreaBottom"/>
                <a:pathLst>
                  <a:path w="1477" h="1482">
                    <a:moveTo>
                      <a:pt x="56" y="244"/>
                    </a:moveTo>
                    <a:cubicBezTo>
                      <a:pt x="107" y="193"/>
                      <a:pt x="166" y="148"/>
                      <a:pt x="229" y="112"/>
                    </a:cubicBezTo>
                    <a:cubicBezTo>
                      <a:pt x="292" y="75"/>
                      <a:pt x="359" y="47"/>
                      <a:pt x="429" y="28"/>
                    </a:cubicBezTo>
                    <a:cubicBezTo>
                      <a:pt x="500" y="10"/>
                      <a:pt x="571" y="0"/>
                      <a:pt x="645" y="0"/>
                    </a:cubicBezTo>
                    <a:cubicBezTo>
                      <a:pt x="718" y="0"/>
                      <a:pt x="790" y="10"/>
                      <a:pt x="860" y="28"/>
                    </a:cubicBezTo>
                    <a:cubicBezTo>
                      <a:pt x="930" y="47"/>
                      <a:pt x="998" y="75"/>
                      <a:pt x="1060" y="112"/>
                    </a:cubicBezTo>
                    <a:cubicBezTo>
                      <a:pt x="1124" y="148"/>
                      <a:pt x="1182" y="193"/>
                      <a:pt x="1233" y="244"/>
                    </a:cubicBezTo>
                    <a:cubicBezTo>
                      <a:pt x="1284" y="295"/>
                      <a:pt x="1328" y="353"/>
                      <a:pt x="1365" y="416"/>
                    </a:cubicBezTo>
                    <a:cubicBezTo>
                      <a:pt x="1401" y="480"/>
                      <a:pt x="1430" y="547"/>
                      <a:pt x="1448" y="617"/>
                    </a:cubicBezTo>
                    <a:cubicBezTo>
                      <a:pt x="1467" y="687"/>
                      <a:pt x="1477" y="759"/>
                      <a:pt x="1477" y="832"/>
                    </a:cubicBezTo>
                    <a:cubicBezTo>
                      <a:pt x="1477" y="905"/>
                      <a:pt x="1467" y="978"/>
                      <a:pt x="1448" y="1047"/>
                    </a:cubicBezTo>
                    <a:cubicBezTo>
                      <a:pt x="1430" y="1117"/>
                      <a:pt x="1401" y="1185"/>
                      <a:pt x="1365" y="1248"/>
                    </a:cubicBezTo>
                    <a:cubicBezTo>
                      <a:pt x="1328" y="1312"/>
                      <a:pt x="1284" y="1369"/>
                      <a:pt x="1233" y="1421"/>
                    </a:cubicBezTo>
                    <a:cubicBezTo>
                      <a:pt x="1211" y="1442"/>
                      <a:pt x="1189" y="1463"/>
                      <a:pt x="1165" y="1482"/>
                    </a:cubicBezTo>
                    <a:cubicBezTo>
                      <a:pt x="963" y="1478"/>
                      <a:pt x="765" y="1418"/>
                      <a:pt x="590" y="1308"/>
                    </a:cubicBezTo>
                    <a:cubicBezTo>
                      <a:pt x="409" y="1194"/>
                      <a:pt x="259" y="1030"/>
                      <a:pt x="154" y="832"/>
                    </a:cubicBezTo>
                    <a:cubicBezTo>
                      <a:pt x="68" y="671"/>
                      <a:pt x="16" y="491"/>
                      <a:pt x="0" y="307"/>
                    </a:cubicBezTo>
                    <a:cubicBezTo>
                      <a:pt x="18" y="285"/>
                      <a:pt x="36" y="264"/>
                      <a:pt x="56" y="244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940" name=""/>
            <p:cNvGrpSpPr/>
            <p:nvPr/>
          </p:nvGrpSpPr>
          <p:grpSpPr>
            <a:xfrm>
              <a:off x="3200400" y="1740240"/>
              <a:ext cx="352440" cy="473400"/>
              <a:chOff x="3200400" y="1740240"/>
              <a:chExt cx="352440" cy="473400"/>
            </a:xfrm>
          </p:grpSpPr>
          <p:sp>
            <p:nvSpPr>
              <p:cNvPr id="941" name=""/>
              <p:cNvSpPr/>
              <p:nvPr/>
            </p:nvSpPr>
            <p:spPr>
              <a:xfrm>
                <a:off x="3200400" y="1740240"/>
                <a:ext cx="339840" cy="444960"/>
              </a:xfrm>
              <a:custGeom>
                <a:avLst/>
                <a:gdLst>
                  <a:gd name="textAreaLeft" fmla="*/ 0 w 339840"/>
                  <a:gd name="textAreaRight" fmla="*/ 340200 w 339840"/>
                  <a:gd name="textAreaTop" fmla="*/ 0 h 444960"/>
                  <a:gd name="textAreaBottom" fmla="*/ 445320 h 444960"/>
                </a:gdLst>
                <a:ahLst/>
                <a:rect l="textAreaLeft" t="textAreaTop" r="textAreaRight" b="textAreaBottom"/>
                <a:pathLst>
                  <a:path w="945" h="1237">
                    <a:moveTo>
                      <a:pt x="0" y="1237"/>
                    </a:moveTo>
                    <a:lnTo>
                      <a:pt x="0" y="0"/>
                    </a:lnTo>
                    <a:lnTo>
                      <a:pt x="945" y="0"/>
                    </a:lnTo>
                    <a:lnTo>
                      <a:pt x="945" y="1237"/>
                    </a:lnTo>
                    <a:lnTo>
                      <a:pt x="0" y="1237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5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42" name=""/>
              <p:cNvGrpSpPr/>
              <p:nvPr/>
            </p:nvGrpSpPr>
            <p:grpSpPr>
              <a:xfrm>
                <a:off x="3279240" y="1888920"/>
                <a:ext cx="273600" cy="324720"/>
                <a:chOff x="3279240" y="1888920"/>
                <a:chExt cx="273600" cy="324720"/>
              </a:xfrm>
            </p:grpSpPr>
            <p:sp>
              <p:nvSpPr>
                <p:cNvPr id="943" name=""/>
                <p:cNvSpPr/>
                <p:nvPr/>
              </p:nvSpPr>
              <p:spPr>
                <a:xfrm>
                  <a:off x="3279240" y="1888920"/>
                  <a:ext cx="273600" cy="324720"/>
                </a:xfrm>
                <a:custGeom>
                  <a:avLst/>
                  <a:gdLst>
                    <a:gd name="textAreaLeft" fmla="*/ 0 w 273600"/>
                    <a:gd name="textAreaRight" fmla="*/ 273960 w 273600"/>
                    <a:gd name="textAreaTop" fmla="*/ 0 h 324720"/>
                    <a:gd name="textAreaBottom" fmla="*/ 325080 h 32472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44" name=""/>
                <p:cNvSpPr/>
                <p:nvPr/>
              </p:nvSpPr>
              <p:spPr>
                <a:xfrm>
                  <a:off x="3279240" y="1888920"/>
                  <a:ext cx="273600" cy="324720"/>
                </a:xfrm>
                <a:custGeom>
                  <a:avLst/>
                  <a:gdLst>
                    <a:gd name="textAreaLeft" fmla="*/ 0 w 273600"/>
                    <a:gd name="textAreaRight" fmla="*/ 273960 w 273600"/>
                    <a:gd name="textAreaTop" fmla="*/ 0 h 324720"/>
                    <a:gd name="textAreaBottom" fmla="*/ 325080 h 324720"/>
                  </a:gdLst>
                  <a:ahLst/>
                  <a:rect l="textAreaLeft" t="textAreaTop" r="textAreaRight" b="textAreaBottom"/>
                  <a:pathLst>
                    <a:path w="761" h="903">
                      <a:moveTo>
                        <a:pt x="589" y="566"/>
                      </a:moveTo>
                      <a:lnTo>
                        <a:pt x="761" y="621"/>
                      </a:lnTo>
                      <a:cubicBezTo>
                        <a:pt x="734" y="716"/>
                        <a:pt x="691" y="787"/>
                        <a:pt x="630" y="833"/>
                      </a:cubicBezTo>
                      <a:cubicBezTo>
                        <a:pt x="569" y="879"/>
                        <a:pt x="491" y="903"/>
                        <a:pt x="397" y="903"/>
                      </a:cubicBezTo>
                      <a:cubicBezTo>
                        <a:pt x="281" y="903"/>
                        <a:pt x="186" y="863"/>
                        <a:pt x="111" y="783"/>
                      </a:cubicBezTo>
                      <a:cubicBezTo>
                        <a:pt x="36" y="705"/>
                        <a:pt x="0" y="596"/>
                        <a:pt x="0" y="458"/>
                      </a:cubicBezTo>
                      <a:cubicBezTo>
                        <a:pt x="0" y="313"/>
                        <a:pt x="37" y="200"/>
                        <a:pt x="112" y="119"/>
                      </a:cubicBezTo>
                      <a:cubicBezTo>
                        <a:pt x="187" y="39"/>
                        <a:pt x="286" y="0"/>
                        <a:pt x="408" y="0"/>
                      </a:cubicBezTo>
                      <a:cubicBezTo>
                        <a:pt x="515" y="0"/>
                        <a:pt x="602" y="30"/>
                        <a:pt x="668" y="94"/>
                      </a:cubicBezTo>
                      <a:cubicBezTo>
                        <a:pt x="708" y="131"/>
                        <a:pt x="738" y="185"/>
                        <a:pt x="758" y="255"/>
                      </a:cubicBezTo>
                      <a:lnTo>
                        <a:pt x="583" y="296"/>
                      </a:lnTo>
                      <a:cubicBezTo>
                        <a:pt x="573" y="251"/>
                        <a:pt x="551" y="215"/>
                        <a:pt x="518" y="189"/>
                      </a:cubicBezTo>
                      <a:cubicBezTo>
                        <a:pt x="486" y="162"/>
                        <a:pt x="446" y="149"/>
                        <a:pt x="399" y="149"/>
                      </a:cubicBezTo>
                      <a:cubicBezTo>
                        <a:pt x="334" y="149"/>
                        <a:pt x="282" y="173"/>
                        <a:pt x="241" y="219"/>
                      </a:cubicBezTo>
                      <a:cubicBezTo>
                        <a:pt x="201" y="265"/>
                        <a:pt x="181" y="341"/>
                        <a:pt x="181" y="446"/>
                      </a:cubicBezTo>
                      <a:cubicBezTo>
                        <a:pt x="181" y="556"/>
                        <a:pt x="201" y="635"/>
                        <a:pt x="241" y="681"/>
                      </a:cubicBezTo>
                      <a:cubicBezTo>
                        <a:pt x="281" y="728"/>
                        <a:pt x="332" y="752"/>
                        <a:pt x="396" y="752"/>
                      </a:cubicBezTo>
                      <a:cubicBezTo>
                        <a:pt x="443" y="752"/>
                        <a:pt x="483" y="737"/>
                        <a:pt x="517" y="707"/>
                      </a:cubicBezTo>
                      <a:cubicBezTo>
                        <a:pt x="550" y="677"/>
                        <a:pt x="575" y="630"/>
                        <a:pt x="589" y="566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54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945" name=""/>
          <p:cNvGrpSpPr/>
          <p:nvPr/>
        </p:nvGrpSpPr>
        <p:grpSpPr>
          <a:xfrm>
            <a:off x="3157200" y="2989800"/>
            <a:ext cx="504360" cy="504720"/>
            <a:chOff x="3157200" y="2989800"/>
            <a:chExt cx="504360" cy="504720"/>
          </a:xfrm>
        </p:grpSpPr>
        <p:grpSp>
          <p:nvGrpSpPr>
            <p:cNvPr id="946" name=""/>
            <p:cNvGrpSpPr/>
            <p:nvPr/>
          </p:nvGrpSpPr>
          <p:grpSpPr>
            <a:xfrm>
              <a:off x="3157200" y="2989800"/>
              <a:ext cx="504360" cy="504720"/>
              <a:chOff x="3157200" y="2989800"/>
              <a:chExt cx="504360" cy="504720"/>
            </a:xfrm>
          </p:grpSpPr>
          <p:sp>
            <p:nvSpPr>
              <p:cNvPr id="947" name=""/>
              <p:cNvSpPr/>
              <p:nvPr/>
            </p:nvSpPr>
            <p:spPr>
              <a:xfrm>
                <a:off x="3175560" y="3008160"/>
                <a:ext cx="467640" cy="468000"/>
              </a:xfrm>
              <a:custGeom>
                <a:avLst/>
                <a:gdLst>
                  <a:gd name="textAreaLeft" fmla="*/ 0 w 467640"/>
                  <a:gd name="textAreaRight" fmla="*/ 468000 w 467640"/>
                  <a:gd name="textAreaTop" fmla="*/ 0 h 468000"/>
                  <a:gd name="textAreaBottom" fmla="*/ 468360 h 468000"/>
                </a:gdLst>
                <a:ahLst/>
                <a:rect l="textAreaLeft" t="textAreaTop" r="textAreaRight" b="textAreaBottom"/>
                <a:pathLst>
                  <a:path w="1300" h="1301">
                    <a:moveTo>
                      <a:pt x="0" y="650"/>
                    </a:moveTo>
                    <a:lnTo>
                      <a:pt x="0" y="650"/>
                    </a:lnTo>
                    <a:cubicBezTo>
                      <a:pt x="0" y="536"/>
                      <a:pt x="30" y="424"/>
                      <a:pt x="87" y="325"/>
                    </a:cubicBezTo>
                    <a:cubicBezTo>
                      <a:pt x="144" y="226"/>
                      <a:pt x="226" y="144"/>
                      <a:pt x="325" y="87"/>
                    </a:cubicBezTo>
                    <a:cubicBezTo>
                      <a:pt x="424" y="30"/>
                      <a:pt x="536" y="0"/>
                      <a:pt x="650" y="0"/>
                    </a:cubicBezTo>
                    <a:lnTo>
                      <a:pt x="650" y="0"/>
                    </a:lnTo>
                    <a:cubicBezTo>
                      <a:pt x="764" y="0"/>
                      <a:pt x="876" y="30"/>
                      <a:pt x="975" y="87"/>
                    </a:cubicBezTo>
                    <a:cubicBezTo>
                      <a:pt x="1074" y="144"/>
                      <a:pt x="1156" y="226"/>
                      <a:pt x="1213" y="325"/>
                    </a:cubicBezTo>
                    <a:cubicBezTo>
                      <a:pt x="1270" y="424"/>
                      <a:pt x="1300" y="536"/>
                      <a:pt x="1300" y="650"/>
                    </a:cubicBezTo>
                    <a:lnTo>
                      <a:pt x="1300" y="650"/>
                    </a:lnTo>
                    <a:lnTo>
                      <a:pt x="1300" y="650"/>
                    </a:lnTo>
                    <a:cubicBezTo>
                      <a:pt x="1300" y="765"/>
                      <a:pt x="1270" y="877"/>
                      <a:pt x="1213" y="976"/>
                    </a:cubicBezTo>
                    <a:cubicBezTo>
                      <a:pt x="1156" y="1074"/>
                      <a:pt x="1074" y="1156"/>
                      <a:pt x="975" y="1214"/>
                    </a:cubicBezTo>
                    <a:cubicBezTo>
                      <a:pt x="876" y="1271"/>
                      <a:pt x="764" y="1301"/>
                      <a:pt x="650" y="1301"/>
                    </a:cubicBezTo>
                    <a:lnTo>
                      <a:pt x="650" y="1301"/>
                    </a:lnTo>
                    <a:cubicBezTo>
                      <a:pt x="536" y="1301"/>
                      <a:pt x="424" y="1271"/>
                      <a:pt x="325" y="1214"/>
                    </a:cubicBezTo>
                    <a:cubicBezTo>
                      <a:pt x="226" y="1156"/>
                      <a:pt x="144" y="1074"/>
                      <a:pt x="87" y="976"/>
                    </a:cubicBezTo>
                    <a:cubicBezTo>
                      <a:pt x="30" y="877"/>
                      <a:pt x="0" y="765"/>
                      <a:pt x="0" y="650"/>
                    </a:cubicBezTo>
                    <a:close/>
                  </a:path>
                </a:pathLst>
              </a:custGeom>
              <a:solidFill>
                <a:srgbClr val="c9211e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48" name=""/>
              <p:cNvSpPr/>
              <p:nvPr/>
            </p:nvSpPr>
            <p:spPr>
              <a:xfrm>
                <a:off x="3157200" y="2989800"/>
                <a:ext cx="504360" cy="504720"/>
              </a:xfrm>
              <a:custGeom>
                <a:avLst/>
                <a:gdLst>
                  <a:gd name="textAreaLeft" fmla="*/ 0 w 504360"/>
                  <a:gd name="textAreaRight" fmla="*/ 504720 w 504360"/>
                  <a:gd name="textAreaTop" fmla="*/ 0 h 504720"/>
                  <a:gd name="textAreaBottom" fmla="*/ 505080 h 504720"/>
                </a:gdLst>
                <a:ahLst/>
                <a:rect l="textAreaLeft" t="textAreaTop" r="textAreaRight" b="textAreaBottom"/>
                <a:pathLst>
                  <a:path w="1402" h="1403">
                    <a:moveTo>
                      <a:pt x="24" y="520"/>
                    </a:moveTo>
                    <a:cubicBezTo>
                      <a:pt x="40" y="461"/>
                      <a:pt x="63" y="404"/>
                      <a:pt x="94" y="351"/>
                    </a:cubicBezTo>
                    <a:cubicBezTo>
                      <a:pt x="125" y="298"/>
                      <a:pt x="162" y="249"/>
                      <a:pt x="205" y="206"/>
                    </a:cubicBezTo>
                    <a:cubicBezTo>
                      <a:pt x="248" y="163"/>
                      <a:pt x="297" y="125"/>
                      <a:pt x="350" y="94"/>
                    </a:cubicBezTo>
                    <a:cubicBezTo>
                      <a:pt x="404" y="63"/>
                      <a:pt x="461" y="40"/>
                      <a:pt x="520" y="24"/>
                    </a:cubicBezTo>
                    <a:cubicBezTo>
                      <a:pt x="578" y="8"/>
                      <a:pt x="639" y="0"/>
                      <a:pt x="701" y="0"/>
                    </a:cubicBezTo>
                    <a:cubicBezTo>
                      <a:pt x="762" y="0"/>
                      <a:pt x="823" y="8"/>
                      <a:pt x="882" y="24"/>
                    </a:cubicBezTo>
                    <a:cubicBezTo>
                      <a:pt x="941" y="40"/>
                      <a:pt x="998" y="63"/>
                      <a:pt x="1051" y="94"/>
                    </a:cubicBezTo>
                    <a:cubicBezTo>
                      <a:pt x="1105" y="125"/>
                      <a:pt x="1153" y="163"/>
                      <a:pt x="1197" y="206"/>
                    </a:cubicBezTo>
                    <a:cubicBezTo>
                      <a:pt x="1240" y="249"/>
                      <a:pt x="1277" y="298"/>
                      <a:pt x="1308" y="351"/>
                    </a:cubicBezTo>
                    <a:cubicBezTo>
                      <a:pt x="1339" y="404"/>
                      <a:pt x="1362" y="461"/>
                      <a:pt x="1378" y="520"/>
                    </a:cubicBezTo>
                    <a:cubicBezTo>
                      <a:pt x="1394" y="579"/>
                      <a:pt x="1402" y="640"/>
                      <a:pt x="1402" y="701"/>
                    </a:cubicBezTo>
                    <a:cubicBezTo>
                      <a:pt x="1402" y="763"/>
                      <a:pt x="1394" y="824"/>
                      <a:pt x="1378" y="883"/>
                    </a:cubicBezTo>
                    <a:cubicBezTo>
                      <a:pt x="1362" y="942"/>
                      <a:pt x="1339" y="999"/>
                      <a:pt x="1308" y="1052"/>
                    </a:cubicBezTo>
                    <a:cubicBezTo>
                      <a:pt x="1277" y="1105"/>
                      <a:pt x="1240" y="1154"/>
                      <a:pt x="1197" y="1197"/>
                    </a:cubicBezTo>
                    <a:cubicBezTo>
                      <a:pt x="1153" y="1240"/>
                      <a:pt x="1105" y="1278"/>
                      <a:pt x="1051" y="1309"/>
                    </a:cubicBezTo>
                    <a:cubicBezTo>
                      <a:pt x="998" y="1339"/>
                      <a:pt x="941" y="1363"/>
                      <a:pt x="882" y="1379"/>
                    </a:cubicBezTo>
                    <a:cubicBezTo>
                      <a:pt x="823" y="1394"/>
                      <a:pt x="762" y="1403"/>
                      <a:pt x="701" y="1403"/>
                    </a:cubicBezTo>
                    <a:cubicBezTo>
                      <a:pt x="639" y="1403"/>
                      <a:pt x="578" y="1394"/>
                      <a:pt x="520" y="1379"/>
                    </a:cubicBezTo>
                    <a:cubicBezTo>
                      <a:pt x="461" y="1363"/>
                      <a:pt x="404" y="1339"/>
                      <a:pt x="350" y="1309"/>
                    </a:cubicBezTo>
                    <a:cubicBezTo>
                      <a:pt x="297" y="1278"/>
                      <a:pt x="248" y="1240"/>
                      <a:pt x="205" y="1197"/>
                    </a:cubicBezTo>
                    <a:cubicBezTo>
                      <a:pt x="162" y="1154"/>
                      <a:pt x="125" y="1105"/>
                      <a:pt x="94" y="1052"/>
                    </a:cubicBezTo>
                    <a:cubicBezTo>
                      <a:pt x="63" y="999"/>
                      <a:pt x="40" y="942"/>
                      <a:pt x="24" y="883"/>
                    </a:cubicBezTo>
                    <a:cubicBezTo>
                      <a:pt x="8" y="824"/>
                      <a:pt x="0" y="763"/>
                      <a:pt x="0" y="701"/>
                    </a:cubicBezTo>
                    <a:cubicBezTo>
                      <a:pt x="0" y="640"/>
                      <a:pt x="8" y="579"/>
                      <a:pt x="24" y="520"/>
                    </a:cubicBezTo>
                    <a:moveTo>
                      <a:pt x="182" y="1001"/>
                    </a:moveTo>
                    <a:cubicBezTo>
                      <a:pt x="209" y="1047"/>
                      <a:pt x="241" y="1088"/>
                      <a:pt x="277" y="1125"/>
                    </a:cubicBezTo>
                    <a:cubicBezTo>
                      <a:pt x="314" y="1162"/>
                      <a:pt x="356" y="1194"/>
                      <a:pt x="401" y="1220"/>
                    </a:cubicBezTo>
                    <a:cubicBezTo>
                      <a:pt x="447" y="1247"/>
                      <a:pt x="496" y="1267"/>
                      <a:pt x="546" y="1280"/>
                    </a:cubicBezTo>
                    <a:cubicBezTo>
                      <a:pt x="596" y="1294"/>
                      <a:pt x="648" y="1301"/>
                      <a:pt x="701" y="1301"/>
                    </a:cubicBezTo>
                    <a:cubicBezTo>
                      <a:pt x="753" y="1301"/>
                      <a:pt x="806" y="1294"/>
                      <a:pt x="856" y="1280"/>
                    </a:cubicBezTo>
                    <a:cubicBezTo>
                      <a:pt x="906" y="1267"/>
                      <a:pt x="955" y="1247"/>
                      <a:pt x="1000" y="1220"/>
                    </a:cubicBezTo>
                    <a:cubicBezTo>
                      <a:pt x="1046" y="1194"/>
                      <a:pt x="1088" y="1162"/>
                      <a:pt x="1124" y="1125"/>
                    </a:cubicBezTo>
                    <a:cubicBezTo>
                      <a:pt x="1161" y="1088"/>
                      <a:pt x="1193" y="1047"/>
                      <a:pt x="1220" y="1001"/>
                    </a:cubicBezTo>
                    <a:cubicBezTo>
                      <a:pt x="1246" y="956"/>
                      <a:pt x="1266" y="907"/>
                      <a:pt x="1279" y="857"/>
                    </a:cubicBezTo>
                    <a:cubicBezTo>
                      <a:pt x="1293" y="806"/>
                      <a:pt x="1300" y="754"/>
                      <a:pt x="1300" y="701"/>
                    </a:cubicBezTo>
                    <a:cubicBezTo>
                      <a:pt x="1300" y="649"/>
                      <a:pt x="1293" y="597"/>
                      <a:pt x="1279" y="546"/>
                    </a:cubicBezTo>
                    <a:cubicBezTo>
                      <a:pt x="1266" y="496"/>
                      <a:pt x="1246" y="447"/>
                      <a:pt x="1220" y="402"/>
                    </a:cubicBezTo>
                    <a:cubicBezTo>
                      <a:pt x="1193" y="356"/>
                      <a:pt x="1161" y="315"/>
                      <a:pt x="1124" y="278"/>
                    </a:cubicBezTo>
                    <a:cubicBezTo>
                      <a:pt x="1088" y="241"/>
                      <a:pt x="1046" y="209"/>
                      <a:pt x="1000" y="182"/>
                    </a:cubicBezTo>
                    <a:cubicBezTo>
                      <a:pt x="955" y="156"/>
                      <a:pt x="906" y="136"/>
                      <a:pt x="856" y="123"/>
                    </a:cubicBezTo>
                    <a:cubicBezTo>
                      <a:pt x="806" y="109"/>
                      <a:pt x="753" y="102"/>
                      <a:pt x="701" y="102"/>
                    </a:cubicBezTo>
                    <a:cubicBezTo>
                      <a:pt x="648" y="102"/>
                      <a:pt x="596" y="109"/>
                      <a:pt x="546" y="123"/>
                    </a:cubicBezTo>
                    <a:cubicBezTo>
                      <a:pt x="496" y="136"/>
                      <a:pt x="447" y="156"/>
                      <a:pt x="401" y="182"/>
                    </a:cubicBezTo>
                    <a:cubicBezTo>
                      <a:pt x="356" y="209"/>
                      <a:pt x="314" y="241"/>
                      <a:pt x="277" y="278"/>
                    </a:cubicBezTo>
                    <a:cubicBezTo>
                      <a:pt x="241" y="315"/>
                      <a:pt x="209" y="356"/>
                      <a:pt x="182" y="402"/>
                    </a:cubicBezTo>
                    <a:cubicBezTo>
                      <a:pt x="156" y="447"/>
                      <a:pt x="136" y="496"/>
                      <a:pt x="122" y="546"/>
                    </a:cubicBezTo>
                    <a:cubicBezTo>
                      <a:pt x="109" y="597"/>
                      <a:pt x="102" y="649"/>
                      <a:pt x="102" y="701"/>
                    </a:cubicBezTo>
                    <a:cubicBezTo>
                      <a:pt x="102" y="754"/>
                      <a:pt x="109" y="806"/>
                      <a:pt x="122" y="857"/>
                    </a:cubicBezTo>
                    <a:cubicBezTo>
                      <a:pt x="136" y="907"/>
                      <a:pt x="156" y="956"/>
                      <a:pt x="182" y="10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49" name=""/>
            <p:cNvGrpSpPr/>
            <p:nvPr/>
          </p:nvGrpSpPr>
          <p:grpSpPr>
            <a:xfrm>
              <a:off x="3237120" y="3026520"/>
              <a:ext cx="388080" cy="390240"/>
              <a:chOff x="3237120" y="3026520"/>
              <a:chExt cx="388080" cy="390240"/>
            </a:xfrm>
          </p:grpSpPr>
          <p:sp>
            <p:nvSpPr>
              <p:cNvPr id="950" name=""/>
              <p:cNvSpPr/>
              <p:nvPr/>
            </p:nvSpPr>
            <p:spPr>
              <a:xfrm>
                <a:off x="3237120" y="3026520"/>
                <a:ext cx="388080" cy="39024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240"/>
                  <a:gd name="textAreaBottom" fmla="*/ 390600 h 3902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solidFill>
                <a:srgbClr val="ff3838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1" name=""/>
              <p:cNvSpPr/>
              <p:nvPr/>
            </p:nvSpPr>
            <p:spPr>
              <a:xfrm>
                <a:off x="3237120" y="3026520"/>
                <a:ext cx="388080" cy="39024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240"/>
                  <a:gd name="textAreaBottom" fmla="*/ 390600 h 390240"/>
                </a:gdLst>
                <a:ahLst/>
                <a:rect l="textAreaLeft" t="textAreaTop" r="textAreaRight" b="textAreaBottom"/>
                <a:pathLst>
                  <a:path w="1079" h="1085">
                    <a:moveTo>
                      <a:pt x="55" y="175"/>
                    </a:moveTo>
                    <a:cubicBezTo>
                      <a:pt x="92" y="139"/>
                      <a:pt x="133" y="106"/>
                      <a:pt x="179" y="80"/>
                    </a:cubicBezTo>
                    <a:cubicBezTo>
                      <a:pt x="224" y="53"/>
                      <a:pt x="273" y="34"/>
                      <a:pt x="324" y="20"/>
                    </a:cubicBezTo>
                    <a:cubicBezTo>
                      <a:pt x="374" y="7"/>
                      <a:pt x="426" y="0"/>
                      <a:pt x="479" y="0"/>
                    </a:cubicBezTo>
                    <a:cubicBezTo>
                      <a:pt x="531" y="0"/>
                      <a:pt x="583" y="7"/>
                      <a:pt x="634" y="20"/>
                    </a:cubicBezTo>
                    <a:cubicBezTo>
                      <a:pt x="685" y="34"/>
                      <a:pt x="733" y="53"/>
                      <a:pt x="779" y="80"/>
                    </a:cubicBezTo>
                    <a:cubicBezTo>
                      <a:pt x="824" y="106"/>
                      <a:pt x="866" y="139"/>
                      <a:pt x="903" y="175"/>
                    </a:cubicBezTo>
                    <a:cubicBezTo>
                      <a:pt x="940" y="212"/>
                      <a:pt x="972" y="254"/>
                      <a:pt x="998" y="299"/>
                    </a:cubicBezTo>
                    <a:cubicBezTo>
                      <a:pt x="1024" y="345"/>
                      <a:pt x="1045" y="394"/>
                      <a:pt x="1058" y="444"/>
                    </a:cubicBezTo>
                    <a:cubicBezTo>
                      <a:pt x="1072" y="494"/>
                      <a:pt x="1079" y="547"/>
                      <a:pt x="1079" y="599"/>
                    </a:cubicBezTo>
                    <a:cubicBezTo>
                      <a:pt x="1079" y="652"/>
                      <a:pt x="1072" y="705"/>
                      <a:pt x="1058" y="755"/>
                    </a:cubicBezTo>
                    <a:cubicBezTo>
                      <a:pt x="1045" y="805"/>
                      <a:pt x="1024" y="854"/>
                      <a:pt x="998" y="899"/>
                    </a:cubicBezTo>
                    <a:cubicBezTo>
                      <a:pt x="972" y="945"/>
                      <a:pt x="940" y="987"/>
                      <a:pt x="903" y="1024"/>
                    </a:cubicBezTo>
                    <a:cubicBezTo>
                      <a:pt x="881" y="1046"/>
                      <a:pt x="856" y="1067"/>
                      <a:pt x="831" y="1085"/>
                    </a:cubicBezTo>
                    <a:cubicBezTo>
                      <a:pt x="693" y="1076"/>
                      <a:pt x="558" y="1032"/>
                      <a:pt x="438" y="956"/>
                    </a:cubicBezTo>
                    <a:cubicBezTo>
                      <a:pt x="303" y="871"/>
                      <a:pt x="189" y="747"/>
                      <a:pt x="111" y="599"/>
                    </a:cubicBezTo>
                    <a:cubicBezTo>
                      <a:pt x="52" y="488"/>
                      <a:pt x="14" y="366"/>
                      <a:pt x="0" y="240"/>
                    </a:cubicBezTo>
                    <a:cubicBezTo>
                      <a:pt x="16" y="217"/>
                      <a:pt x="35" y="195"/>
                      <a:pt x="55" y="175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52" name=""/>
            <p:cNvGrpSpPr/>
            <p:nvPr/>
          </p:nvGrpSpPr>
          <p:grpSpPr>
            <a:xfrm>
              <a:off x="3214800" y="3008520"/>
              <a:ext cx="297360" cy="369720"/>
              <a:chOff x="3214800" y="3008520"/>
              <a:chExt cx="297360" cy="369720"/>
            </a:xfrm>
          </p:grpSpPr>
          <p:sp>
            <p:nvSpPr>
              <p:cNvPr id="953" name=""/>
              <p:cNvSpPr/>
              <p:nvPr/>
            </p:nvSpPr>
            <p:spPr>
              <a:xfrm>
                <a:off x="3214800" y="3008520"/>
                <a:ext cx="254880" cy="369720"/>
              </a:xfrm>
              <a:custGeom>
                <a:avLst/>
                <a:gdLst>
                  <a:gd name="textAreaLeft" fmla="*/ 0 w 254880"/>
                  <a:gd name="textAreaRight" fmla="*/ 255240 w 254880"/>
                  <a:gd name="textAreaTop" fmla="*/ 0 h 369720"/>
                  <a:gd name="textAreaBottom" fmla="*/ 370080 h 369720"/>
                </a:gdLst>
                <a:ahLst/>
                <a:rect l="textAreaLeft" t="textAreaTop" r="textAreaRight" b="textAreaBottom"/>
                <a:pathLst>
                  <a:path w="709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709" y="0"/>
                    </a:lnTo>
                    <a:lnTo>
                      <a:pt x="709" y="1028"/>
                    </a:lnTo>
                    <a:lnTo>
                      <a:pt x="0" y="1028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40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54" name=""/>
              <p:cNvGrpSpPr/>
              <p:nvPr/>
            </p:nvGrpSpPr>
            <p:grpSpPr>
              <a:xfrm>
                <a:off x="3286440" y="3125880"/>
                <a:ext cx="225720" cy="240120"/>
                <a:chOff x="3286440" y="3125880"/>
                <a:chExt cx="225720" cy="240120"/>
              </a:xfrm>
            </p:grpSpPr>
            <p:sp>
              <p:nvSpPr>
                <p:cNvPr id="955" name=""/>
                <p:cNvSpPr/>
                <p:nvPr/>
              </p:nvSpPr>
              <p:spPr>
                <a:xfrm>
                  <a:off x="3286440" y="3125880"/>
                  <a:ext cx="225720" cy="240120"/>
                </a:xfrm>
                <a:custGeom>
                  <a:avLst/>
                  <a:gdLst>
                    <a:gd name="textAreaLeft" fmla="*/ 0 w 225720"/>
                    <a:gd name="textAreaRight" fmla="*/ 226080 w 225720"/>
                    <a:gd name="textAreaTop" fmla="*/ 0 h 240120"/>
                    <a:gd name="textAreaBottom" fmla="*/ 240480 h 24012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56" name=""/>
                <p:cNvSpPr/>
                <p:nvPr/>
              </p:nvSpPr>
              <p:spPr>
                <a:xfrm>
                  <a:off x="3286440" y="3125880"/>
                  <a:ext cx="225720" cy="240120"/>
                </a:xfrm>
                <a:custGeom>
                  <a:avLst/>
                  <a:gdLst>
                    <a:gd name="textAreaLeft" fmla="*/ 0 w 225720"/>
                    <a:gd name="textAreaRight" fmla="*/ 226080 w 225720"/>
                    <a:gd name="textAreaTop" fmla="*/ 0 h 240120"/>
                    <a:gd name="textAreaBottom" fmla="*/ 240480 h 240120"/>
                  </a:gdLst>
                  <a:ahLst/>
                  <a:rect l="textAreaLeft" t="textAreaTop" r="textAreaRight" b="textAreaBottom"/>
                  <a:pathLst>
                    <a:path w="628" h="668">
                      <a:moveTo>
                        <a:pt x="0" y="338"/>
                      </a:moveTo>
                      <a:cubicBezTo>
                        <a:pt x="0" y="272"/>
                        <a:pt x="9" y="216"/>
                        <a:pt x="29" y="172"/>
                      </a:cubicBezTo>
                      <a:cubicBezTo>
                        <a:pt x="44" y="139"/>
                        <a:pt x="64" y="109"/>
                        <a:pt x="89" y="83"/>
                      </a:cubicBezTo>
                      <a:cubicBezTo>
                        <a:pt x="115" y="57"/>
                        <a:pt x="143" y="38"/>
                        <a:pt x="173" y="25"/>
                      </a:cubicBezTo>
                      <a:cubicBezTo>
                        <a:pt x="214" y="7"/>
                        <a:pt x="261" y="0"/>
                        <a:pt x="313" y="0"/>
                      </a:cubicBezTo>
                      <a:cubicBezTo>
                        <a:pt x="409" y="0"/>
                        <a:pt x="485" y="29"/>
                        <a:pt x="543" y="88"/>
                      </a:cubicBezTo>
                      <a:cubicBezTo>
                        <a:pt x="600" y="147"/>
                        <a:pt x="628" y="229"/>
                        <a:pt x="628" y="334"/>
                      </a:cubicBezTo>
                      <a:cubicBezTo>
                        <a:pt x="628" y="439"/>
                        <a:pt x="600" y="521"/>
                        <a:pt x="543" y="580"/>
                      </a:cubicBezTo>
                      <a:cubicBezTo>
                        <a:pt x="486" y="639"/>
                        <a:pt x="410" y="668"/>
                        <a:pt x="315" y="668"/>
                      </a:cubicBezTo>
                      <a:cubicBezTo>
                        <a:pt x="218" y="668"/>
                        <a:pt x="142" y="639"/>
                        <a:pt x="85" y="580"/>
                      </a:cubicBezTo>
                      <a:cubicBezTo>
                        <a:pt x="28" y="521"/>
                        <a:pt x="0" y="441"/>
                        <a:pt x="0" y="338"/>
                      </a:cubicBezTo>
                      <a:moveTo>
                        <a:pt x="134" y="333"/>
                      </a:moveTo>
                      <a:cubicBezTo>
                        <a:pt x="134" y="407"/>
                        <a:pt x="152" y="462"/>
                        <a:pt x="186" y="500"/>
                      </a:cubicBezTo>
                      <a:cubicBezTo>
                        <a:pt x="220" y="538"/>
                        <a:pt x="262" y="557"/>
                        <a:pt x="315" y="557"/>
                      </a:cubicBezTo>
                      <a:cubicBezTo>
                        <a:pt x="367" y="557"/>
                        <a:pt x="410" y="538"/>
                        <a:pt x="443" y="500"/>
                      </a:cubicBezTo>
                      <a:cubicBezTo>
                        <a:pt x="477" y="463"/>
                        <a:pt x="494" y="407"/>
                        <a:pt x="494" y="332"/>
                      </a:cubicBezTo>
                      <a:cubicBezTo>
                        <a:pt x="494" y="257"/>
                        <a:pt x="478" y="202"/>
                        <a:pt x="445" y="165"/>
                      </a:cubicBezTo>
                      <a:cubicBezTo>
                        <a:pt x="412" y="129"/>
                        <a:pt x="369" y="111"/>
                        <a:pt x="315" y="111"/>
                      </a:cubicBezTo>
                      <a:cubicBezTo>
                        <a:pt x="261" y="111"/>
                        <a:pt x="217" y="129"/>
                        <a:pt x="184" y="166"/>
                      </a:cubicBezTo>
                      <a:cubicBezTo>
                        <a:pt x="151" y="203"/>
                        <a:pt x="134" y="259"/>
                        <a:pt x="134" y="333"/>
                      </a:cubicBez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957" name=""/>
          <p:cNvGrpSpPr/>
          <p:nvPr/>
        </p:nvGrpSpPr>
        <p:grpSpPr>
          <a:xfrm>
            <a:off x="4344480" y="3015720"/>
            <a:ext cx="504360" cy="504360"/>
            <a:chOff x="4344480" y="3015720"/>
            <a:chExt cx="504360" cy="504360"/>
          </a:xfrm>
        </p:grpSpPr>
        <p:grpSp>
          <p:nvGrpSpPr>
            <p:cNvPr id="958" name=""/>
            <p:cNvGrpSpPr/>
            <p:nvPr/>
          </p:nvGrpSpPr>
          <p:grpSpPr>
            <a:xfrm>
              <a:off x="4344480" y="3015720"/>
              <a:ext cx="504360" cy="504360"/>
              <a:chOff x="4344480" y="3015720"/>
              <a:chExt cx="504360" cy="504360"/>
            </a:xfrm>
          </p:grpSpPr>
          <p:sp>
            <p:nvSpPr>
              <p:cNvPr id="959" name=""/>
              <p:cNvSpPr/>
              <p:nvPr/>
            </p:nvSpPr>
            <p:spPr>
              <a:xfrm>
                <a:off x="4362840" y="3034080"/>
                <a:ext cx="467640" cy="467640"/>
              </a:xfrm>
              <a:custGeom>
                <a:avLst/>
                <a:gdLst>
                  <a:gd name="textAreaLeft" fmla="*/ 0 w 467640"/>
                  <a:gd name="textAreaRight" fmla="*/ 468000 w 467640"/>
                  <a:gd name="textAreaTop" fmla="*/ 0 h 467640"/>
                  <a:gd name="textAreaBottom" fmla="*/ 468000 h 467640"/>
                </a:gdLst>
                <a:ahLst/>
                <a:rect l="textAreaLeft" t="textAreaTop" r="textAreaRight" b="textAreaBottom"/>
                <a:pathLst>
                  <a:path w="1300" h="1300">
                    <a:moveTo>
                      <a:pt x="0" y="650"/>
                    </a:moveTo>
                    <a:lnTo>
                      <a:pt x="0" y="650"/>
                    </a:lnTo>
                    <a:cubicBezTo>
                      <a:pt x="0" y="536"/>
                      <a:pt x="30" y="424"/>
                      <a:pt x="87" y="325"/>
                    </a:cubicBezTo>
                    <a:cubicBezTo>
                      <a:pt x="144" y="226"/>
                      <a:pt x="226" y="144"/>
                      <a:pt x="325" y="87"/>
                    </a:cubicBezTo>
                    <a:cubicBezTo>
                      <a:pt x="424" y="30"/>
                      <a:pt x="536" y="0"/>
                      <a:pt x="650" y="0"/>
                    </a:cubicBezTo>
                    <a:lnTo>
                      <a:pt x="650" y="0"/>
                    </a:lnTo>
                    <a:cubicBezTo>
                      <a:pt x="764" y="0"/>
                      <a:pt x="876" y="30"/>
                      <a:pt x="975" y="87"/>
                    </a:cubicBezTo>
                    <a:cubicBezTo>
                      <a:pt x="1074" y="144"/>
                      <a:pt x="1156" y="226"/>
                      <a:pt x="1213" y="325"/>
                    </a:cubicBezTo>
                    <a:cubicBezTo>
                      <a:pt x="1270" y="424"/>
                      <a:pt x="1300" y="536"/>
                      <a:pt x="1300" y="650"/>
                    </a:cubicBezTo>
                    <a:lnTo>
                      <a:pt x="1300" y="650"/>
                    </a:lnTo>
                    <a:lnTo>
                      <a:pt x="1300" y="650"/>
                    </a:lnTo>
                    <a:cubicBezTo>
                      <a:pt x="1300" y="764"/>
                      <a:pt x="1270" y="876"/>
                      <a:pt x="1213" y="975"/>
                    </a:cubicBezTo>
                    <a:cubicBezTo>
                      <a:pt x="1156" y="1074"/>
                      <a:pt x="1074" y="1156"/>
                      <a:pt x="975" y="1213"/>
                    </a:cubicBezTo>
                    <a:cubicBezTo>
                      <a:pt x="876" y="1270"/>
                      <a:pt x="764" y="1300"/>
                      <a:pt x="650" y="1300"/>
                    </a:cubicBezTo>
                    <a:lnTo>
                      <a:pt x="650" y="1300"/>
                    </a:lnTo>
                    <a:cubicBezTo>
                      <a:pt x="536" y="1300"/>
                      <a:pt x="424" y="1270"/>
                      <a:pt x="325" y="1213"/>
                    </a:cubicBezTo>
                    <a:cubicBezTo>
                      <a:pt x="226" y="1156"/>
                      <a:pt x="144" y="1074"/>
                      <a:pt x="87" y="975"/>
                    </a:cubicBezTo>
                    <a:cubicBezTo>
                      <a:pt x="30" y="876"/>
                      <a:pt x="0" y="764"/>
                      <a:pt x="0" y="650"/>
                    </a:cubicBezTo>
                    <a:close/>
                  </a:path>
                </a:pathLst>
              </a:custGeom>
              <a:solidFill>
                <a:srgbClr val="2457c1"/>
              </a:solidFill>
              <a:ln w="5724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60" name=""/>
              <p:cNvSpPr/>
              <p:nvPr/>
            </p:nvSpPr>
            <p:spPr>
              <a:xfrm>
                <a:off x="4344480" y="3015720"/>
                <a:ext cx="504360" cy="504360"/>
              </a:xfrm>
              <a:custGeom>
                <a:avLst/>
                <a:gdLst>
                  <a:gd name="textAreaLeft" fmla="*/ 0 w 504360"/>
                  <a:gd name="textAreaRight" fmla="*/ 504720 w 504360"/>
                  <a:gd name="textAreaTop" fmla="*/ 0 h 504360"/>
                  <a:gd name="textAreaBottom" fmla="*/ 504720 h 504360"/>
                </a:gdLst>
                <a:ahLst/>
                <a:rect l="textAreaLeft" t="textAreaTop" r="textAreaRight" b="textAreaBottom"/>
                <a:pathLst>
                  <a:path w="1402" h="1402">
                    <a:moveTo>
                      <a:pt x="24" y="520"/>
                    </a:moveTo>
                    <a:cubicBezTo>
                      <a:pt x="40" y="461"/>
                      <a:pt x="63" y="404"/>
                      <a:pt x="94" y="351"/>
                    </a:cubicBezTo>
                    <a:cubicBezTo>
                      <a:pt x="125" y="297"/>
                      <a:pt x="162" y="249"/>
                      <a:pt x="205" y="206"/>
                    </a:cubicBezTo>
                    <a:cubicBezTo>
                      <a:pt x="248" y="162"/>
                      <a:pt x="297" y="125"/>
                      <a:pt x="350" y="94"/>
                    </a:cubicBezTo>
                    <a:cubicBezTo>
                      <a:pt x="404" y="63"/>
                      <a:pt x="461" y="40"/>
                      <a:pt x="519" y="24"/>
                    </a:cubicBezTo>
                    <a:cubicBezTo>
                      <a:pt x="578" y="8"/>
                      <a:pt x="639" y="0"/>
                      <a:pt x="701" y="0"/>
                    </a:cubicBezTo>
                    <a:cubicBezTo>
                      <a:pt x="762" y="0"/>
                      <a:pt x="823" y="8"/>
                      <a:pt x="882" y="24"/>
                    </a:cubicBezTo>
                    <a:cubicBezTo>
                      <a:pt x="941" y="40"/>
                      <a:pt x="998" y="63"/>
                      <a:pt x="1051" y="94"/>
                    </a:cubicBezTo>
                    <a:cubicBezTo>
                      <a:pt x="1105" y="125"/>
                      <a:pt x="1153" y="162"/>
                      <a:pt x="1196" y="206"/>
                    </a:cubicBezTo>
                    <a:cubicBezTo>
                      <a:pt x="1240" y="249"/>
                      <a:pt x="1277" y="297"/>
                      <a:pt x="1308" y="351"/>
                    </a:cubicBezTo>
                    <a:cubicBezTo>
                      <a:pt x="1339" y="404"/>
                      <a:pt x="1362" y="461"/>
                      <a:pt x="1378" y="520"/>
                    </a:cubicBezTo>
                    <a:cubicBezTo>
                      <a:pt x="1394" y="579"/>
                      <a:pt x="1402" y="640"/>
                      <a:pt x="1402" y="701"/>
                    </a:cubicBezTo>
                    <a:cubicBezTo>
                      <a:pt x="1402" y="763"/>
                      <a:pt x="1394" y="824"/>
                      <a:pt x="1378" y="882"/>
                    </a:cubicBezTo>
                    <a:cubicBezTo>
                      <a:pt x="1362" y="941"/>
                      <a:pt x="1339" y="998"/>
                      <a:pt x="1308" y="1052"/>
                    </a:cubicBezTo>
                    <a:cubicBezTo>
                      <a:pt x="1277" y="1105"/>
                      <a:pt x="1240" y="1154"/>
                      <a:pt x="1196" y="1197"/>
                    </a:cubicBezTo>
                    <a:cubicBezTo>
                      <a:pt x="1153" y="1240"/>
                      <a:pt x="1105" y="1277"/>
                      <a:pt x="1051" y="1308"/>
                    </a:cubicBezTo>
                    <a:cubicBezTo>
                      <a:pt x="998" y="1339"/>
                      <a:pt x="941" y="1362"/>
                      <a:pt x="882" y="1378"/>
                    </a:cubicBezTo>
                    <a:cubicBezTo>
                      <a:pt x="823" y="1394"/>
                      <a:pt x="762" y="1402"/>
                      <a:pt x="701" y="1402"/>
                    </a:cubicBezTo>
                    <a:cubicBezTo>
                      <a:pt x="639" y="1402"/>
                      <a:pt x="578" y="1394"/>
                      <a:pt x="519" y="1378"/>
                    </a:cubicBezTo>
                    <a:cubicBezTo>
                      <a:pt x="461" y="1362"/>
                      <a:pt x="404" y="1339"/>
                      <a:pt x="350" y="1308"/>
                    </a:cubicBezTo>
                    <a:cubicBezTo>
                      <a:pt x="297" y="1277"/>
                      <a:pt x="248" y="1240"/>
                      <a:pt x="205" y="1197"/>
                    </a:cubicBezTo>
                    <a:cubicBezTo>
                      <a:pt x="162" y="1154"/>
                      <a:pt x="125" y="1105"/>
                      <a:pt x="94" y="1052"/>
                    </a:cubicBezTo>
                    <a:cubicBezTo>
                      <a:pt x="63" y="998"/>
                      <a:pt x="40" y="941"/>
                      <a:pt x="24" y="882"/>
                    </a:cubicBezTo>
                    <a:cubicBezTo>
                      <a:pt x="8" y="824"/>
                      <a:pt x="0" y="763"/>
                      <a:pt x="0" y="701"/>
                    </a:cubicBezTo>
                    <a:cubicBezTo>
                      <a:pt x="0" y="640"/>
                      <a:pt x="8" y="579"/>
                      <a:pt x="24" y="520"/>
                    </a:cubicBezTo>
                    <a:moveTo>
                      <a:pt x="182" y="1001"/>
                    </a:moveTo>
                    <a:cubicBezTo>
                      <a:pt x="208" y="1046"/>
                      <a:pt x="240" y="1088"/>
                      <a:pt x="277" y="1125"/>
                    </a:cubicBezTo>
                    <a:cubicBezTo>
                      <a:pt x="314" y="1161"/>
                      <a:pt x="356" y="1193"/>
                      <a:pt x="401" y="1220"/>
                    </a:cubicBezTo>
                    <a:cubicBezTo>
                      <a:pt x="447" y="1246"/>
                      <a:pt x="495" y="1266"/>
                      <a:pt x="546" y="1280"/>
                    </a:cubicBezTo>
                    <a:cubicBezTo>
                      <a:pt x="596" y="1293"/>
                      <a:pt x="648" y="1300"/>
                      <a:pt x="701" y="1300"/>
                    </a:cubicBezTo>
                    <a:cubicBezTo>
                      <a:pt x="753" y="1300"/>
                      <a:pt x="806" y="1293"/>
                      <a:pt x="856" y="1280"/>
                    </a:cubicBezTo>
                    <a:cubicBezTo>
                      <a:pt x="906" y="1266"/>
                      <a:pt x="955" y="1246"/>
                      <a:pt x="1000" y="1220"/>
                    </a:cubicBezTo>
                    <a:cubicBezTo>
                      <a:pt x="1046" y="1193"/>
                      <a:pt x="1087" y="1161"/>
                      <a:pt x="1124" y="1125"/>
                    </a:cubicBezTo>
                    <a:cubicBezTo>
                      <a:pt x="1161" y="1088"/>
                      <a:pt x="1193" y="1046"/>
                      <a:pt x="1220" y="1001"/>
                    </a:cubicBezTo>
                    <a:cubicBezTo>
                      <a:pt x="1246" y="955"/>
                      <a:pt x="1266" y="906"/>
                      <a:pt x="1279" y="856"/>
                    </a:cubicBezTo>
                    <a:cubicBezTo>
                      <a:pt x="1293" y="806"/>
                      <a:pt x="1300" y="754"/>
                      <a:pt x="1300" y="701"/>
                    </a:cubicBezTo>
                    <a:cubicBezTo>
                      <a:pt x="1300" y="649"/>
                      <a:pt x="1293" y="596"/>
                      <a:pt x="1279" y="546"/>
                    </a:cubicBezTo>
                    <a:cubicBezTo>
                      <a:pt x="1266" y="496"/>
                      <a:pt x="1246" y="447"/>
                      <a:pt x="1220" y="402"/>
                    </a:cubicBezTo>
                    <a:cubicBezTo>
                      <a:pt x="1193" y="356"/>
                      <a:pt x="1161" y="314"/>
                      <a:pt x="1124" y="278"/>
                    </a:cubicBezTo>
                    <a:cubicBezTo>
                      <a:pt x="1087" y="241"/>
                      <a:pt x="1046" y="209"/>
                      <a:pt x="1000" y="182"/>
                    </a:cubicBezTo>
                    <a:cubicBezTo>
                      <a:pt x="955" y="156"/>
                      <a:pt x="906" y="136"/>
                      <a:pt x="856" y="123"/>
                    </a:cubicBezTo>
                    <a:cubicBezTo>
                      <a:pt x="806" y="109"/>
                      <a:pt x="753" y="102"/>
                      <a:pt x="701" y="102"/>
                    </a:cubicBezTo>
                    <a:cubicBezTo>
                      <a:pt x="648" y="102"/>
                      <a:pt x="596" y="109"/>
                      <a:pt x="546" y="123"/>
                    </a:cubicBezTo>
                    <a:cubicBezTo>
                      <a:pt x="495" y="136"/>
                      <a:pt x="447" y="156"/>
                      <a:pt x="401" y="182"/>
                    </a:cubicBezTo>
                    <a:cubicBezTo>
                      <a:pt x="356" y="209"/>
                      <a:pt x="314" y="241"/>
                      <a:pt x="277" y="278"/>
                    </a:cubicBezTo>
                    <a:cubicBezTo>
                      <a:pt x="240" y="314"/>
                      <a:pt x="208" y="356"/>
                      <a:pt x="182" y="402"/>
                    </a:cubicBezTo>
                    <a:cubicBezTo>
                      <a:pt x="156" y="447"/>
                      <a:pt x="136" y="496"/>
                      <a:pt x="122" y="546"/>
                    </a:cubicBezTo>
                    <a:cubicBezTo>
                      <a:pt x="109" y="596"/>
                      <a:pt x="102" y="649"/>
                      <a:pt x="102" y="701"/>
                    </a:cubicBezTo>
                    <a:cubicBezTo>
                      <a:pt x="102" y="754"/>
                      <a:pt x="109" y="806"/>
                      <a:pt x="122" y="856"/>
                    </a:cubicBezTo>
                    <a:cubicBezTo>
                      <a:pt x="136" y="906"/>
                      <a:pt x="156" y="955"/>
                      <a:pt x="182" y="1001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61" name=""/>
            <p:cNvGrpSpPr/>
            <p:nvPr/>
          </p:nvGrpSpPr>
          <p:grpSpPr>
            <a:xfrm>
              <a:off x="4424040" y="3052080"/>
              <a:ext cx="388080" cy="390600"/>
              <a:chOff x="4424040" y="3052080"/>
              <a:chExt cx="388080" cy="390600"/>
            </a:xfrm>
          </p:grpSpPr>
          <p:sp>
            <p:nvSpPr>
              <p:cNvPr id="962" name=""/>
              <p:cNvSpPr/>
              <p:nvPr/>
            </p:nvSpPr>
            <p:spPr>
              <a:xfrm>
                <a:off x="4424040" y="3052080"/>
                <a:ext cx="388080" cy="39060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600"/>
                  <a:gd name="textAreaBottom" fmla="*/ 390960 h 390600"/>
                </a:gdLst>
                <a:ahLst/>
                <a:rect l="textAreaLeft" t="textAreaTop" r="textAreaRight" b="textAreaBottom"/>
                <a:pathLst>
                  <a:path w="1079" h="1086">
                    <a:moveTo>
                      <a:pt x="56" y="176"/>
                    </a:moveTo>
                    <a:cubicBezTo>
                      <a:pt x="93" y="139"/>
                      <a:pt x="134" y="107"/>
                      <a:pt x="180" y="80"/>
                    </a:cubicBezTo>
                    <a:cubicBezTo>
                      <a:pt x="225" y="54"/>
                      <a:pt x="274" y="34"/>
                      <a:pt x="325" y="20"/>
                    </a:cubicBezTo>
                    <a:cubicBezTo>
                      <a:pt x="375" y="7"/>
                      <a:pt x="427" y="0"/>
                      <a:pt x="480" y="0"/>
                    </a:cubicBezTo>
                    <a:cubicBezTo>
                      <a:pt x="532" y="0"/>
                      <a:pt x="584" y="7"/>
                      <a:pt x="635" y="20"/>
                    </a:cubicBezTo>
                    <a:cubicBezTo>
                      <a:pt x="686" y="34"/>
                      <a:pt x="734" y="54"/>
                      <a:pt x="780" y="80"/>
                    </a:cubicBezTo>
                    <a:cubicBezTo>
                      <a:pt x="825" y="107"/>
                      <a:pt x="867" y="139"/>
                      <a:pt x="903" y="176"/>
                    </a:cubicBezTo>
                    <a:cubicBezTo>
                      <a:pt x="941" y="212"/>
                      <a:pt x="973" y="254"/>
                      <a:pt x="999" y="299"/>
                    </a:cubicBezTo>
                    <a:cubicBezTo>
                      <a:pt x="1025" y="345"/>
                      <a:pt x="1046" y="394"/>
                      <a:pt x="1059" y="444"/>
                    </a:cubicBezTo>
                    <a:cubicBezTo>
                      <a:pt x="1073" y="495"/>
                      <a:pt x="1079" y="547"/>
                      <a:pt x="1079" y="599"/>
                    </a:cubicBezTo>
                    <a:cubicBezTo>
                      <a:pt x="1079" y="652"/>
                      <a:pt x="1073" y="704"/>
                      <a:pt x="1059" y="755"/>
                    </a:cubicBezTo>
                    <a:cubicBezTo>
                      <a:pt x="1046" y="805"/>
                      <a:pt x="1025" y="854"/>
                      <a:pt x="999" y="899"/>
                    </a:cubicBezTo>
                    <a:cubicBezTo>
                      <a:pt x="973" y="945"/>
                      <a:pt x="941" y="987"/>
                      <a:pt x="903" y="1023"/>
                    </a:cubicBezTo>
                    <a:cubicBezTo>
                      <a:pt x="881" y="1046"/>
                      <a:pt x="857" y="1067"/>
                      <a:pt x="830" y="1086"/>
                    </a:cubicBezTo>
                    <a:cubicBezTo>
                      <a:pt x="693" y="1076"/>
                      <a:pt x="559" y="1032"/>
                      <a:pt x="439" y="957"/>
                    </a:cubicBezTo>
                    <a:cubicBezTo>
                      <a:pt x="304" y="871"/>
                      <a:pt x="191" y="748"/>
                      <a:pt x="112" y="600"/>
                    </a:cubicBezTo>
                    <a:cubicBezTo>
                      <a:pt x="53" y="489"/>
                      <a:pt x="15" y="366"/>
                      <a:pt x="0" y="240"/>
                    </a:cubicBezTo>
                    <a:cubicBezTo>
                      <a:pt x="17" y="217"/>
                      <a:pt x="36" y="196"/>
                      <a:pt x="56" y="176"/>
                    </a:cubicBezTo>
                    <a:close/>
                  </a:path>
                </a:pathLst>
              </a:custGeom>
              <a:solidFill>
                <a:srgbClr val="3d75e9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63" name=""/>
              <p:cNvSpPr/>
              <p:nvPr/>
            </p:nvSpPr>
            <p:spPr>
              <a:xfrm>
                <a:off x="4424040" y="3052080"/>
                <a:ext cx="388080" cy="390600"/>
              </a:xfrm>
              <a:custGeom>
                <a:avLst/>
                <a:gdLst>
                  <a:gd name="textAreaLeft" fmla="*/ 0 w 388080"/>
                  <a:gd name="textAreaRight" fmla="*/ 388440 w 388080"/>
                  <a:gd name="textAreaTop" fmla="*/ 0 h 390600"/>
                  <a:gd name="textAreaBottom" fmla="*/ 390960 h 390600"/>
                </a:gdLst>
                <a:ahLst/>
                <a:rect l="textAreaLeft" t="textAreaTop" r="textAreaRight" b="textAreaBottom"/>
                <a:pathLst>
                  <a:path w="1079" h="1086">
                    <a:moveTo>
                      <a:pt x="56" y="176"/>
                    </a:moveTo>
                    <a:cubicBezTo>
                      <a:pt x="93" y="139"/>
                      <a:pt x="134" y="107"/>
                      <a:pt x="180" y="80"/>
                    </a:cubicBezTo>
                    <a:cubicBezTo>
                      <a:pt x="225" y="54"/>
                      <a:pt x="274" y="34"/>
                      <a:pt x="325" y="20"/>
                    </a:cubicBezTo>
                    <a:cubicBezTo>
                      <a:pt x="375" y="7"/>
                      <a:pt x="427" y="0"/>
                      <a:pt x="480" y="0"/>
                    </a:cubicBezTo>
                    <a:cubicBezTo>
                      <a:pt x="532" y="0"/>
                      <a:pt x="584" y="7"/>
                      <a:pt x="635" y="20"/>
                    </a:cubicBezTo>
                    <a:cubicBezTo>
                      <a:pt x="686" y="34"/>
                      <a:pt x="734" y="54"/>
                      <a:pt x="780" y="80"/>
                    </a:cubicBezTo>
                    <a:cubicBezTo>
                      <a:pt x="825" y="107"/>
                      <a:pt x="867" y="139"/>
                      <a:pt x="903" y="176"/>
                    </a:cubicBezTo>
                    <a:cubicBezTo>
                      <a:pt x="941" y="212"/>
                      <a:pt x="973" y="254"/>
                      <a:pt x="999" y="299"/>
                    </a:cubicBezTo>
                    <a:cubicBezTo>
                      <a:pt x="1025" y="345"/>
                      <a:pt x="1046" y="394"/>
                      <a:pt x="1059" y="444"/>
                    </a:cubicBezTo>
                    <a:cubicBezTo>
                      <a:pt x="1073" y="495"/>
                      <a:pt x="1079" y="547"/>
                      <a:pt x="1079" y="599"/>
                    </a:cubicBezTo>
                    <a:cubicBezTo>
                      <a:pt x="1079" y="652"/>
                      <a:pt x="1073" y="704"/>
                      <a:pt x="1059" y="755"/>
                    </a:cubicBezTo>
                    <a:cubicBezTo>
                      <a:pt x="1046" y="805"/>
                      <a:pt x="1025" y="854"/>
                      <a:pt x="999" y="899"/>
                    </a:cubicBezTo>
                    <a:cubicBezTo>
                      <a:pt x="973" y="945"/>
                      <a:pt x="941" y="987"/>
                      <a:pt x="903" y="1023"/>
                    </a:cubicBezTo>
                    <a:cubicBezTo>
                      <a:pt x="881" y="1046"/>
                      <a:pt x="857" y="1067"/>
                      <a:pt x="830" y="1086"/>
                    </a:cubicBezTo>
                    <a:cubicBezTo>
                      <a:pt x="693" y="1076"/>
                      <a:pt x="559" y="1032"/>
                      <a:pt x="439" y="957"/>
                    </a:cubicBezTo>
                    <a:cubicBezTo>
                      <a:pt x="304" y="871"/>
                      <a:pt x="191" y="748"/>
                      <a:pt x="112" y="600"/>
                    </a:cubicBezTo>
                    <a:cubicBezTo>
                      <a:pt x="53" y="489"/>
                      <a:pt x="15" y="366"/>
                      <a:pt x="0" y="240"/>
                    </a:cubicBezTo>
                    <a:cubicBezTo>
                      <a:pt x="17" y="217"/>
                      <a:pt x="36" y="196"/>
                      <a:pt x="56" y="176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64" name=""/>
            <p:cNvGrpSpPr/>
            <p:nvPr/>
          </p:nvGrpSpPr>
          <p:grpSpPr>
            <a:xfrm>
              <a:off x="4417560" y="3050640"/>
              <a:ext cx="266040" cy="369720"/>
              <a:chOff x="4417560" y="3050640"/>
              <a:chExt cx="266040" cy="369720"/>
            </a:xfrm>
          </p:grpSpPr>
          <p:sp>
            <p:nvSpPr>
              <p:cNvPr id="965" name=""/>
              <p:cNvSpPr/>
              <p:nvPr/>
            </p:nvSpPr>
            <p:spPr>
              <a:xfrm>
                <a:off x="4417560" y="3050640"/>
                <a:ext cx="254880" cy="369720"/>
              </a:xfrm>
              <a:custGeom>
                <a:avLst/>
                <a:gdLst>
                  <a:gd name="textAreaLeft" fmla="*/ 0 w 254880"/>
                  <a:gd name="textAreaRight" fmla="*/ 255240 w 254880"/>
                  <a:gd name="textAreaTop" fmla="*/ 0 h 369720"/>
                  <a:gd name="textAreaBottom" fmla="*/ 370080 h 369720"/>
                </a:gdLst>
                <a:ahLst/>
                <a:rect l="textAreaLeft" t="textAreaTop" r="textAreaRight" b="textAreaBottom"/>
                <a:pathLst>
                  <a:path w="709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709" y="0"/>
                    </a:lnTo>
                    <a:lnTo>
                      <a:pt x="709" y="1028"/>
                    </a:lnTo>
                    <a:lnTo>
                      <a:pt x="0" y="1028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40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66" name=""/>
              <p:cNvGrpSpPr/>
              <p:nvPr/>
            </p:nvGrpSpPr>
            <p:grpSpPr>
              <a:xfrm>
                <a:off x="4499280" y="3171960"/>
                <a:ext cx="184320" cy="232560"/>
                <a:chOff x="4499280" y="3171960"/>
                <a:chExt cx="184320" cy="232560"/>
              </a:xfrm>
            </p:grpSpPr>
            <p:sp>
              <p:nvSpPr>
                <p:cNvPr id="967" name=""/>
                <p:cNvSpPr/>
                <p:nvPr/>
              </p:nvSpPr>
              <p:spPr>
                <a:xfrm>
                  <a:off x="4499280" y="3171960"/>
                  <a:ext cx="184320" cy="232560"/>
                </a:xfrm>
                <a:custGeom>
                  <a:avLst/>
                  <a:gdLst>
                    <a:gd name="textAreaLeft" fmla="*/ 0 w 184320"/>
                    <a:gd name="textAreaRight" fmla="*/ 184680 w 184320"/>
                    <a:gd name="textAreaTop" fmla="*/ 0 h 232560"/>
                    <a:gd name="textAreaBottom" fmla="*/ 232920 h 232560"/>
                  </a:gdLst>
                  <a:ahLst/>
                  <a:rect l="textAreaLeft" t="textAreaTop" r="textAreaRight" b="textAreaBottom"/>
                  <a:pathLst>
                    <a:path w="513" h="647">
                      <a:moveTo>
                        <a:pt x="0" y="647"/>
                      </a:moveTo>
                      <a:lnTo>
                        <a:pt x="0" y="0"/>
                      </a:lnTo>
                      <a:lnTo>
                        <a:pt x="127" y="0"/>
                      </a:lnTo>
                      <a:lnTo>
                        <a:pt x="392" y="432"/>
                      </a:lnTo>
                      <a:lnTo>
                        <a:pt x="392" y="0"/>
                      </a:lnTo>
                      <a:lnTo>
                        <a:pt x="513" y="0"/>
                      </a:lnTo>
                      <a:lnTo>
                        <a:pt x="513" y="647"/>
                      </a:lnTo>
                      <a:lnTo>
                        <a:pt x="382" y="647"/>
                      </a:lnTo>
                      <a:lnTo>
                        <a:pt x="121" y="222"/>
                      </a:lnTo>
                      <a:lnTo>
                        <a:pt x="121" y="647"/>
                      </a:lnTo>
                      <a:lnTo>
                        <a:pt x="0" y="6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68" name=""/>
                <p:cNvSpPr/>
                <p:nvPr/>
              </p:nvSpPr>
              <p:spPr>
                <a:xfrm>
                  <a:off x="4499280" y="3171960"/>
                  <a:ext cx="184320" cy="232560"/>
                </a:xfrm>
                <a:custGeom>
                  <a:avLst/>
                  <a:gdLst>
                    <a:gd name="textAreaLeft" fmla="*/ 0 w 184320"/>
                    <a:gd name="textAreaRight" fmla="*/ 184680 w 184320"/>
                    <a:gd name="textAreaTop" fmla="*/ 0 h 232560"/>
                    <a:gd name="textAreaBottom" fmla="*/ 232920 h 232560"/>
                  </a:gdLst>
                  <a:ahLst/>
                  <a:rect l="textAreaLeft" t="textAreaTop" r="textAreaRight" b="textAreaBottom"/>
                  <a:pathLst>
                    <a:path w="513" h="647">
                      <a:moveTo>
                        <a:pt x="0" y="647"/>
                      </a:moveTo>
                      <a:lnTo>
                        <a:pt x="0" y="0"/>
                      </a:lnTo>
                      <a:lnTo>
                        <a:pt x="127" y="0"/>
                      </a:lnTo>
                      <a:lnTo>
                        <a:pt x="392" y="432"/>
                      </a:lnTo>
                      <a:lnTo>
                        <a:pt x="392" y="0"/>
                      </a:lnTo>
                      <a:lnTo>
                        <a:pt x="513" y="0"/>
                      </a:lnTo>
                      <a:lnTo>
                        <a:pt x="513" y="647"/>
                      </a:lnTo>
                      <a:lnTo>
                        <a:pt x="382" y="647"/>
                      </a:lnTo>
                      <a:lnTo>
                        <a:pt x="121" y="222"/>
                      </a:lnTo>
                      <a:lnTo>
                        <a:pt x="121" y="647"/>
                      </a:lnTo>
                      <a:lnTo>
                        <a:pt x="0" y="647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40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</p:grpSp>
      </p:grpSp>
      <p:grpSp>
        <p:nvGrpSpPr>
          <p:cNvPr id="969" name=""/>
          <p:cNvGrpSpPr/>
          <p:nvPr/>
        </p:nvGrpSpPr>
        <p:grpSpPr>
          <a:xfrm>
            <a:off x="4380840" y="1829880"/>
            <a:ext cx="348480" cy="348480"/>
            <a:chOff x="4380840" y="1829880"/>
            <a:chExt cx="348480" cy="348480"/>
          </a:xfrm>
        </p:grpSpPr>
        <p:grpSp>
          <p:nvGrpSpPr>
            <p:cNvPr id="970" name=""/>
            <p:cNvGrpSpPr/>
            <p:nvPr/>
          </p:nvGrpSpPr>
          <p:grpSpPr>
            <a:xfrm>
              <a:off x="4380840" y="1829880"/>
              <a:ext cx="348480" cy="348480"/>
              <a:chOff x="4380840" y="1829880"/>
              <a:chExt cx="348480" cy="348480"/>
            </a:xfrm>
          </p:grpSpPr>
          <p:grpSp>
            <p:nvGrpSpPr>
              <p:cNvPr id="971" name=""/>
              <p:cNvGrpSpPr/>
              <p:nvPr/>
            </p:nvGrpSpPr>
            <p:grpSpPr>
              <a:xfrm>
                <a:off x="4399200" y="1848240"/>
                <a:ext cx="311760" cy="311760"/>
                <a:chOff x="4399200" y="1848240"/>
                <a:chExt cx="311760" cy="311760"/>
              </a:xfrm>
            </p:grpSpPr>
            <p:sp>
              <p:nvSpPr>
                <p:cNvPr id="972" name=""/>
                <p:cNvSpPr/>
                <p:nvPr/>
              </p:nvSpPr>
              <p:spPr>
                <a:xfrm>
                  <a:off x="4399200" y="1848240"/>
                  <a:ext cx="311760" cy="311760"/>
                </a:xfrm>
                <a:custGeom>
                  <a:avLst/>
                  <a:gdLst>
                    <a:gd name="textAreaLeft" fmla="*/ 0 w 311760"/>
                    <a:gd name="textAreaRight" fmla="*/ 312120 w 311760"/>
                    <a:gd name="textAreaTop" fmla="*/ 0 h 311760"/>
                    <a:gd name="textAreaBottom" fmla="*/ 312120 h 31176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solidFill>
                  <a:srgbClr val="ffffd7"/>
                </a:solidFill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  <p:sp>
              <p:nvSpPr>
                <p:cNvPr id="973" name=""/>
                <p:cNvSpPr/>
                <p:nvPr/>
              </p:nvSpPr>
              <p:spPr>
                <a:xfrm>
                  <a:off x="4399200" y="1848240"/>
                  <a:ext cx="311760" cy="311760"/>
                </a:xfrm>
                <a:custGeom>
                  <a:avLst/>
                  <a:gdLst>
                    <a:gd name="textAreaLeft" fmla="*/ 0 w 311760"/>
                    <a:gd name="textAreaRight" fmla="*/ 312120 w 311760"/>
                    <a:gd name="textAreaTop" fmla="*/ 0 h 311760"/>
                    <a:gd name="textAreaBottom" fmla="*/ 312120 h 311760"/>
                  </a:gdLst>
                  <a:ahLst/>
                  <a:rect l="textAreaLeft" t="textAreaTop" r="textAreaRight" b="textAreaBottom"/>
                  <a:pathLst>
                    <a:path w="867" h="867">
                      <a:moveTo>
                        <a:pt x="0" y="433"/>
                      </a:moveTo>
                      <a:lnTo>
                        <a:pt x="0" y="433"/>
                      </a:lnTo>
                      <a:cubicBezTo>
                        <a:pt x="0" y="357"/>
                        <a:pt x="19" y="282"/>
                        <a:pt x="58" y="217"/>
                      </a:cubicBezTo>
                      <a:cubicBezTo>
                        <a:pt x="96" y="151"/>
                        <a:pt x="151" y="96"/>
                        <a:pt x="217" y="58"/>
                      </a:cubicBezTo>
                      <a:cubicBezTo>
                        <a:pt x="282" y="19"/>
                        <a:pt x="357" y="0"/>
                        <a:pt x="433" y="0"/>
                      </a:cubicBezTo>
                      <a:lnTo>
                        <a:pt x="433" y="0"/>
                      </a:lnTo>
                      <a:cubicBezTo>
                        <a:pt x="510" y="0"/>
                        <a:pt x="585" y="19"/>
                        <a:pt x="651" y="58"/>
                      </a:cubicBezTo>
                      <a:cubicBezTo>
                        <a:pt x="716" y="96"/>
                        <a:pt x="771" y="151"/>
                        <a:pt x="809" y="217"/>
                      </a:cubicBezTo>
                      <a:cubicBezTo>
                        <a:pt x="847" y="282"/>
                        <a:pt x="867" y="357"/>
                        <a:pt x="867" y="433"/>
                      </a:cubicBezTo>
                      <a:lnTo>
                        <a:pt x="867" y="433"/>
                      </a:lnTo>
                      <a:lnTo>
                        <a:pt x="867" y="433"/>
                      </a:lnTo>
                      <a:cubicBezTo>
                        <a:pt x="867" y="510"/>
                        <a:pt x="847" y="585"/>
                        <a:pt x="809" y="651"/>
                      </a:cubicBezTo>
                      <a:cubicBezTo>
                        <a:pt x="771" y="716"/>
                        <a:pt x="716" y="771"/>
                        <a:pt x="651" y="809"/>
                      </a:cubicBezTo>
                      <a:cubicBezTo>
                        <a:pt x="585" y="847"/>
                        <a:pt x="510" y="867"/>
                        <a:pt x="433" y="867"/>
                      </a:cubicBezTo>
                      <a:lnTo>
                        <a:pt x="433" y="867"/>
                      </a:lnTo>
                      <a:cubicBezTo>
                        <a:pt x="357" y="867"/>
                        <a:pt x="282" y="847"/>
                        <a:pt x="217" y="809"/>
                      </a:cubicBezTo>
                      <a:cubicBezTo>
                        <a:pt x="151" y="771"/>
                        <a:pt x="96" y="716"/>
                        <a:pt x="58" y="651"/>
                      </a:cubicBezTo>
                      <a:cubicBezTo>
                        <a:pt x="19" y="585"/>
                        <a:pt x="0" y="510"/>
                        <a:pt x="0" y="433"/>
                      </a:cubicBezTo>
                      <a:close/>
                    </a:path>
                  </a:pathLst>
                </a:custGeom>
                <a:noFill/>
                <a:ln w="5724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118440" rIns="118440" tIns="73440" bIns="73440" anchor="ctr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1800" spc="-1" strike="noStrike">
                    <a:solidFill>
                      <a:srgbClr val="000000"/>
                    </a:solidFill>
                    <a:latin typeface="Arial"/>
                  </a:endParaRPr>
                </a:p>
              </p:txBody>
            </p:sp>
          </p:grpSp>
          <p:sp>
            <p:nvSpPr>
              <p:cNvPr id="974" name=""/>
              <p:cNvSpPr/>
              <p:nvPr/>
            </p:nvSpPr>
            <p:spPr>
              <a:xfrm>
                <a:off x="4380840" y="1829880"/>
                <a:ext cx="348480" cy="348480"/>
              </a:xfrm>
              <a:custGeom>
                <a:avLst/>
                <a:gdLst>
                  <a:gd name="textAreaLeft" fmla="*/ 0 w 348480"/>
                  <a:gd name="textAreaRight" fmla="*/ 348840 w 348480"/>
                  <a:gd name="textAreaTop" fmla="*/ 0 h 348480"/>
                  <a:gd name="textAreaBottom" fmla="*/ 348840 h 348480"/>
                </a:gdLst>
                <a:ahLst/>
                <a:rect l="textAreaLeft" t="textAreaTop" r="textAreaRight" b="textAreaBottom"/>
                <a:pathLst>
                  <a:path w="969" h="969">
                    <a:moveTo>
                      <a:pt x="16" y="359"/>
                    </a:moveTo>
                    <a:cubicBezTo>
                      <a:pt x="27" y="318"/>
                      <a:pt x="43" y="279"/>
                      <a:pt x="65" y="242"/>
                    </a:cubicBezTo>
                    <a:cubicBezTo>
                      <a:pt x="86" y="205"/>
                      <a:pt x="112" y="172"/>
                      <a:pt x="142" y="142"/>
                    </a:cubicBezTo>
                    <a:cubicBezTo>
                      <a:pt x="171" y="112"/>
                      <a:pt x="205" y="86"/>
                      <a:pt x="242" y="65"/>
                    </a:cubicBezTo>
                    <a:cubicBezTo>
                      <a:pt x="279" y="43"/>
                      <a:pt x="318" y="27"/>
                      <a:pt x="359" y="16"/>
                    </a:cubicBezTo>
                    <a:cubicBezTo>
                      <a:pt x="400" y="6"/>
                      <a:pt x="442" y="0"/>
                      <a:pt x="484" y="0"/>
                    </a:cubicBezTo>
                    <a:cubicBezTo>
                      <a:pt x="527" y="0"/>
                      <a:pt x="569" y="6"/>
                      <a:pt x="610" y="16"/>
                    </a:cubicBezTo>
                    <a:cubicBezTo>
                      <a:pt x="651" y="27"/>
                      <a:pt x="690" y="43"/>
                      <a:pt x="727" y="65"/>
                    </a:cubicBez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lnTo>
                      <a:pt x="727" y="65"/>
                    </a:lnTo>
                    <a:cubicBezTo>
                      <a:pt x="764" y="86"/>
                      <a:pt x="797" y="112"/>
                      <a:pt x="827" y="142"/>
                    </a:cubicBezTo>
                    <a:cubicBezTo>
                      <a:pt x="857" y="172"/>
                      <a:pt x="883" y="205"/>
                      <a:pt x="904" y="242"/>
                    </a:cubicBezTo>
                    <a:cubicBezTo>
                      <a:pt x="925" y="279"/>
                      <a:pt x="942" y="318"/>
                      <a:pt x="953" y="359"/>
                    </a:cubicBezTo>
                    <a:cubicBezTo>
                      <a:pt x="964" y="400"/>
                      <a:pt x="969" y="442"/>
                      <a:pt x="969" y="484"/>
                    </a:cubicBezTo>
                    <a:cubicBezTo>
                      <a:pt x="969" y="527"/>
                      <a:pt x="964" y="569"/>
                      <a:pt x="953" y="610"/>
                    </a:cubicBezTo>
                    <a:cubicBezTo>
                      <a:pt x="942" y="651"/>
                      <a:pt x="925" y="690"/>
                      <a:pt x="904" y="727"/>
                    </a:cubicBez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lnTo>
                      <a:pt x="904" y="727"/>
                    </a:lnTo>
                    <a:cubicBezTo>
                      <a:pt x="883" y="764"/>
                      <a:pt x="857" y="797"/>
                      <a:pt x="827" y="827"/>
                    </a:cubicBezTo>
                    <a:cubicBezTo>
                      <a:pt x="797" y="857"/>
                      <a:pt x="764" y="883"/>
                      <a:pt x="727" y="904"/>
                    </a:cubicBez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lnTo>
                      <a:pt x="727" y="904"/>
                    </a:lnTo>
                    <a:cubicBezTo>
                      <a:pt x="690" y="926"/>
                      <a:pt x="651" y="942"/>
                      <a:pt x="610" y="953"/>
                    </a:cubicBezTo>
                    <a:cubicBezTo>
                      <a:pt x="569" y="964"/>
                      <a:pt x="527" y="969"/>
                      <a:pt x="484" y="969"/>
                    </a:cubicBezTo>
                    <a:cubicBezTo>
                      <a:pt x="442" y="969"/>
                      <a:pt x="399" y="964"/>
                      <a:pt x="359" y="953"/>
                    </a:cubicBezTo>
                    <a:cubicBezTo>
                      <a:pt x="318" y="942"/>
                      <a:pt x="279" y="926"/>
                      <a:pt x="242" y="904"/>
                    </a:cubicBezTo>
                    <a:cubicBezTo>
                      <a:pt x="205" y="883"/>
                      <a:pt x="172" y="857"/>
                      <a:pt x="142" y="827"/>
                    </a:cubicBezTo>
                    <a:cubicBezTo>
                      <a:pt x="112" y="798"/>
                      <a:pt x="86" y="764"/>
                      <a:pt x="65" y="727"/>
                    </a:cubicBez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lnTo>
                      <a:pt x="65" y="727"/>
                    </a:lnTo>
                    <a:cubicBezTo>
                      <a:pt x="43" y="690"/>
                      <a:pt x="27" y="651"/>
                      <a:pt x="16" y="610"/>
                    </a:cubicBezTo>
                    <a:cubicBezTo>
                      <a:pt x="5" y="569"/>
                      <a:pt x="0" y="527"/>
                      <a:pt x="0" y="484"/>
                    </a:cubicBezTo>
                    <a:cubicBezTo>
                      <a:pt x="0" y="442"/>
                      <a:pt x="5" y="400"/>
                      <a:pt x="16" y="359"/>
                    </a:cubicBezTo>
                    <a:moveTo>
                      <a:pt x="484" y="867"/>
                    </a:moveTo>
                    <a:cubicBezTo>
                      <a:pt x="518" y="867"/>
                      <a:pt x="551" y="863"/>
                      <a:pt x="584" y="854"/>
                    </a:cubicBezTo>
                    <a:cubicBezTo>
                      <a:pt x="616" y="846"/>
                      <a:pt x="647" y="833"/>
                      <a:pt x="676" y="816"/>
                    </a:cubicBezTo>
                    <a:lnTo>
                      <a:pt x="676" y="816"/>
                    </a:lnTo>
                    <a:cubicBezTo>
                      <a:pt x="705" y="799"/>
                      <a:pt x="731" y="779"/>
                      <a:pt x="755" y="755"/>
                    </a:cubicBezTo>
                    <a:cubicBezTo>
                      <a:pt x="779" y="732"/>
                      <a:pt x="799" y="705"/>
                      <a:pt x="816" y="676"/>
                    </a:cubicBezTo>
                    <a:lnTo>
                      <a:pt x="816" y="676"/>
                    </a:lnTo>
                    <a:cubicBezTo>
                      <a:pt x="833" y="647"/>
                      <a:pt x="846" y="616"/>
                      <a:pt x="854" y="584"/>
                    </a:cubicBezTo>
                    <a:cubicBezTo>
                      <a:pt x="863" y="552"/>
                      <a:pt x="867" y="518"/>
                      <a:pt x="867" y="484"/>
                    </a:cubicBezTo>
                    <a:cubicBezTo>
                      <a:pt x="867" y="451"/>
                      <a:pt x="863" y="417"/>
                      <a:pt x="854" y="385"/>
                    </a:cubicBezTo>
                    <a:cubicBezTo>
                      <a:pt x="846" y="353"/>
                      <a:pt x="833" y="322"/>
                      <a:pt x="816" y="294"/>
                    </a:cubicBezTo>
                    <a:lnTo>
                      <a:pt x="816" y="293"/>
                    </a:lnTo>
                    <a:lnTo>
                      <a:pt x="816" y="293"/>
                    </a:lnTo>
                    <a:cubicBezTo>
                      <a:pt x="799" y="264"/>
                      <a:pt x="779" y="237"/>
                      <a:pt x="755" y="214"/>
                    </a:cubicBezTo>
                    <a:cubicBezTo>
                      <a:pt x="731" y="190"/>
                      <a:pt x="705" y="170"/>
                      <a:pt x="676" y="153"/>
                    </a:cubicBezTo>
                    <a:lnTo>
                      <a:pt x="676" y="153"/>
                    </a:lnTo>
                    <a:cubicBezTo>
                      <a:pt x="647" y="136"/>
                      <a:pt x="616" y="123"/>
                      <a:pt x="584" y="115"/>
                    </a:cubicBezTo>
                    <a:cubicBezTo>
                      <a:pt x="551" y="106"/>
                      <a:pt x="518" y="102"/>
                      <a:pt x="484" y="102"/>
                    </a:cubicBezTo>
                    <a:cubicBezTo>
                      <a:pt x="451" y="102"/>
                      <a:pt x="417" y="106"/>
                      <a:pt x="385" y="115"/>
                    </a:cubicBezTo>
                    <a:cubicBezTo>
                      <a:pt x="353" y="123"/>
                      <a:pt x="322" y="136"/>
                      <a:pt x="294" y="153"/>
                    </a:cubicBezTo>
                    <a:cubicBezTo>
                      <a:pt x="293" y="153"/>
                      <a:pt x="293" y="153"/>
                      <a:pt x="293" y="153"/>
                    </a:cubicBezTo>
                    <a:lnTo>
                      <a:pt x="293" y="153"/>
                    </a:lnTo>
                    <a:cubicBezTo>
                      <a:pt x="264" y="170"/>
                      <a:pt x="237" y="190"/>
                      <a:pt x="214" y="214"/>
                    </a:cubicBezTo>
                    <a:cubicBezTo>
                      <a:pt x="190" y="237"/>
                      <a:pt x="170" y="264"/>
                      <a:pt x="153" y="293"/>
                    </a:cubicBezTo>
                    <a:lnTo>
                      <a:pt x="153" y="293"/>
                    </a:lnTo>
                    <a:lnTo>
                      <a:pt x="153" y="294"/>
                    </a:lnTo>
                    <a:cubicBezTo>
                      <a:pt x="136" y="322"/>
                      <a:pt x="123" y="353"/>
                      <a:pt x="115" y="385"/>
                    </a:cubicBezTo>
                    <a:cubicBezTo>
                      <a:pt x="106" y="417"/>
                      <a:pt x="102" y="451"/>
                      <a:pt x="102" y="484"/>
                    </a:cubicBezTo>
                    <a:cubicBezTo>
                      <a:pt x="102" y="518"/>
                      <a:pt x="106" y="552"/>
                      <a:pt x="115" y="584"/>
                    </a:cubicBezTo>
                    <a:cubicBezTo>
                      <a:pt x="123" y="616"/>
                      <a:pt x="136" y="647"/>
                      <a:pt x="153" y="676"/>
                    </a:cubicBezTo>
                    <a:lnTo>
                      <a:pt x="153" y="676"/>
                    </a:lnTo>
                    <a:cubicBezTo>
                      <a:pt x="170" y="705"/>
                      <a:pt x="190" y="732"/>
                      <a:pt x="214" y="755"/>
                    </a:cubicBezTo>
                    <a:cubicBezTo>
                      <a:pt x="237" y="779"/>
                      <a:pt x="264" y="799"/>
                      <a:pt x="293" y="816"/>
                    </a:cubicBezTo>
                    <a:lnTo>
                      <a:pt x="293" y="816"/>
                    </a:lnTo>
                    <a:lnTo>
                      <a:pt x="294" y="816"/>
                    </a:lnTo>
                    <a:cubicBezTo>
                      <a:pt x="322" y="833"/>
                      <a:pt x="353" y="846"/>
                      <a:pt x="385" y="854"/>
                    </a:cubicBezTo>
                    <a:cubicBezTo>
                      <a:pt x="417" y="863"/>
                      <a:pt x="451" y="867"/>
                      <a:pt x="484" y="867"/>
                    </a:cubicBezTo>
                    <a:moveTo>
                      <a:pt x="65" y="242"/>
                    </a:moveTo>
                    <a:lnTo>
                      <a:pt x="109" y="268"/>
                    </a:lnTo>
                    <a:lnTo>
                      <a:pt x="65" y="243"/>
                    </a:lnTo>
                    <a:cubicBezTo>
                      <a:pt x="65" y="242"/>
                      <a:pt x="65" y="242"/>
                      <a:pt x="65" y="242"/>
                    </a:cubicBezTo>
                    <a:moveTo>
                      <a:pt x="242" y="65"/>
                    </a:moveTo>
                    <a:lnTo>
                      <a:pt x="268" y="109"/>
                    </a:lnTo>
                    <a:lnTo>
                      <a:pt x="242" y="65"/>
                    </a:lnTo>
                    <a:moveTo>
                      <a:pt x="904" y="243"/>
                    </a:moveTo>
                    <a:lnTo>
                      <a:pt x="860" y="268"/>
                    </a:lnTo>
                    <a:lnTo>
                      <a:pt x="904" y="242"/>
                    </a:lnTo>
                    <a:lnTo>
                      <a:pt x="904" y="242"/>
                    </a:lnTo>
                    <a:lnTo>
                      <a:pt x="904" y="243"/>
                    </a:lnTo>
                    <a:moveTo>
                      <a:pt x="242" y="904"/>
                    </a:moveTo>
                    <a:lnTo>
                      <a:pt x="268" y="860"/>
                    </a:lnTo>
                    <a:lnTo>
                      <a:pt x="242" y="90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118440" rIns="118440" tIns="73440" bIns="734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75" name=""/>
            <p:cNvGrpSpPr/>
            <p:nvPr/>
          </p:nvGrpSpPr>
          <p:grpSpPr>
            <a:xfrm>
              <a:off x="4441320" y="1866600"/>
              <a:ext cx="250920" cy="253080"/>
              <a:chOff x="4441320" y="1866600"/>
              <a:chExt cx="250920" cy="253080"/>
            </a:xfrm>
          </p:grpSpPr>
          <p:sp>
            <p:nvSpPr>
              <p:cNvPr id="976" name=""/>
              <p:cNvSpPr/>
              <p:nvPr/>
            </p:nvSpPr>
            <p:spPr>
              <a:xfrm>
                <a:off x="4441320" y="1866600"/>
                <a:ext cx="250920" cy="253080"/>
              </a:xfrm>
              <a:custGeom>
                <a:avLst/>
                <a:gdLst>
                  <a:gd name="textAreaLeft" fmla="*/ 0 w 250920"/>
                  <a:gd name="textAreaRight" fmla="*/ 251280 w 250920"/>
                  <a:gd name="textAreaTop" fmla="*/ 0 h 253080"/>
                  <a:gd name="textAreaBottom" fmla="*/ 253440 h 25308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7" name=""/>
              <p:cNvSpPr/>
              <p:nvPr/>
            </p:nvSpPr>
            <p:spPr>
              <a:xfrm>
                <a:off x="4441320" y="1866600"/>
                <a:ext cx="250920" cy="253080"/>
              </a:xfrm>
              <a:custGeom>
                <a:avLst/>
                <a:gdLst>
                  <a:gd name="textAreaLeft" fmla="*/ 0 w 250920"/>
                  <a:gd name="textAreaRight" fmla="*/ 251280 w 250920"/>
                  <a:gd name="textAreaTop" fmla="*/ 0 h 253080"/>
                  <a:gd name="textAreaBottom" fmla="*/ 253440 h 253080"/>
                </a:gdLst>
                <a:ahLst/>
                <a:rect l="textAreaLeft" t="textAreaTop" r="textAreaRight" b="textAreaBottom"/>
                <a:pathLst>
                  <a:path w="698" h="704">
                    <a:moveTo>
                      <a:pt x="45" y="112"/>
                    </a:moveTo>
                    <a:cubicBezTo>
                      <a:pt x="68" y="88"/>
                      <a:pt x="95" y="68"/>
                      <a:pt x="124" y="51"/>
                    </a:cubicBezTo>
                    <a:cubicBezTo>
                      <a:pt x="154" y="34"/>
                      <a:pt x="184" y="21"/>
                      <a:pt x="216" y="13"/>
                    </a:cubicBezTo>
                    <a:cubicBezTo>
                      <a:pt x="249" y="4"/>
                      <a:pt x="282" y="0"/>
                      <a:pt x="316" y="0"/>
                    </a:cubicBezTo>
                    <a:cubicBezTo>
                      <a:pt x="349" y="0"/>
                      <a:pt x="382" y="4"/>
                      <a:pt x="415" y="13"/>
                    </a:cubicBezTo>
                    <a:cubicBezTo>
                      <a:pt x="447" y="21"/>
                      <a:pt x="478" y="34"/>
                      <a:pt x="507" y="51"/>
                    </a:cubicBezTo>
                    <a:cubicBezTo>
                      <a:pt x="536" y="68"/>
                      <a:pt x="563" y="88"/>
                      <a:pt x="586" y="112"/>
                    </a:cubicBezTo>
                    <a:cubicBezTo>
                      <a:pt x="610" y="135"/>
                      <a:pt x="630" y="162"/>
                      <a:pt x="647" y="191"/>
                    </a:cubicBezTo>
                    <a:cubicBezTo>
                      <a:pt x="664" y="220"/>
                      <a:pt x="677" y="251"/>
                      <a:pt x="685" y="283"/>
                    </a:cubicBezTo>
                    <a:cubicBezTo>
                      <a:pt x="694" y="316"/>
                      <a:pt x="698" y="349"/>
                      <a:pt x="698" y="382"/>
                    </a:cubicBezTo>
                    <a:cubicBezTo>
                      <a:pt x="698" y="416"/>
                      <a:pt x="694" y="449"/>
                      <a:pt x="685" y="482"/>
                    </a:cubicBezTo>
                    <a:cubicBezTo>
                      <a:pt x="677" y="514"/>
                      <a:pt x="664" y="545"/>
                      <a:pt x="647" y="574"/>
                    </a:cubicBezTo>
                    <a:cubicBezTo>
                      <a:pt x="630" y="603"/>
                      <a:pt x="610" y="630"/>
                      <a:pt x="586" y="653"/>
                    </a:cubicBezTo>
                    <a:cubicBezTo>
                      <a:pt x="568" y="672"/>
                      <a:pt x="546" y="689"/>
                      <a:pt x="523" y="704"/>
                    </a:cubicBezTo>
                    <a:cubicBezTo>
                      <a:pt x="441" y="695"/>
                      <a:pt x="361" y="666"/>
                      <a:pt x="289" y="621"/>
                    </a:cubicBezTo>
                    <a:cubicBezTo>
                      <a:pt x="198" y="563"/>
                      <a:pt x="123" y="481"/>
                      <a:pt x="70" y="382"/>
                    </a:cubicBezTo>
                    <a:cubicBezTo>
                      <a:pt x="35" y="316"/>
                      <a:pt x="11" y="243"/>
                      <a:pt x="0" y="167"/>
                    </a:cubicBezTo>
                    <a:cubicBezTo>
                      <a:pt x="13" y="147"/>
                      <a:pt x="28" y="129"/>
                      <a:pt x="45" y="112"/>
                    </a:cubicBez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18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978" name=""/>
            <p:cNvGrpSpPr/>
            <p:nvPr/>
          </p:nvGrpSpPr>
          <p:grpSpPr>
            <a:xfrm>
              <a:off x="4428360" y="1852920"/>
              <a:ext cx="183240" cy="284040"/>
              <a:chOff x="4428360" y="1852920"/>
              <a:chExt cx="183240" cy="284040"/>
            </a:xfrm>
          </p:grpSpPr>
          <p:sp>
            <p:nvSpPr>
              <p:cNvPr id="979" name=""/>
              <p:cNvSpPr/>
              <p:nvPr/>
            </p:nvSpPr>
            <p:spPr>
              <a:xfrm>
                <a:off x="4428360" y="1852920"/>
                <a:ext cx="169920" cy="284040"/>
              </a:xfrm>
              <a:custGeom>
                <a:avLst/>
                <a:gdLst>
                  <a:gd name="textAreaLeft" fmla="*/ 0 w 169920"/>
                  <a:gd name="textAreaRight" fmla="*/ 170280 w 169920"/>
                  <a:gd name="textAreaTop" fmla="*/ 0 h 284040"/>
                  <a:gd name="textAreaBottom" fmla="*/ 284400 h 284040"/>
                </a:gdLst>
                <a:ahLst/>
                <a:rect l="textAreaLeft" t="textAreaTop" r="textAreaRight" b="textAreaBottom"/>
                <a:pathLst>
                  <a:path w="473" h="790">
                    <a:moveTo>
                      <a:pt x="0" y="790"/>
                    </a:moveTo>
                    <a:lnTo>
                      <a:pt x="0" y="0"/>
                    </a:lnTo>
                    <a:lnTo>
                      <a:pt x="473" y="0"/>
                    </a:lnTo>
                    <a:lnTo>
                      <a:pt x="473" y="790"/>
                    </a:lnTo>
                    <a:lnTo>
                      <a:pt x="0" y="790"/>
                    </a:lnTo>
                    <a:close/>
                  </a:path>
                </a:pathLst>
              </a:cu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</a:pPr>
                <a:endParaRPr b="0" lang="es-AR" sz="2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grpSp>
            <p:nvGrpSpPr>
              <p:cNvPr id="980" name=""/>
              <p:cNvGrpSpPr/>
              <p:nvPr/>
            </p:nvGrpSpPr>
            <p:grpSpPr>
              <a:xfrm>
                <a:off x="4500360" y="1937160"/>
                <a:ext cx="111240" cy="139320"/>
                <a:chOff x="4500360" y="1937160"/>
                <a:chExt cx="111240" cy="139320"/>
              </a:xfrm>
            </p:grpSpPr>
            <p:sp>
              <p:nvSpPr>
                <p:cNvPr id="981" name=""/>
                <p:cNvSpPr/>
                <p:nvPr/>
              </p:nvSpPr>
              <p:spPr>
                <a:xfrm>
                  <a:off x="4500360" y="1937160"/>
                  <a:ext cx="111240" cy="139320"/>
                </a:xfrm>
                <a:custGeom>
                  <a:avLst/>
                  <a:gdLst>
                    <a:gd name="textAreaLeft" fmla="*/ 0 w 111240"/>
                    <a:gd name="textAreaRight" fmla="*/ 111600 w 111240"/>
                    <a:gd name="textAreaTop" fmla="*/ 0 h 139320"/>
                    <a:gd name="textAreaBottom" fmla="*/ 139680 h 13932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  <p:sp>
              <p:nvSpPr>
                <p:cNvPr id="982" name=""/>
                <p:cNvSpPr/>
                <p:nvPr/>
              </p:nvSpPr>
              <p:spPr>
                <a:xfrm>
                  <a:off x="4500360" y="1937160"/>
                  <a:ext cx="111240" cy="139320"/>
                </a:xfrm>
                <a:custGeom>
                  <a:avLst/>
                  <a:gdLst>
                    <a:gd name="textAreaLeft" fmla="*/ 0 w 111240"/>
                    <a:gd name="textAreaRight" fmla="*/ 111600 w 111240"/>
                    <a:gd name="textAreaTop" fmla="*/ 0 h 139320"/>
                    <a:gd name="textAreaBottom" fmla="*/ 139680 h 139320"/>
                  </a:gdLst>
                  <a:ahLst/>
                  <a:rect l="textAreaLeft" t="textAreaTop" r="textAreaRight" b="textAreaBottom"/>
                  <a:pathLst>
                    <a:path w="310" h="388">
                      <a:moveTo>
                        <a:pt x="0" y="388"/>
                      </a:moveTo>
                      <a:lnTo>
                        <a:pt x="0" y="0"/>
                      </a:lnTo>
                      <a:lnTo>
                        <a:pt x="77" y="0"/>
                      </a:lnTo>
                      <a:lnTo>
                        <a:pt x="77" y="152"/>
                      </a:lnTo>
                      <a:lnTo>
                        <a:pt x="232" y="152"/>
                      </a:lnTo>
                      <a:lnTo>
                        <a:pt x="232" y="0"/>
                      </a:lnTo>
                      <a:lnTo>
                        <a:pt x="310" y="0"/>
                      </a:lnTo>
                      <a:lnTo>
                        <a:pt x="310" y="388"/>
                      </a:lnTo>
                      <a:lnTo>
                        <a:pt x="232" y="388"/>
                      </a:lnTo>
                      <a:lnTo>
                        <a:pt x="232" y="219"/>
                      </a:lnTo>
                      <a:lnTo>
                        <a:pt x="77" y="219"/>
                      </a:lnTo>
                      <a:lnTo>
                        <a:pt x="77" y="388"/>
                      </a:lnTo>
                      <a:lnTo>
                        <a:pt x="0" y="388"/>
                      </a:lnTo>
                      <a:close/>
                    </a:path>
                  </a:pathLst>
                </a:custGeom>
                <a:noFill/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5000" bIns="45000" anchor="t">
                  <a:noAutofit/>
                </a:bodyPr>
                <a:p>
                  <a:pPr>
                    <a:lnSpc>
                      <a:spcPct val="100000"/>
                    </a:lnSpc>
                  </a:pPr>
                  <a:endParaRPr b="0" lang="es-AR" sz="2400" spc="-1" strike="noStrike">
                    <a:solidFill>
                      <a:srgbClr val="ffffff"/>
                    </a:solidFill>
                    <a:latin typeface="Arial"/>
                  </a:endParaRPr>
                </a:p>
              </p:txBody>
            </p:sp>
          </p:grpSp>
        </p:grp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9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0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1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2.xml><?xml version="1.0" encoding="utf-8"?>
<a:theme xmlns:a="http://schemas.openxmlformats.org/drawingml/2006/main" xmlns:r="http://schemas.openxmlformats.org/officeDocument/2006/relationships" name="Slidesgo Final Pages">
  <a:themeElements>
    <a:clrScheme name="Simple Light">
      <a:dk1>
        <a:srgbClr val="ffffff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3.xml><?xml version="1.0" encoding="utf-8"?>
<a:theme xmlns:a="http://schemas.openxmlformats.org/drawingml/2006/main" xmlns:r="http://schemas.openxmlformats.org/officeDocument/2006/relationships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4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5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6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7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Biochemical Technician CV by Slidesgo">
  <a:themeElements>
    <a:clrScheme name="Simple Light">
      <a:dk1>
        <a:srgbClr val="2a2e38"/>
      </a:dk1>
      <a:lt1>
        <a:srgbClr val="9ce8e7"/>
      </a:lt1>
      <a:dk2>
        <a:srgbClr val="ffffff"/>
      </a:dk2>
      <a:lt2>
        <a:srgbClr val="cccccc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Application>LibreOffice/24.2.3.2$Windows_X86_64 LibreOffice_project/433d9c2ded56988e8a90e6b2e771ee4e6a5ab2ba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es-AR</dc:language>
  <cp:lastModifiedBy/>
  <dcterms:modified xsi:type="dcterms:W3CDTF">2024-05-29T21:42:47Z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