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5178E7F-7BA3-B937-983E-9BE712AB8A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996659E6-1FE0-3AE7-870B-AACAA18F45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B9078571-C564-D15E-ED21-2A1A2656E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8404-9D44-4D72-B5B3-6704C430A7CC}" type="datetimeFigureOut">
              <a:rPr lang="vi-VN" smtClean="0"/>
              <a:t>26/04/2023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53EAE155-ACDC-1D69-5F48-0DD5ED3DA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D12E1462-9BD5-A6A6-F42B-D08BA82FD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15CD-B3CB-4DBC-A3CE-BC9151D8737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6142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B2D359E-D73B-B59A-0F50-B2C471E94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F1CE4E5A-A0F3-A1AA-1D34-2A6FE2410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AD84FA2C-6E0A-5C47-A1E9-92D4123BC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8404-9D44-4D72-B5B3-6704C430A7CC}" type="datetimeFigureOut">
              <a:rPr lang="vi-VN" smtClean="0"/>
              <a:t>26/04/2023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A95DB243-E4A1-2DDF-4924-76F915D27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BCE5CE8C-50A5-01E3-DEA0-C14E9F1FF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15CD-B3CB-4DBC-A3CE-BC9151D8737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7299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C82270E9-BB19-C3D1-C8AD-29ADFEE361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6827D7C8-0EB5-938E-6322-2254834A4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CCBCF0E4-9D8A-B054-BEC4-C988EED80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8404-9D44-4D72-B5B3-6704C430A7CC}" type="datetimeFigureOut">
              <a:rPr lang="vi-VN" smtClean="0"/>
              <a:t>26/04/2023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9A7E4CD0-641E-A402-BA69-0AE0321B5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BFB76F48-CC76-59A0-F289-D6F73B2AE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15CD-B3CB-4DBC-A3CE-BC9151D8737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4418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7EBA1C7-7DCC-CBE6-99AE-6D14D8DB3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DF7F7F15-6027-4FB8-73AC-FE662FB4E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5111FB46-DE25-90C3-D321-769586A4D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8404-9D44-4D72-B5B3-6704C430A7CC}" type="datetimeFigureOut">
              <a:rPr lang="vi-VN" smtClean="0"/>
              <a:t>26/04/2023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7A26F13-D7E7-8708-F740-362101386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D70BCE33-6829-FFF9-1C45-FB5AAA6A2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15CD-B3CB-4DBC-A3CE-BC9151D8737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4618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9335C5C-6BBA-92B2-51E0-37B28C077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950D205C-B189-D8E6-A659-7A263DB17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E3898D0D-0405-55F5-F6E5-2E0776FFC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8404-9D44-4D72-B5B3-6704C430A7CC}" type="datetimeFigureOut">
              <a:rPr lang="vi-VN" smtClean="0"/>
              <a:t>26/04/2023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74E622FB-5444-3C8F-1FC9-AFDC30B0D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87A79ED6-42E3-7154-1EF6-A204A3FB9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15CD-B3CB-4DBC-A3CE-BC9151D8737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96193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9CF2C29-49BD-FEC6-461B-E6CAF5272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29044C6C-31CD-59AF-F309-E815A6B5B7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F40C541E-6411-2EA2-4ECF-AD70C823F4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0DBE2C75-4216-BDE0-D4B6-985646F7C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8404-9D44-4D72-B5B3-6704C430A7CC}" type="datetimeFigureOut">
              <a:rPr lang="vi-VN" smtClean="0"/>
              <a:t>26/04/2023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FEFAB401-58C3-0FF1-86CD-42D0B9B00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DC30C8AD-9B2C-E12A-E8DD-244540585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15CD-B3CB-4DBC-A3CE-BC9151D8737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036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5EF328B-2FEE-94D2-9B7E-162AC15D6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260105D5-13A5-095F-F27D-3EC58CD96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A5852B43-2B7B-B911-B614-C9EA47C2C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3A9B5760-9728-777E-CA9A-5C8B0E66E1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381575F9-15EF-6C89-53D3-710E7FF0D6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6A894277-31E0-67A1-7671-5F6C7F530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8404-9D44-4D72-B5B3-6704C430A7CC}" type="datetimeFigureOut">
              <a:rPr lang="vi-VN" smtClean="0"/>
              <a:t>26/04/2023</a:t>
            </a:fld>
            <a:endParaRPr lang="vi-VN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44967FCD-ABFA-7467-EA4F-94E0520BA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8F301AE6-46F6-93C6-0191-E845570B0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15CD-B3CB-4DBC-A3CE-BC9151D8737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0710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B044821-2C0B-A16D-1D79-837CC2BC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164BF9CE-28B5-1D5E-60FA-481BC50A4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8404-9D44-4D72-B5B3-6704C430A7CC}" type="datetimeFigureOut">
              <a:rPr lang="vi-VN" smtClean="0"/>
              <a:t>26/04/2023</a:t>
            </a:fld>
            <a:endParaRPr lang="vi-VN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C6BB1085-CDFD-96B5-6FD3-BDC0A0EC0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5E411523-CAC0-5265-0228-CD2A447C8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15CD-B3CB-4DBC-A3CE-BC9151D8737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6142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40302B6F-3F63-D5F8-BD6A-A5D223A3E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8404-9D44-4D72-B5B3-6704C430A7CC}" type="datetimeFigureOut">
              <a:rPr lang="vi-VN" smtClean="0"/>
              <a:t>26/04/2023</a:t>
            </a:fld>
            <a:endParaRPr lang="vi-VN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40CB1A6E-760A-3A3F-173B-A6ADE3D37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6807EFAD-8BD8-E754-0BEF-93495C960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15CD-B3CB-4DBC-A3CE-BC9151D8737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41022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35145DC-7990-5F91-568A-C20E8DD23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E519CD16-507B-B2E4-BF6C-ECA99A81F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24E207CB-00D7-C89B-57C2-35E233DFE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D340310C-3647-6DFF-D997-75B623E24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8404-9D44-4D72-B5B3-6704C430A7CC}" type="datetimeFigureOut">
              <a:rPr lang="vi-VN" smtClean="0"/>
              <a:t>26/04/2023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71719DC2-F61E-0090-6DE7-4F402A6F5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0EA7629D-8546-02EA-FB46-A8FD87E11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15CD-B3CB-4DBC-A3CE-BC9151D8737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98810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685D023-8D99-1449-78D9-7538C24D6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B5FC1024-19D6-8BC1-F5FC-0B1A959A42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6177BE72-7E9E-2C23-0269-DC113F072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ACD0EA10-9501-2513-BA13-D5D7048E3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8404-9D44-4D72-B5B3-6704C430A7CC}" type="datetimeFigureOut">
              <a:rPr lang="vi-VN" smtClean="0"/>
              <a:t>26/04/2023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8876D7B6-93C8-5719-5DC4-5BBB07343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47919F2A-A08D-E05A-55D2-2F8F886EB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15CD-B3CB-4DBC-A3CE-BC9151D8737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4930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54DC913A-03AC-816E-6607-96CB2E8B9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722B621A-8CC8-89ED-198C-66081A88B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A76A467B-FC19-B402-7C98-866C37FF93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E8404-9D44-4D72-B5B3-6704C430A7CC}" type="datetimeFigureOut">
              <a:rPr lang="vi-VN" smtClean="0"/>
              <a:t>26/04/2023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48FA4E14-3E09-4ADC-A5DF-01DE067E5D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F0DC6FF3-B555-5C80-DE2B-1303C71131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115CD-B3CB-4DBC-A3CE-BC9151D8737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6202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A6E1AB6-E55F-298E-090B-92822217CDD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47078" y="977686"/>
                <a:ext cx="10780552" cy="943558"/>
              </a:xfrm>
            </p:spPr>
            <p:txBody>
              <a:bodyPr>
                <a:normAutofit/>
              </a:bodyPr>
              <a:lstStyle/>
              <a:p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Given the function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1800" i="1" smtClean="0"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sz="180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Ask the function covariate on what interval?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A6E1AB6-E55F-298E-090B-92822217C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47078" y="977686"/>
                <a:ext cx="10780552" cy="943558"/>
              </a:xfrm>
              <a:blipFill>
                <a:blip r:embed="rId2"/>
                <a:stretch>
                  <a:fillRect l="-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FD60B33-EA04-21B0-2DD9-ED243245D5FD}"/>
                  </a:ext>
                </a:extLst>
              </p:cNvPr>
              <p:cNvSpPr txBox="1"/>
              <p:nvPr/>
            </p:nvSpPr>
            <p:spPr>
              <a:xfrm>
                <a:off x="847078" y="3946088"/>
                <a:ext cx="8162747" cy="592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Given</m:t>
                      </m:r>
                      <m:r>
                        <m:rPr>
                          <m:nor/>
                        </m:rP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function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Ask</m:t>
                      </m:r>
                      <m:r>
                        <m:rPr>
                          <m:nor/>
                        </m:rP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function</m:t>
                      </m:r>
                      <m:r>
                        <m:rPr>
                          <m:nor/>
                        </m:rP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covariate</m:t>
                      </m:r>
                      <m:r>
                        <m:rPr>
                          <m:nor/>
                        </m:rP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on</m:t>
                      </m:r>
                      <m:r>
                        <m:rPr>
                          <m:nor/>
                        </m:rP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what</m:t>
                      </m:r>
                      <m:r>
                        <m:rPr>
                          <m:nor/>
                        </m:rP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interval</m:t>
                      </m:r>
                      <m:r>
                        <m:rPr>
                          <m:nor/>
                        </m:rP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?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FD60B33-EA04-21B0-2DD9-ED243245D5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078" y="3946088"/>
                <a:ext cx="8162747" cy="5927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8514721"/>
      </p:ext>
    </p:extLst>
  </p:cSld>
  <p:clrMapOvr>
    <a:masterClrMapping/>
  </p:clrMapOvr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Cambria Math</vt:lpstr>
      <vt:lpstr>Times New Roman</vt:lpstr>
      <vt:lpstr>Chủ đề Office</vt:lpstr>
      <vt:lpstr>Given the function x=(-b±√(b^2-4ac))/2a. Ask the function covariate on what interval?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LAM NGUYEN LICH</dc:creator>
  <cp:lastModifiedBy>minh bach</cp:lastModifiedBy>
  <cp:revision>6</cp:revision>
  <dcterms:created xsi:type="dcterms:W3CDTF">2023-04-25T13:35:06Z</dcterms:created>
  <dcterms:modified xsi:type="dcterms:W3CDTF">2023-04-26T03:43:28Z</dcterms:modified>
</cp:coreProperties>
</file>