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2" r:id="rId2"/>
  </p:sldIdLst>
  <p:sldSz cx="11304588" cy="6300788"/>
  <p:notesSz cx="6858000" cy="9144000"/>
  <p:defaultTextStyle>
    <a:defPPr>
      <a:defRPr lang="zh-CN"/>
    </a:defPPr>
    <a:lvl1pPr marL="0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2499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4997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7496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89994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12493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34991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57490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79988" algn="l" defTabSz="84499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1"/>
    <a:srgbClr val="969696"/>
    <a:srgbClr val="FFF4EB"/>
    <a:srgbClr val="FFE8D5"/>
    <a:srgbClr val="595959"/>
    <a:srgbClr val="404040"/>
    <a:srgbClr val="FFDCCB"/>
    <a:srgbClr val="FF9300"/>
    <a:srgbClr val="CCCCC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71" autoAdjust="0"/>
    <p:restoredTop sz="94951" autoAdjust="0"/>
  </p:normalViewPr>
  <p:slideViewPr>
    <p:cSldViewPr snapToGrid="0">
      <p:cViewPr>
        <p:scale>
          <a:sx n="75" d="100"/>
          <a:sy n="75" d="100"/>
        </p:scale>
        <p:origin x="-533" y="408"/>
      </p:cViewPr>
      <p:guideLst>
        <p:guide orient="horz" pos="1985"/>
        <p:guide pos="35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微軟正黑體" pitchFamily="34" charset="-120"/>
                <a:ea typeface="微軟正黑體" pitchFamily="34" charset="-120"/>
              </a:defRPr>
            </a:pPr>
            <a:r>
              <a:rPr lang="en-US" altLang="zh-CN" sz="1800" dirty="0" smtClean="0">
                <a:latin typeface="微軟正黑體" pitchFamily="34" charset="-120"/>
                <a:ea typeface="微軟正黑體" pitchFamily="34" charset="-120"/>
              </a:rPr>
              <a:t>Test</a:t>
            </a:r>
            <a:endParaRPr lang="zh-TW" altLang="en-US" sz="1800" dirty="0">
              <a:latin typeface="微軟正黑體" pitchFamily="34" charset="-120"/>
              <a:ea typeface="微軟正黑體" pitchFamily="34" charset="-120"/>
            </a:endParaRPr>
          </a:p>
        </c:rich>
      </c:tx>
      <c:layout>
        <c:manualLayout>
          <c:xMode val="edge"/>
          <c:yMode val="edge"/>
          <c:x val="0.4174603174603174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954473010150841"/>
          <c:y val="9.5123619751612723E-2"/>
          <c:w val="0.81611661042369765"/>
          <c:h val="0.44320607883198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A1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1.4209338690664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7051206428797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3">
                        <a:lumMod val="75000"/>
                      </a:schemeClr>
                    </a:solidFill>
                    <a:latin typeface="微軟正黑體" pitchFamily="34" charset="-120"/>
                    <a:ea typeface="微軟正黑體" pitchFamily="34" charset="-12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ePO1</c:v>
                </c:pt>
                <c:pt idx="1">
                  <c:v>ePO2</c:v>
                </c:pt>
                <c:pt idx="2">
                  <c:v>ePO3</c:v>
                </c:pt>
                <c:pt idx="3">
                  <c:v>ePO3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173</c:v>
                </c:pt>
                <c:pt idx="2">
                  <c:v>175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A2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40404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5"/>
                    </a:solidFill>
                    <a:latin typeface="微軟正黑體" pitchFamily="34" charset="-120"/>
                    <a:ea typeface="微軟正黑體" pitchFamily="34" charset="-12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ePO1</c:v>
                </c:pt>
                <c:pt idx="1">
                  <c:v>ePO2</c:v>
                </c:pt>
                <c:pt idx="2">
                  <c:v>ePO3</c:v>
                </c:pt>
                <c:pt idx="3">
                  <c:v>ePO3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A3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8.2032228977142168E-3"/>
                  <c:y val="2.672262004558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ePO1</c:v>
                </c:pt>
                <c:pt idx="1">
                  <c:v>ePO2</c:v>
                </c:pt>
                <c:pt idx="2">
                  <c:v>ePO3</c:v>
                </c:pt>
                <c:pt idx="3">
                  <c:v>ePO3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A4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2.7344076325714994E-3"/>
                  <c:y val="8.0167860136756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4"/>
                    </a:solidFill>
                    <a:latin typeface="微軟正黑體" pitchFamily="34" charset="-120"/>
                    <a:ea typeface="微軟正黑體" pitchFamily="34" charset="-12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ePO1</c:v>
                </c:pt>
                <c:pt idx="1">
                  <c:v>ePO2</c:v>
                </c:pt>
                <c:pt idx="2">
                  <c:v>ePO3</c:v>
                </c:pt>
                <c:pt idx="3">
                  <c:v>ePO3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2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106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ePO1</c:v>
                </c:pt>
                <c:pt idx="1">
                  <c:v>ePO2</c:v>
                </c:pt>
                <c:pt idx="2">
                  <c:v>ePO3</c:v>
                </c:pt>
                <c:pt idx="3">
                  <c:v>ePO3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87232"/>
        <c:axId val="82973056"/>
      </c:barChart>
      <c:catAx>
        <c:axId val="82287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defRPr>
            </a:pPr>
            <a:endParaRPr lang="en-US"/>
          </a:p>
        </c:txPr>
        <c:crossAx val="82973056"/>
        <c:crosses val="autoZero"/>
        <c:auto val="1"/>
        <c:lblAlgn val="ctr"/>
        <c:lblOffset val="100"/>
        <c:noMultiLvlLbl val="0"/>
      </c:catAx>
      <c:valAx>
        <c:axId val="8297305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defRPr>
            </a:pPr>
            <a:endParaRPr lang="en-US"/>
          </a:p>
        </c:txPr>
        <c:crossAx val="822872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42921622244184E-2"/>
          <c:y val="0.10778489081113812"/>
          <c:w val="0.7584943827628241"/>
          <c:h val="0.890994865809610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Qty</c:v>
                </c:pt>
              </c:strCache>
            </c:strRef>
          </c:tx>
          <c:spPr>
            <a:ln>
              <a:solidFill>
                <a:srgbClr val="404040"/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>
                <a:solidFill>
                  <a:srgbClr val="404040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rgbClr val="404040"/>
                </a:solidFill>
              </a:ln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solidFill>
                  <a:srgbClr val="404040"/>
                </a:solidFill>
              </a:ln>
            </c:spPr>
          </c:dPt>
          <c:dPt>
            <c:idx val="3"/>
            <c:bubble3D val="0"/>
            <c:spPr>
              <a:solidFill>
                <a:srgbClr val="595959"/>
              </a:solidFill>
              <a:ln>
                <a:solidFill>
                  <a:srgbClr val="404040"/>
                </a:solidFill>
              </a:ln>
            </c:spPr>
          </c:dPt>
          <c:dPt>
            <c:idx val="4"/>
            <c:bubble3D val="0"/>
            <c:spPr>
              <a:solidFill>
                <a:schemeClr val="accent3"/>
              </a:solidFill>
              <a:ln>
                <a:solidFill>
                  <a:srgbClr val="404040"/>
                </a:solidFill>
              </a:ln>
            </c:spPr>
          </c:dPt>
          <c:dLbls>
            <c:dLbl>
              <c:idx val="0"/>
              <c:layout>
                <c:manualLayout>
                  <c:x val="-0.2486630648819125"/>
                  <c:y val="5.87954252529594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8348501001735784E-2"/>
                  <c:y val="5.820284143938610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0781783003627539E-2"/>
                  <c:y val="1.70536311722595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1354566352325979"/>
                  <c:y val="2.82171745603768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4881105050910863E-2"/>
                  <c:y val="-0.14299788151286777"/>
                </c:manualLayout>
              </c:layout>
              <c:tx>
                <c:rich>
                  <a:bodyPr/>
                  <a:lstStyle/>
                  <a:p>
                    <a:pPr>
                      <a:defRPr sz="1200" spc="-100" baseline="0"/>
                    </a:pPr>
                    <a:r>
                      <a:rPr lang="en-US" altLang="zh-TW" spc="-100" baseline="0" smtClean="0"/>
                      <a:t>95.3%</a:t>
                    </a:r>
                    <a:endParaRPr lang="en-US" altLang="zh-TW" spc="-100" baseline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BUG</c:v>
                </c:pt>
                <c:pt idx="1">
                  <c:v>DB</c:v>
                </c:pt>
                <c:pt idx="2">
                  <c:v>CS</c:v>
                </c:pt>
                <c:pt idx="3">
                  <c:v>A</c:v>
                </c:pt>
                <c:pt idx="4">
                  <c:v>RT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1">
                  <c:v>1</c:v>
                </c:pt>
                <c:pt idx="2">
                  <c:v>7</c:v>
                </c:pt>
                <c:pt idx="4">
                  <c:v>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微軟正黑體" pitchFamily="34" charset="-120"/>
          <a:ea typeface="微軟正黑體" pitchFamily="34" charset="-12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20905362447846"/>
          <c:y val="4.8292999455806229E-2"/>
          <c:w val="0.45924030329542148"/>
          <c:h val="0.939722015565437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QTY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404040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ePO1</c:v>
                </c:pt>
                <c:pt idx="1">
                  <c:v>ePO2</c:v>
                </c:pt>
                <c:pt idx="2">
                  <c:v>ePO3</c:v>
                </c:pt>
                <c:pt idx="3">
                  <c:v>ePO4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173</c:v>
                </c:pt>
                <c:pt idx="2">
                  <c:v>183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075072"/>
        <c:axId val="83032320"/>
      </c:barChart>
      <c:valAx>
        <c:axId val="83032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3075072"/>
        <c:crosses val="autoZero"/>
        <c:crossBetween val="between"/>
      </c:valAx>
      <c:catAx>
        <c:axId val="83075072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83032320"/>
        <c:crosses val="autoZero"/>
        <c:auto val="1"/>
        <c:lblAlgn val="l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200">
          <a:latin typeface="微軟正黑體" pitchFamily="34" charset="-120"/>
          <a:ea typeface="微軟正黑體" pitchFamily="34" charset="-12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7C31C-9F6C-4E62-BE4E-4192599131B8}" type="datetimeFigureOut">
              <a:rPr lang="zh-TW" altLang="en-US" smtClean="0"/>
              <a:pPr/>
              <a:t>2015/7/13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685800"/>
            <a:ext cx="61499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9F28A-9100-4EDE-8B02-C5D7227537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25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2499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4997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7496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89994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2493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34991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57490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79988" algn="l" defTabSz="84499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58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5823456"/>
            <a:ext cx="532931" cy="477332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500" tIns="42250" rIns="84500" bIns="42250"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10530326" y="5916441"/>
            <a:ext cx="333797" cy="330750"/>
          </a:xfrm>
          <a:prstGeom prst="ellipse">
            <a:avLst/>
          </a:prstGeom>
          <a:solidFill>
            <a:srgbClr val="FFFFFF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84500" tIns="42250" rIns="84500" bIns="42250" rtlCol="0" anchor="ctr"/>
          <a:lstStyle/>
          <a:p>
            <a:pPr marL="0" marR="0" lvl="0" indent="0" algn="ctr" defTabSz="84499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5"/>
          <p:cNvSpPr txBox="1"/>
          <p:nvPr userDrawn="1"/>
        </p:nvSpPr>
        <p:spPr>
          <a:xfrm>
            <a:off x="10395680" y="5926292"/>
            <a:ext cx="603088" cy="316158"/>
          </a:xfrm>
          <a:prstGeom prst="rect">
            <a:avLst/>
          </a:prstGeom>
          <a:noFill/>
        </p:spPr>
        <p:txBody>
          <a:bodyPr wrap="square" lIns="84500" tIns="42250" rIns="84500" bIns="42250" rtlCol="0">
            <a:spAutoFit/>
          </a:bodyPr>
          <a:lstStyle/>
          <a:p>
            <a:pPr algn="ctr"/>
            <a:fld id="{2EEF1883-7A0E-4F66-9932-E581691AD397}" type="slidenum">
              <a:rPr lang="zh-CN" altLang="en-US" sz="1500" smtClean="0">
                <a:solidFill>
                  <a:prstClr val="white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r>
              <a:rPr lang="zh-CN" altLang="en-US" sz="1500" dirty="0" smtClean="0">
                <a:solidFill>
                  <a:prstClr val="white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500" dirty="0">
              <a:solidFill>
                <a:prstClr val="white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59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l" defTabSz="844997" rtl="0" eaLnBrk="1" latinLnBrk="0" hangingPunct="1">
        <a:lnSpc>
          <a:spcPct val="90000"/>
        </a:lnSpc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249" indent="-211249" algn="l" defTabSz="844997" rtl="0" eaLnBrk="1" latinLnBrk="0" hangingPunct="1">
        <a:lnSpc>
          <a:spcPct val="90000"/>
        </a:lnSpc>
        <a:spcBef>
          <a:spcPts val="92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3748" indent="-211249" algn="l" defTabSz="84499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6246" indent="-211249" algn="l" defTabSz="84499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78745" indent="-211249" algn="l" defTabSz="84499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243" indent="-211249" algn="l" defTabSz="84499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23742" indent="-211249" algn="l" defTabSz="84499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6240" indent="-211249" algn="l" defTabSz="84499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739" indent="-211249" algn="l" defTabSz="84499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91237" indent="-211249" algn="l" defTabSz="844997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2499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4997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7496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9994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2493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4991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490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79988" algn="l" defTabSz="84499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圖表 9"/>
          <p:cNvGraphicFramePr/>
          <p:nvPr>
            <p:extLst>
              <p:ext uri="{D42A27DB-BD31-4B8C-83A1-F6EECF244321}">
                <p14:modId xmlns:p14="http://schemas.microsoft.com/office/powerpoint/2010/main" val="110657605"/>
              </p:ext>
            </p:extLst>
          </p:nvPr>
        </p:nvGraphicFramePr>
        <p:xfrm>
          <a:off x="3975100" y="1270000"/>
          <a:ext cx="7035098" cy="444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497230"/>
              </p:ext>
            </p:extLst>
          </p:nvPr>
        </p:nvGraphicFramePr>
        <p:xfrm>
          <a:off x="659434" y="3429000"/>
          <a:ext cx="2329956" cy="216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312423"/>
              </p:ext>
            </p:extLst>
          </p:nvPr>
        </p:nvGraphicFramePr>
        <p:xfrm>
          <a:off x="203200" y="1463993"/>
          <a:ext cx="4546599" cy="101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065005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訂 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B79CE"/>
      </a:accent1>
      <a:accent2>
        <a:srgbClr val="FF4A11"/>
      </a:accent2>
      <a:accent3>
        <a:srgbClr val="AAD523"/>
      </a:accent3>
      <a:accent4>
        <a:srgbClr val="FF9300"/>
      </a:accent4>
      <a:accent5>
        <a:srgbClr val="FF3399"/>
      </a:accent5>
      <a:accent6>
        <a:srgbClr val="FFC000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Admin</dc:creator>
  <cp:lastModifiedBy>Admin</cp:lastModifiedBy>
  <cp:revision>357</cp:revision>
  <dcterms:created xsi:type="dcterms:W3CDTF">2013-10-18T12:56:42Z</dcterms:created>
  <dcterms:modified xsi:type="dcterms:W3CDTF">2015-07-13T14:18:07Z</dcterms:modified>
</cp:coreProperties>
</file>