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6" r:id="rId2"/>
  </p:sldIdLst>
  <p:sldSz cx="4762500" cy="4762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5" d="100"/>
          <a:sy n="95" d="100"/>
        </p:scale>
        <p:origin x="20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3318618" y="3445748"/>
            <a:ext cx="551772" cy="685045"/>
          </a:xfrm>
          <a:custGeom>
            <a:avLst/>
            <a:gdLst/>
            <a:ahLst/>
            <a:cxnLst/>
            <a:rect l="l" t="t" r="r" b="b"/>
            <a:pathLst>
              <a:path w="551772" h="685045">
                <a:moveTo>
                  <a:pt x="551772" y="0"/>
                </a:moveTo>
                <a:lnTo>
                  <a:pt x="0" y="0"/>
                </a:lnTo>
                <a:lnTo>
                  <a:pt x="0" y="685045"/>
                </a:lnTo>
                <a:lnTo>
                  <a:pt x="551772" y="685045"/>
                </a:lnTo>
                <a:lnTo>
                  <a:pt x="55177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2025-06-15T16:01:36Z</dcterms:created>
  <dcterms:modified xsi:type="dcterms:W3CDTF">2025-06-15T16:01:41Z</dcterms:modified>
  <dc:identifier/>
</cp:coreProperties>
</file>