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EEA3D0-CE26-EB4D-B0F6-CED56F1F3A71}" type="doc">
      <dgm:prSet loTypeId="urn:microsoft.com/office/officeart/2005/8/layout/char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E8A5A8C-42A3-E043-873E-3A3B22A28A52}">
      <dgm:prSet phldrT="[文本]"/>
      <dgm:spPr/>
      <dgm:t>
        <a:bodyPr/>
        <a:lstStyle/>
        <a:p>
          <a:r>
            <a:rPr lang="en-US" altLang="zh-CN" dirty="0" err="1">
              <a:solidFill>
                <a:srgbClr val="C00000"/>
              </a:solidFill>
            </a:rPr>
            <a:t>Sdf</a:t>
          </a:r>
          <a:r>
            <a:rPr lang="en-US" altLang="zh-CN">
              <a:solidFill>
                <a:srgbClr val="C00000"/>
              </a:solidFill>
            </a:rPr>
            <a:t>;</a:t>
          </a:r>
          <a:endParaRPr lang="zh-CN" altLang="en-US" dirty="0">
            <a:solidFill>
              <a:srgbClr val="C00000"/>
            </a:solidFill>
          </a:endParaRPr>
        </a:p>
      </dgm:t>
    </dgm:pt>
    <dgm:pt modelId="{66C44669-F356-2F41-BE8E-DCB763177AA8}" type="parTrans" cxnId="{90723F45-B80E-594B-85E6-6920D950DA8A}">
      <dgm:prSet/>
      <dgm:spPr/>
      <dgm:t>
        <a:bodyPr/>
        <a:lstStyle/>
        <a:p>
          <a:endParaRPr lang="zh-CN" altLang="en-US"/>
        </a:p>
      </dgm:t>
    </dgm:pt>
    <dgm:pt modelId="{5D784AA7-B706-4A4A-B746-889A0B093172}" type="sibTrans" cxnId="{90723F45-B80E-594B-85E6-6920D950DA8A}">
      <dgm:prSet/>
      <dgm:spPr/>
      <dgm:t>
        <a:bodyPr/>
        <a:lstStyle/>
        <a:p>
          <a:endParaRPr lang="zh-CN" altLang="en-US"/>
        </a:p>
      </dgm:t>
    </dgm:pt>
    <dgm:pt modelId="{34112DDE-01A3-0346-BF62-AA5279C33FF7}">
      <dgm:prSet phldrT="[文本]"/>
      <dgm:spPr/>
      <dgm:t>
        <a:bodyPr/>
        <a:lstStyle/>
        <a:p>
          <a:r>
            <a:rPr lang="en-US" altLang="zh-CN" dirty="0"/>
            <a:t>111</a:t>
          </a:r>
          <a:endParaRPr lang="zh-CN" altLang="en-US" dirty="0"/>
        </a:p>
      </dgm:t>
    </dgm:pt>
    <dgm:pt modelId="{11AC5E2F-38EB-2E47-BECC-BBE2FDB9AA79}" type="parTrans" cxnId="{4BDF6BB3-8A28-F54D-ADF7-BE2904E12F80}">
      <dgm:prSet/>
      <dgm:spPr/>
      <dgm:t>
        <a:bodyPr/>
        <a:lstStyle/>
        <a:p>
          <a:endParaRPr lang="zh-CN" altLang="en-US"/>
        </a:p>
      </dgm:t>
    </dgm:pt>
    <dgm:pt modelId="{4114472D-F018-5848-A172-8CBA8B684213}" type="sibTrans" cxnId="{4BDF6BB3-8A28-F54D-ADF7-BE2904E12F80}">
      <dgm:prSet/>
      <dgm:spPr/>
      <dgm:t>
        <a:bodyPr/>
        <a:lstStyle/>
        <a:p>
          <a:endParaRPr lang="zh-CN" altLang="en-US"/>
        </a:p>
      </dgm:t>
    </dgm:pt>
    <dgm:pt modelId="{CCA53EFA-0A88-D445-8C34-4B09711C229D}">
      <dgm:prSet phldrT="[文本]"/>
      <dgm:spPr/>
      <dgm:t>
        <a:bodyPr/>
        <a:lstStyle/>
        <a:p>
          <a:r>
            <a:rPr lang="en-US" altLang="zh-CN" dirty="0">
              <a:solidFill>
                <a:schemeClr val="bg1"/>
              </a:solidFill>
            </a:rPr>
            <a:t>2</a:t>
          </a:r>
          <a:endParaRPr lang="zh-CN" altLang="en-US" dirty="0">
            <a:solidFill>
              <a:schemeClr val="bg1"/>
            </a:solidFill>
          </a:endParaRPr>
        </a:p>
      </dgm:t>
    </dgm:pt>
    <dgm:pt modelId="{DDAEDE4D-F1A5-3B43-9A21-112798B0FE0E}" type="parTrans" cxnId="{C372711B-06BC-E24C-A291-1C50447940A8}">
      <dgm:prSet/>
      <dgm:spPr/>
      <dgm:t>
        <a:bodyPr/>
        <a:lstStyle/>
        <a:p>
          <a:endParaRPr lang="zh-CN" altLang="en-US"/>
        </a:p>
      </dgm:t>
    </dgm:pt>
    <dgm:pt modelId="{CB0909CC-9BB6-164F-B9A5-57154783A9CE}" type="sibTrans" cxnId="{C372711B-06BC-E24C-A291-1C50447940A8}">
      <dgm:prSet/>
      <dgm:spPr/>
      <dgm:t>
        <a:bodyPr/>
        <a:lstStyle/>
        <a:p>
          <a:endParaRPr lang="zh-CN" altLang="en-US"/>
        </a:p>
      </dgm:t>
    </dgm:pt>
    <dgm:pt modelId="{B20CFA71-6C2C-564C-AE1E-CD458D4600B2}">
      <dgm:prSet phldrT="[文本]"/>
      <dgm:spPr/>
      <dgm:t>
        <a:bodyPr/>
        <a:lstStyle/>
        <a:p>
          <a:r>
            <a:rPr lang="en-US" altLang="zh-CN" dirty="0" err="1"/>
            <a:t>abcd</a:t>
          </a:r>
          <a:endParaRPr lang="zh-CN" altLang="en-US" dirty="0"/>
        </a:p>
      </dgm:t>
    </dgm:pt>
    <dgm:pt modelId="{E294A40E-DE99-584F-B927-7FFDA73B8C44}" type="parTrans" cxnId="{D3B143EB-284D-B844-A226-9AF28935F511}">
      <dgm:prSet/>
      <dgm:spPr/>
      <dgm:t>
        <a:bodyPr/>
        <a:lstStyle/>
        <a:p>
          <a:endParaRPr lang="zh-CN" altLang="en-US"/>
        </a:p>
      </dgm:t>
    </dgm:pt>
    <dgm:pt modelId="{D41B9F53-DE1F-3A40-91E9-9D665FE45146}" type="sibTrans" cxnId="{D3B143EB-284D-B844-A226-9AF28935F511}">
      <dgm:prSet/>
      <dgm:spPr/>
      <dgm:t>
        <a:bodyPr/>
        <a:lstStyle/>
        <a:p>
          <a:endParaRPr lang="zh-CN" altLang="en-US"/>
        </a:p>
      </dgm:t>
    </dgm:pt>
    <dgm:pt modelId="{D7368AA9-532C-F04C-A7AD-23FFDE9CD2E0}">
      <dgm:prSet phldrT="[文本]"/>
      <dgm:spPr/>
      <dgm:t>
        <a:bodyPr/>
        <a:lstStyle/>
        <a:p>
          <a:r>
            <a:rPr lang="en-US" altLang="zh-CN" dirty="0"/>
            <a:t>11</a:t>
          </a:r>
          <a:endParaRPr lang="zh-CN" altLang="en-US" dirty="0"/>
        </a:p>
      </dgm:t>
    </dgm:pt>
    <dgm:pt modelId="{463DEFCD-9042-AB4D-8A5E-49992DFD67C1}" type="parTrans" cxnId="{0BC118AE-798C-8741-B45D-905D6E75BB36}">
      <dgm:prSet/>
      <dgm:spPr/>
      <dgm:t>
        <a:bodyPr/>
        <a:lstStyle/>
        <a:p>
          <a:endParaRPr lang="zh-CN" altLang="en-US"/>
        </a:p>
      </dgm:t>
    </dgm:pt>
    <dgm:pt modelId="{DF3A0CE0-5A25-664A-91B5-DE6274D6FC0F}" type="sibTrans" cxnId="{0BC118AE-798C-8741-B45D-905D6E75BB36}">
      <dgm:prSet/>
      <dgm:spPr/>
      <dgm:t>
        <a:bodyPr/>
        <a:lstStyle/>
        <a:p>
          <a:endParaRPr lang="zh-CN" altLang="en-US"/>
        </a:p>
      </dgm:t>
    </dgm:pt>
    <dgm:pt modelId="{02E6B781-F398-A944-86E7-96412BB0ABB7}">
      <dgm:prSet phldrT="[文本]"/>
      <dgm:spPr/>
      <dgm:t>
        <a:bodyPr/>
        <a:lstStyle/>
        <a:p>
          <a:r>
            <a:rPr lang="en-US" altLang="zh-CN" dirty="0"/>
            <a:t>11</a:t>
          </a:r>
          <a:endParaRPr lang="zh-CN" altLang="en-US" dirty="0"/>
        </a:p>
      </dgm:t>
    </dgm:pt>
    <dgm:pt modelId="{32612172-5CAC-3242-947C-98CC88D025FA}" type="parTrans" cxnId="{08D19121-AB62-1041-AAE7-7AA153449EA5}">
      <dgm:prSet/>
      <dgm:spPr/>
      <dgm:t>
        <a:bodyPr/>
        <a:lstStyle/>
        <a:p>
          <a:endParaRPr lang="zh-CN" altLang="en-US"/>
        </a:p>
      </dgm:t>
    </dgm:pt>
    <dgm:pt modelId="{F925D7A7-5028-BF4D-ABE6-35AC32F510DE}" type="sibTrans" cxnId="{08D19121-AB62-1041-AAE7-7AA153449EA5}">
      <dgm:prSet/>
      <dgm:spPr/>
      <dgm:t>
        <a:bodyPr/>
        <a:lstStyle/>
        <a:p>
          <a:endParaRPr lang="zh-CN" altLang="en-US"/>
        </a:p>
      </dgm:t>
    </dgm:pt>
    <dgm:pt modelId="{F291BFBC-3C18-2C48-8F1A-EB9B2A7E80AA}" type="pres">
      <dgm:prSet presAssocID="{96EEA3D0-CE26-EB4D-B0F6-CED56F1F3A71}" presName="compositeShape" presStyleCnt="0">
        <dgm:presLayoutVars>
          <dgm:chMax val="7"/>
          <dgm:dir/>
          <dgm:resizeHandles val="exact"/>
        </dgm:presLayoutVars>
      </dgm:prSet>
      <dgm:spPr/>
    </dgm:pt>
    <dgm:pt modelId="{01B87866-E470-F64F-BA9D-95498FC6F8D2}" type="pres">
      <dgm:prSet presAssocID="{96EEA3D0-CE26-EB4D-B0F6-CED56F1F3A71}" presName="wedge1" presStyleLbl="node1" presStyleIdx="0" presStyleCnt="6"/>
      <dgm:spPr/>
    </dgm:pt>
    <dgm:pt modelId="{EBD35D82-9F73-2F4A-8FD4-7E8370F52E68}" type="pres">
      <dgm:prSet presAssocID="{96EEA3D0-CE26-EB4D-B0F6-CED56F1F3A71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27C6F6DE-2B89-E84B-B436-919B852D70D1}" type="pres">
      <dgm:prSet presAssocID="{96EEA3D0-CE26-EB4D-B0F6-CED56F1F3A71}" presName="wedge2" presStyleLbl="node1" presStyleIdx="1" presStyleCnt="6"/>
      <dgm:spPr/>
    </dgm:pt>
    <dgm:pt modelId="{4EF45F8B-FAAA-8945-872B-9C31920E1BCA}" type="pres">
      <dgm:prSet presAssocID="{96EEA3D0-CE26-EB4D-B0F6-CED56F1F3A71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195CE9FF-B49E-C044-AF8B-C7062EDAF41F}" type="pres">
      <dgm:prSet presAssocID="{96EEA3D0-CE26-EB4D-B0F6-CED56F1F3A71}" presName="wedge3" presStyleLbl="node1" presStyleIdx="2" presStyleCnt="6"/>
      <dgm:spPr/>
    </dgm:pt>
    <dgm:pt modelId="{3B783C34-500B-5C4B-81CF-0F25DBEA7EE6}" type="pres">
      <dgm:prSet presAssocID="{96EEA3D0-CE26-EB4D-B0F6-CED56F1F3A71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A23E8ADD-CEC5-FA47-88A8-4C4637AE35B9}" type="pres">
      <dgm:prSet presAssocID="{96EEA3D0-CE26-EB4D-B0F6-CED56F1F3A71}" presName="wedge4" presStyleLbl="node1" presStyleIdx="3" presStyleCnt="6"/>
      <dgm:spPr/>
    </dgm:pt>
    <dgm:pt modelId="{A911B46A-5A5F-6C4E-8DF2-C2D9DCDB601A}" type="pres">
      <dgm:prSet presAssocID="{96EEA3D0-CE26-EB4D-B0F6-CED56F1F3A71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9714B3B-5C88-D442-BC6F-6C5298A47810}" type="pres">
      <dgm:prSet presAssocID="{96EEA3D0-CE26-EB4D-B0F6-CED56F1F3A71}" presName="wedge5" presStyleLbl="node1" presStyleIdx="4" presStyleCnt="6"/>
      <dgm:spPr/>
    </dgm:pt>
    <dgm:pt modelId="{A9469BD5-BBE6-7C4F-AE1A-333CCD1F550B}" type="pres">
      <dgm:prSet presAssocID="{96EEA3D0-CE26-EB4D-B0F6-CED56F1F3A71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A45AC33D-5BE2-7C4D-9F62-964A8F2878D3}" type="pres">
      <dgm:prSet presAssocID="{96EEA3D0-CE26-EB4D-B0F6-CED56F1F3A71}" presName="wedge6" presStyleLbl="node1" presStyleIdx="5" presStyleCnt="6"/>
      <dgm:spPr/>
    </dgm:pt>
    <dgm:pt modelId="{8A7DCBA0-71FF-B141-8010-9F5D79CDB9CE}" type="pres">
      <dgm:prSet presAssocID="{96EEA3D0-CE26-EB4D-B0F6-CED56F1F3A71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7E050600-C0A9-4044-B6A7-5F1F74BF1FE2}" type="presOf" srcId="{02E6B781-F398-A944-86E7-96412BB0ABB7}" destId="{99714B3B-5C88-D442-BC6F-6C5298A47810}" srcOrd="0" destOrd="0" presId="urn:microsoft.com/office/officeart/2005/8/layout/chart3"/>
    <dgm:cxn modelId="{FA597A02-E96F-F147-80E6-CC5E3768FA57}" type="presOf" srcId="{02E6B781-F398-A944-86E7-96412BB0ABB7}" destId="{A9469BD5-BBE6-7C4F-AE1A-333CCD1F550B}" srcOrd="1" destOrd="0" presId="urn:microsoft.com/office/officeart/2005/8/layout/chart3"/>
    <dgm:cxn modelId="{C372711B-06BC-E24C-A291-1C50447940A8}" srcId="{96EEA3D0-CE26-EB4D-B0F6-CED56F1F3A71}" destId="{CCA53EFA-0A88-D445-8C34-4B09711C229D}" srcOrd="2" destOrd="0" parTransId="{DDAEDE4D-F1A5-3B43-9A21-112798B0FE0E}" sibTransId="{CB0909CC-9BB6-164F-B9A5-57154783A9CE}"/>
    <dgm:cxn modelId="{E0DC861B-F019-5A4C-A1A2-F44AAE023BC4}" type="presOf" srcId="{D7368AA9-532C-F04C-A7AD-23FFDE9CD2E0}" destId="{A45AC33D-5BE2-7C4D-9F62-964A8F2878D3}" srcOrd="0" destOrd="0" presId="urn:microsoft.com/office/officeart/2005/8/layout/chart3"/>
    <dgm:cxn modelId="{08D19121-AB62-1041-AAE7-7AA153449EA5}" srcId="{96EEA3D0-CE26-EB4D-B0F6-CED56F1F3A71}" destId="{02E6B781-F398-A944-86E7-96412BB0ABB7}" srcOrd="4" destOrd="0" parTransId="{32612172-5CAC-3242-947C-98CC88D025FA}" sibTransId="{F925D7A7-5028-BF4D-ABE6-35AC32F510DE}"/>
    <dgm:cxn modelId="{A2B61A2C-47D9-EE43-B15C-1263ADDB4490}" type="presOf" srcId="{CCA53EFA-0A88-D445-8C34-4B09711C229D}" destId="{3B783C34-500B-5C4B-81CF-0F25DBEA7EE6}" srcOrd="1" destOrd="0" presId="urn:microsoft.com/office/officeart/2005/8/layout/chart3"/>
    <dgm:cxn modelId="{6E98FE3B-0254-834D-B545-F10694E0BC9B}" type="presOf" srcId="{96EEA3D0-CE26-EB4D-B0F6-CED56F1F3A71}" destId="{F291BFBC-3C18-2C48-8F1A-EB9B2A7E80AA}" srcOrd="0" destOrd="0" presId="urn:microsoft.com/office/officeart/2005/8/layout/chart3"/>
    <dgm:cxn modelId="{90723F45-B80E-594B-85E6-6920D950DA8A}" srcId="{96EEA3D0-CE26-EB4D-B0F6-CED56F1F3A71}" destId="{0E8A5A8C-42A3-E043-873E-3A3B22A28A52}" srcOrd="0" destOrd="0" parTransId="{66C44669-F356-2F41-BE8E-DCB763177AA8}" sibTransId="{5D784AA7-B706-4A4A-B746-889A0B093172}"/>
    <dgm:cxn modelId="{C10E447F-E4F8-7647-9B29-82592DBF3165}" type="presOf" srcId="{0E8A5A8C-42A3-E043-873E-3A3B22A28A52}" destId="{01B87866-E470-F64F-BA9D-95498FC6F8D2}" srcOrd="0" destOrd="0" presId="urn:microsoft.com/office/officeart/2005/8/layout/chart3"/>
    <dgm:cxn modelId="{CC8CB594-C7DA-0A42-9BE1-0F56CE58649F}" type="presOf" srcId="{CCA53EFA-0A88-D445-8C34-4B09711C229D}" destId="{195CE9FF-B49E-C044-AF8B-C7062EDAF41F}" srcOrd="0" destOrd="0" presId="urn:microsoft.com/office/officeart/2005/8/layout/chart3"/>
    <dgm:cxn modelId="{EAAA16A0-1CFA-3C41-9F2A-D90BC1EEE43C}" type="presOf" srcId="{34112DDE-01A3-0346-BF62-AA5279C33FF7}" destId="{4EF45F8B-FAAA-8945-872B-9C31920E1BCA}" srcOrd="1" destOrd="0" presId="urn:microsoft.com/office/officeart/2005/8/layout/chart3"/>
    <dgm:cxn modelId="{0BC118AE-798C-8741-B45D-905D6E75BB36}" srcId="{96EEA3D0-CE26-EB4D-B0F6-CED56F1F3A71}" destId="{D7368AA9-532C-F04C-A7AD-23FFDE9CD2E0}" srcOrd="5" destOrd="0" parTransId="{463DEFCD-9042-AB4D-8A5E-49992DFD67C1}" sibTransId="{DF3A0CE0-5A25-664A-91B5-DE6274D6FC0F}"/>
    <dgm:cxn modelId="{9322F4B2-38F8-D145-8D29-A3B648C1961A}" type="presOf" srcId="{D7368AA9-532C-F04C-A7AD-23FFDE9CD2E0}" destId="{8A7DCBA0-71FF-B141-8010-9F5D79CDB9CE}" srcOrd="1" destOrd="0" presId="urn:microsoft.com/office/officeart/2005/8/layout/chart3"/>
    <dgm:cxn modelId="{4BDF6BB3-8A28-F54D-ADF7-BE2904E12F80}" srcId="{96EEA3D0-CE26-EB4D-B0F6-CED56F1F3A71}" destId="{34112DDE-01A3-0346-BF62-AA5279C33FF7}" srcOrd="1" destOrd="0" parTransId="{11AC5E2F-38EB-2E47-BECC-BBE2FDB9AA79}" sibTransId="{4114472D-F018-5848-A172-8CBA8B684213}"/>
    <dgm:cxn modelId="{23EE84CC-E198-5140-A012-535661A40A74}" type="presOf" srcId="{B20CFA71-6C2C-564C-AE1E-CD458D4600B2}" destId="{A23E8ADD-CEC5-FA47-88A8-4C4637AE35B9}" srcOrd="0" destOrd="0" presId="urn:microsoft.com/office/officeart/2005/8/layout/chart3"/>
    <dgm:cxn modelId="{2895C7DF-0E2A-F24B-BAB5-4BB835E1E6B0}" type="presOf" srcId="{0E8A5A8C-42A3-E043-873E-3A3B22A28A52}" destId="{EBD35D82-9F73-2F4A-8FD4-7E8370F52E68}" srcOrd="1" destOrd="0" presId="urn:microsoft.com/office/officeart/2005/8/layout/chart3"/>
    <dgm:cxn modelId="{0CA5B3E0-0398-3D47-BAD2-AD9682C6D507}" type="presOf" srcId="{34112DDE-01A3-0346-BF62-AA5279C33FF7}" destId="{27C6F6DE-2B89-E84B-B436-919B852D70D1}" srcOrd="0" destOrd="0" presId="urn:microsoft.com/office/officeart/2005/8/layout/chart3"/>
    <dgm:cxn modelId="{DFA9FEE3-3549-954A-BADF-9FC99D297B60}" type="presOf" srcId="{B20CFA71-6C2C-564C-AE1E-CD458D4600B2}" destId="{A911B46A-5A5F-6C4E-8DF2-C2D9DCDB601A}" srcOrd="1" destOrd="0" presId="urn:microsoft.com/office/officeart/2005/8/layout/chart3"/>
    <dgm:cxn modelId="{D3B143EB-284D-B844-A226-9AF28935F511}" srcId="{96EEA3D0-CE26-EB4D-B0F6-CED56F1F3A71}" destId="{B20CFA71-6C2C-564C-AE1E-CD458D4600B2}" srcOrd="3" destOrd="0" parTransId="{E294A40E-DE99-584F-B927-7FFDA73B8C44}" sibTransId="{D41B9F53-DE1F-3A40-91E9-9D665FE45146}"/>
    <dgm:cxn modelId="{7610E29D-2626-1348-A510-01964DD5AC79}" type="presParOf" srcId="{F291BFBC-3C18-2C48-8F1A-EB9B2A7E80AA}" destId="{01B87866-E470-F64F-BA9D-95498FC6F8D2}" srcOrd="0" destOrd="0" presId="urn:microsoft.com/office/officeart/2005/8/layout/chart3"/>
    <dgm:cxn modelId="{A530B09D-FC20-6944-A3EB-9FA6AB08EB70}" type="presParOf" srcId="{F291BFBC-3C18-2C48-8F1A-EB9B2A7E80AA}" destId="{EBD35D82-9F73-2F4A-8FD4-7E8370F52E68}" srcOrd="1" destOrd="0" presId="urn:microsoft.com/office/officeart/2005/8/layout/chart3"/>
    <dgm:cxn modelId="{16BC40AF-A806-7D49-9C5A-D63171F06571}" type="presParOf" srcId="{F291BFBC-3C18-2C48-8F1A-EB9B2A7E80AA}" destId="{27C6F6DE-2B89-E84B-B436-919B852D70D1}" srcOrd="2" destOrd="0" presId="urn:microsoft.com/office/officeart/2005/8/layout/chart3"/>
    <dgm:cxn modelId="{A0C0AA2D-24D5-EA4E-9321-6D0F2894E19E}" type="presParOf" srcId="{F291BFBC-3C18-2C48-8F1A-EB9B2A7E80AA}" destId="{4EF45F8B-FAAA-8945-872B-9C31920E1BCA}" srcOrd="3" destOrd="0" presId="urn:microsoft.com/office/officeart/2005/8/layout/chart3"/>
    <dgm:cxn modelId="{F32D90FD-7EBF-A04D-ABAB-C3A7587968B1}" type="presParOf" srcId="{F291BFBC-3C18-2C48-8F1A-EB9B2A7E80AA}" destId="{195CE9FF-B49E-C044-AF8B-C7062EDAF41F}" srcOrd="4" destOrd="0" presId="urn:microsoft.com/office/officeart/2005/8/layout/chart3"/>
    <dgm:cxn modelId="{DA9384D5-EBEB-BC4C-BD3F-8612F7D62A49}" type="presParOf" srcId="{F291BFBC-3C18-2C48-8F1A-EB9B2A7E80AA}" destId="{3B783C34-500B-5C4B-81CF-0F25DBEA7EE6}" srcOrd="5" destOrd="0" presId="urn:microsoft.com/office/officeart/2005/8/layout/chart3"/>
    <dgm:cxn modelId="{667AF9FC-8AE0-E548-9099-22A32DFECE1E}" type="presParOf" srcId="{F291BFBC-3C18-2C48-8F1A-EB9B2A7E80AA}" destId="{A23E8ADD-CEC5-FA47-88A8-4C4637AE35B9}" srcOrd="6" destOrd="0" presId="urn:microsoft.com/office/officeart/2005/8/layout/chart3"/>
    <dgm:cxn modelId="{44EE9BB5-D41A-704C-B9A9-72F4A6ACE040}" type="presParOf" srcId="{F291BFBC-3C18-2C48-8F1A-EB9B2A7E80AA}" destId="{A911B46A-5A5F-6C4E-8DF2-C2D9DCDB601A}" srcOrd="7" destOrd="0" presId="urn:microsoft.com/office/officeart/2005/8/layout/chart3"/>
    <dgm:cxn modelId="{017CCE9D-C5A8-B84D-ABD4-A6430322E26A}" type="presParOf" srcId="{F291BFBC-3C18-2C48-8F1A-EB9B2A7E80AA}" destId="{99714B3B-5C88-D442-BC6F-6C5298A47810}" srcOrd="8" destOrd="0" presId="urn:microsoft.com/office/officeart/2005/8/layout/chart3"/>
    <dgm:cxn modelId="{CF43C77B-800A-6F43-8B0C-77A0EAC96897}" type="presParOf" srcId="{F291BFBC-3C18-2C48-8F1A-EB9B2A7E80AA}" destId="{A9469BD5-BBE6-7C4F-AE1A-333CCD1F550B}" srcOrd="9" destOrd="0" presId="urn:microsoft.com/office/officeart/2005/8/layout/chart3"/>
    <dgm:cxn modelId="{6757EB03-85E9-B54C-958E-B7C1C92931C1}" type="presParOf" srcId="{F291BFBC-3C18-2C48-8F1A-EB9B2A7E80AA}" destId="{A45AC33D-5BE2-7C4D-9F62-964A8F2878D3}" srcOrd="10" destOrd="0" presId="urn:microsoft.com/office/officeart/2005/8/layout/chart3"/>
    <dgm:cxn modelId="{7E3C5F32-655E-4048-A062-412163E8F339}" type="presParOf" srcId="{F291BFBC-3C18-2C48-8F1A-EB9B2A7E80AA}" destId="{8A7DCBA0-71FF-B141-8010-9F5D79CDB9CE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87866-E470-F64F-BA9D-95498FC6F8D2}">
      <dsp:nvSpPr>
        <dsp:cNvPr id="0" name=""/>
        <dsp:cNvSpPr/>
      </dsp:nvSpPr>
      <dsp:spPr>
        <a:xfrm>
          <a:off x="2875406" y="275668"/>
          <a:ext cx="3968496" cy="3968496"/>
        </a:xfrm>
        <a:prstGeom prst="pie">
          <a:avLst>
            <a:gd name="adj1" fmla="val 16200000"/>
            <a:gd name="adj2" fmla="val 19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 err="1">
              <a:solidFill>
                <a:srgbClr val="C00000"/>
              </a:solidFill>
            </a:rPr>
            <a:t>Sdf</a:t>
          </a:r>
          <a:r>
            <a:rPr lang="en-US" altLang="zh-CN" sz="3900" kern="1200">
              <a:solidFill>
                <a:srgbClr val="C00000"/>
              </a:solidFill>
            </a:rPr>
            <a:t>;</a:t>
          </a:r>
          <a:endParaRPr lang="zh-CN" altLang="en-US" sz="3900" kern="1200" dirty="0">
            <a:solidFill>
              <a:srgbClr val="C00000"/>
            </a:solidFill>
          </a:endParaRPr>
        </a:p>
      </dsp:txBody>
      <dsp:txXfrm>
        <a:off x="4902174" y="700864"/>
        <a:ext cx="1157478" cy="850392"/>
      </dsp:txXfrm>
    </dsp:sp>
    <dsp:sp modelId="{27C6F6DE-2B89-E84B-B436-919B852D70D1}">
      <dsp:nvSpPr>
        <dsp:cNvPr id="0" name=""/>
        <dsp:cNvSpPr/>
      </dsp:nvSpPr>
      <dsp:spPr>
        <a:xfrm>
          <a:off x="2757296" y="480235"/>
          <a:ext cx="3968496" cy="3968496"/>
        </a:xfrm>
        <a:prstGeom prst="pie">
          <a:avLst>
            <a:gd name="adj1" fmla="val 198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/>
            <a:t>111</a:t>
          </a:r>
          <a:endParaRPr lang="zh-CN" altLang="en-US" sz="3900" kern="1200" dirty="0"/>
        </a:p>
      </dsp:txBody>
      <dsp:txXfrm>
        <a:off x="5473827" y="2062909"/>
        <a:ext cx="1199997" cy="803147"/>
      </dsp:txXfrm>
    </dsp:sp>
    <dsp:sp modelId="{195CE9FF-B49E-C044-AF8B-C7062EDAF41F}">
      <dsp:nvSpPr>
        <dsp:cNvPr id="0" name=""/>
        <dsp:cNvSpPr/>
      </dsp:nvSpPr>
      <dsp:spPr>
        <a:xfrm>
          <a:off x="2757296" y="480235"/>
          <a:ext cx="3968496" cy="3968496"/>
        </a:xfrm>
        <a:prstGeom prst="pie">
          <a:avLst>
            <a:gd name="adj1" fmla="val 18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>
              <a:solidFill>
                <a:schemeClr val="bg1"/>
              </a:solidFill>
            </a:rPr>
            <a:t>2</a:t>
          </a:r>
          <a:endParaRPr lang="zh-CN" altLang="en-US" sz="3900" kern="1200" dirty="0">
            <a:solidFill>
              <a:schemeClr val="bg1"/>
            </a:solidFill>
          </a:endParaRPr>
        </a:p>
      </dsp:txBody>
      <dsp:txXfrm>
        <a:off x="4784064" y="3173143"/>
        <a:ext cx="1157478" cy="850392"/>
      </dsp:txXfrm>
    </dsp:sp>
    <dsp:sp modelId="{A23E8ADD-CEC5-FA47-88A8-4C4637AE35B9}">
      <dsp:nvSpPr>
        <dsp:cNvPr id="0" name=""/>
        <dsp:cNvSpPr/>
      </dsp:nvSpPr>
      <dsp:spPr>
        <a:xfrm>
          <a:off x="2757296" y="480235"/>
          <a:ext cx="3968496" cy="3968496"/>
        </a:xfrm>
        <a:prstGeom prst="pie">
          <a:avLst>
            <a:gd name="adj1" fmla="val 54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 err="1"/>
            <a:t>abcd</a:t>
          </a:r>
          <a:endParaRPr lang="zh-CN" altLang="en-US" sz="3900" kern="1200" dirty="0"/>
        </a:p>
      </dsp:txBody>
      <dsp:txXfrm>
        <a:off x="3541547" y="3173143"/>
        <a:ext cx="1157478" cy="850392"/>
      </dsp:txXfrm>
    </dsp:sp>
    <dsp:sp modelId="{99714B3B-5C88-D442-BC6F-6C5298A47810}">
      <dsp:nvSpPr>
        <dsp:cNvPr id="0" name=""/>
        <dsp:cNvSpPr/>
      </dsp:nvSpPr>
      <dsp:spPr>
        <a:xfrm>
          <a:off x="2757296" y="480235"/>
          <a:ext cx="3968496" cy="3968496"/>
        </a:xfrm>
        <a:prstGeom prst="pie">
          <a:avLst>
            <a:gd name="adj1" fmla="val 90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/>
            <a:t>11</a:t>
          </a:r>
          <a:endParaRPr lang="zh-CN" altLang="en-US" sz="3900" kern="1200" dirty="0"/>
        </a:p>
      </dsp:txBody>
      <dsp:txXfrm>
        <a:off x="2818714" y="2062909"/>
        <a:ext cx="1199997" cy="803147"/>
      </dsp:txXfrm>
    </dsp:sp>
    <dsp:sp modelId="{A45AC33D-5BE2-7C4D-9F62-964A8F2878D3}">
      <dsp:nvSpPr>
        <dsp:cNvPr id="0" name=""/>
        <dsp:cNvSpPr/>
      </dsp:nvSpPr>
      <dsp:spPr>
        <a:xfrm>
          <a:off x="2757296" y="480235"/>
          <a:ext cx="3968496" cy="3968496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900" kern="1200" dirty="0"/>
            <a:t>11</a:t>
          </a:r>
          <a:endParaRPr lang="zh-CN" altLang="en-US" sz="3900" kern="1200" dirty="0"/>
        </a:p>
      </dsp:txBody>
      <dsp:txXfrm>
        <a:off x="3541547" y="905431"/>
        <a:ext cx="1157478" cy="85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1259A9-8FF4-4FBF-86F2-E5ED5F909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A5093DD-56E3-4343-A606-AC3AB04DE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64CC95-78CC-469F-9630-EAA8FDB1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2E2A8B-C9F8-468A-96A1-0837D065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AD35AE-6851-4174-A56A-0062D073C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97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5CE63F-D10A-4F54-9B10-321FCFAB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99BABE-8A02-439D-A30B-AF87A2DB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ED8C31-EACA-4A85-9455-0DBDDE3C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F2776B-699D-4579-B2F0-EC6AE86A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47B5F6-2F73-4F7A-8AAF-915E13E0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14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1EB4C24-C7AF-4CA4-B118-E3CEFB833D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DB9E4E-8D4E-4423-AA98-11DB3C7E6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516415-AEF4-4848-BFCB-536A2663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2CB1D3-9DD2-41A8-A58E-4DE89456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71742F-DDB3-444B-848E-021362A2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4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BED53A-6763-45F6-96AC-1B70F82F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E79F5E-C7AA-4155-8DA6-E98143741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4B9296-76AD-4A73-A76F-0D85A61E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23A135-EE30-46A6-861B-10521B3A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9FDD46-8E48-4113-8B5E-6A68AD10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22D658-1A43-48A0-A630-0C9B3DAF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19F4E0-5B41-499F-B3D3-4C59C7C65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B17F25-8DFA-41A1-AA76-A01C9A6D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1E5DF1-7AA6-4F63-9D5E-10C59BFD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C6F12D-9DDF-4784-8589-F44D6CFD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4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CA1AA-29E8-4FBB-A05C-8AECBDC0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4B46FD-93F0-449E-945A-4C982F358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B32AA7-0B25-4555-94D2-EDD60F66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191A0F-B4B4-4660-9619-C07ED582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C07545-F494-4A76-8565-93D533A1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266A5B-A3F4-4383-87F2-DA9A190F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31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B3CE9A-08C5-4ECB-AEBE-42397A77B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1B7362-F3D2-461F-931A-F5DE64F96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57B511-CF5E-4060-8C0A-D107AD495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B691CED-0C44-4819-BEB4-D3597934A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6A9496-4F7D-4BD0-9165-EB191D4C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B6C356B-7347-40B6-9D61-972B33EC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07BDBB7-BB0E-4872-A4B8-B02D95B8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C28C552-5D74-4167-BC06-5606A3BC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5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2EDC11-44F2-42DD-A67F-CBA69579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DAB00F2-2BC7-4610-8CC6-BC62F577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265E697-E050-44E5-8454-C7C8560F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69EDD61-B1FF-45FE-B18C-144A18C0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37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4AFAC0-B852-41CB-81B3-C6314ABF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FA3391-8202-4766-969F-9941869E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342D16-4764-4270-B89A-74000722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73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51A40A-658D-4E98-B158-941469492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C6965D-E073-4075-9D71-2E6EC0955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1897AF-72CA-4695-B4A9-8E318FD22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692F3FA-149D-47E7-A7E1-93343959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56D618-6BA0-4733-B46A-B5BF1F0A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89EA7E-3990-432E-9F77-A503DAB6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07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8E9555-BB29-4BA2-A9DD-EB3E7BBC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83459FC-99CC-40C0-87C9-8858F6932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57AB6FB-9AD3-4BB5-BE25-979249FBD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C173B19-208F-4709-99FE-5AD583CA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2996AD-948F-4ED5-AB76-39CF3D06C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6C4009-292E-4451-815C-6997AA80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17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A97A335-4B64-4F46-97B8-9E3CBB19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EBA967-F602-472B-8E04-F8B9C34D9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912645-264D-46D7-ABA8-86ECD11E2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232EA-C3F5-44DE-BC4D-679D7F16762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A0D766-BEE3-40F5-B8A2-F5C8A29A9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51E904-9D0F-4CEE-A0F2-505AA2567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D1EF-5129-4F18-B48A-7A3FB4FF59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57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166A0CE5-97A5-4648-846F-A545A7568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6D06438F-D2B6-40BD-9906-5F868D2B63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825803"/>
              </p:ext>
            </p:extLst>
          </p:nvPr>
        </p:nvGraphicFramePr>
        <p:xfrm>
          <a:off x="1635868" y="1066800"/>
          <a:ext cx="9601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48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</Words>
  <Application>Microsoft Macintosh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王晨曦</dc:creator>
  <cp:lastModifiedBy>罗微恒</cp:lastModifiedBy>
  <cp:revision>3</cp:revision>
  <dcterms:created xsi:type="dcterms:W3CDTF">2021-04-16T03:48:30Z</dcterms:created>
  <dcterms:modified xsi:type="dcterms:W3CDTF">2021-04-16T12:04:35Z</dcterms:modified>
</cp:coreProperties>
</file>