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xml"/>
  <Override PartName="/customXml/item1.xml" ContentType="application/xml"/>
  <Override PartName="/customXml/itemProps1.xml" ContentType="application/vnd.openxmlformats-officedocument.customXmlProperties+xml"/>
  <Override PartName="/customXml/item2.xml" ContentType="application/xml"/>
  <Override PartName="/customXml/_rels/item1.xml.rels" ContentType="application/vnd.openxmlformats-package.relationships+xml"/>
  <Override PartName="/customXml/_rels/item2.xml.rels" ContentType="application/vnd.openxmlformats-package.relationships+xml"/>
  <Override PartName="/customXml/_rels/item3.xml.rels" ContentType="application/vnd.openxmlformats-package.relationships+xml"/>
  <Override PartName="/customXml/itemProps2.xml" ContentType="application/vnd.openxmlformats-officedocument.customXmlProperties+xml"/>
  <Override PartName="/customXml/item3.xml" ContentType="application/xml"/>
  <Override PartName="/customXml/itemProps3.xml" ContentType="application/vnd.openxmlformats-officedocument.customXml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microsoft.com/office/2020/02/relationships/classificationlabels" Target="docMetadata/LabelInfo.xml"/><Relationship Id="rId8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  <p:sldMasterId id="2147483670" r:id="rId13"/>
  </p:sldMasterIdLst>
  <p:sldIdLst>
    <p:sldId id="256" r:id="rId14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 showNarration="1">
    <p:sldRg st="1" end="1"/>
  </p:showPr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" Target="slides/slide1.xml"/><Relationship Id="rId1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9A240AE-BB28-4656-AEC3-6D84F65AD7D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NZ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9"/>
          </p:nvPr>
        </p:nvSpPr>
        <p:spPr/>
        <p:txBody>
          <a:bodyPr/>
          <a:p>
            <a:fld id="{0DCB6105-DD4A-4D27-A8A9-F6639190CBA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0"/>
          </p:nvPr>
        </p:nvSpPr>
        <p:spPr/>
        <p:txBody>
          <a:bodyPr/>
          <a:p>
            <a:r>
              <a:rPr lang="en-NZ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2"/>
          </p:nvPr>
        </p:nvSpPr>
        <p:spPr/>
        <p:txBody>
          <a:bodyPr/>
          <a:p>
            <a:fld id="{188F221D-6AE4-4112-8C97-23F413C0270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3"/>
          </p:nvPr>
        </p:nvSpPr>
        <p:spPr/>
        <p:txBody>
          <a:bodyPr/>
          <a:p>
            <a:r>
              <a:rPr lang="en-NZ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5"/>
          </p:nvPr>
        </p:nvSpPr>
        <p:spPr/>
        <p:txBody>
          <a:bodyPr/>
          <a:p>
            <a:fld id="{6DEC4C32-CBE9-4B27-818D-F744F7BA166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6"/>
          </p:nvPr>
        </p:nvSpPr>
        <p:spPr/>
        <p:txBody>
          <a:bodyPr/>
          <a:p>
            <a:r>
              <a:rPr lang="en-NZ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57E9AC3-E1BD-430F-B904-9C19A2D8E46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NZ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E3D3BB1A-D80F-46FF-9512-2C7F14AECA4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n-NZ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7A74805F-49B6-4EE9-9664-69A40D16CCD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en-NZ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AC489DC1-3E1A-4035-9765-712548B5B74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NZ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755F23BF-0D4D-43BA-8B75-B118DED66C1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en-NZ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0AD7B763-A3BC-4FFC-83D9-E0ECEE20866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1"/>
          </p:nvPr>
        </p:nvSpPr>
        <p:spPr/>
        <p:txBody>
          <a:bodyPr/>
          <a:p>
            <a:r>
              <a:rPr lang="en-NZ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3"/>
          </p:nvPr>
        </p:nvSpPr>
        <p:spPr/>
        <p:txBody>
          <a:bodyPr/>
          <a:p>
            <a:fld id="{AF878744-223F-44C7-82A1-1C4FF99735D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4"/>
          </p:nvPr>
        </p:nvSpPr>
        <p:spPr/>
        <p:txBody>
          <a:bodyPr/>
          <a:p>
            <a:r>
              <a:rPr lang="en-NZ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6"/>
          </p:nvPr>
        </p:nvSpPr>
        <p:spPr/>
        <p:txBody>
          <a:bodyPr/>
          <a:p>
            <a:fld id="{CEA521F1-C408-46B5-9DB3-4705E1847C6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7"/>
          </p:nvPr>
        </p:nvSpPr>
        <p:spPr/>
        <p:txBody>
          <a:bodyPr/>
          <a:p>
            <a:r>
              <a:rPr lang="en-NZ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1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ftr" idx="1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-45000" bIns="-4500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 idx="2"/>
          </p:nvPr>
        </p:nvSpPr>
        <p:spPr>
          <a:xfrm>
            <a:off x="4724280" y="6311880"/>
            <a:ext cx="2736000" cy="3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8b8b8b"/>
                </a:solidFill>
                <a:latin typeface="Arial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80944DB8-4C14-4E92-9B3C-2CB8C10B0FA5}" type="slidenum">
              <a:rPr b="0" lang="en-US" sz="1200" spc="-1" strike="noStrike">
                <a:solidFill>
                  <a:srgbClr val="8b8b8b"/>
                </a:solidFill>
                <a:latin typeface="Arial"/>
              </a:rPr>
              <a:t>&lt;number&gt;</a:t>
            </a:fld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36000" cy="3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>
              <a:buNone/>
              <a:defRPr b="0" lang="en-GB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GB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ftr" idx="28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-45000" bIns="-4500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sldNum" idx="29"/>
          </p:nvPr>
        </p:nvSpPr>
        <p:spPr>
          <a:xfrm>
            <a:off x="4724280" y="6311880"/>
            <a:ext cx="2736000" cy="3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8b8b8b"/>
                </a:solidFill>
                <a:latin typeface="Arial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B59557C6-5485-433B-9FB4-B16F8BD6B4AC}" type="slidenum">
              <a:rPr b="0" lang="en-US" sz="1200" spc="-1" strike="noStrike">
                <a:solidFill>
                  <a:srgbClr val="8b8b8b"/>
                </a:solidFill>
                <a:latin typeface="Arial"/>
              </a:rPr>
              <a:t>&lt;number&gt;</a:t>
            </a:fld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dt" idx="30"/>
          </p:nvPr>
        </p:nvSpPr>
        <p:spPr>
          <a:xfrm>
            <a:off x="838080" y="6356520"/>
            <a:ext cx="2736000" cy="3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>
              <a:buNone/>
              <a:defRPr b="0" lang="en-GB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GB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ftr" idx="31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-45000" bIns="-4500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sldNum" idx="32"/>
          </p:nvPr>
        </p:nvSpPr>
        <p:spPr>
          <a:xfrm>
            <a:off x="4724280" y="6311880"/>
            <a:ext cx="2736000" cy="3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8b8b8b"/>
                </a:solidFill>
                <a:latin typeface="Arial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317C199E-3BF7-4483-B913-2B3C0376E20C}" type="slidenum">
              <a:rPr b="0" lang="en-US" sz="1200" spc="-1" strike="noStrike">
                <a:solidFill>
                  <a:srgbClr val="8b8b8b"/>
                </a:solidFill>
                <a:latin typeface="Arial"/>
              </a:rPr>
              <a:t>&lt;number&gt;</a:t>
            </a:fld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dt" idx="33"/>
          </p:nvPr>
        </p:nvSpPr>
        <p:spPr>
          <a:xfrm>
            <a:off x="838080" y="6356520"/>
            <a:ext cx="2736000" cy="3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>
              <a:buNone/>
              <a:defRPr b="0" lang="en-GB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GB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2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5"/>
          <p:cNvSpPr>
            <a:spLocks noGrp="1"/>
          </p:cNvSpPr>
          <p:nvPr>
            <p:ph type="ftr" idx="34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-45000" bIns="-4500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4" name="PlaceHolder 6"/>
          <p:cNvSpPr>
            <a:spLocks noGrp="1"/>
          </p:cNvSpPr>
          <p:nvPr>
            <p:ph type="sldNum" idx="35"/>
          </p:nvPr>
        </p:nvSpPr>
        <p:spPr>
          <a:xfrm>
            <a:off x="4724280" y="6311880"/>
            <a:ext cx="2736000" cy="3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8b8b8b"/>
                </a:solidFill>
                <a:latin typeface="Arial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D7772866-9318-421F-9694-78BD6AF3CD57}" type="slidenum">
              <a:rPr b="0" lang="en-US" sz="1200" spc="-1" strike="noStrike">
                <a:solidFill>
                  <a:srgbClr val="8b8b8b"/>
                </a:solidFill>
                <a:latin typeface="Arial"/>
              </a:rPr>
              <a:t>&lt;number&gt;</a:t>
            </a:fld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5" name="PlaceHolder 7"/>
          <p:cNvSpPr>
            <a:spLocks noGrp="1"/>
          </p:cNvSpPr>
          <p:nvPr>
            <p:ph type="dt" idx="36"/>
          </p:nvPr>
        </p:nvSpPr>
        <p:spPr>
          <a:xfrm>
            <a:off x="838080" y="6356520"/>
            <a:ext cx="2736000" cy="3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>
              <a:buNone/>
              <a:defRPr b="0" lang="en-GB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GB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1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ftr" idx="4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-45000" bIns="-4500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PlaceHolder 5"/>
          <p:cNvSpPr>
            <a:spLocks noGrp="1"/>
          </p:cNvSpPr>
          <p:nvPr>
            <p:ph type="sldNum" idx="5"/>
          </p:nvPr>
        </p:nvSpPr>
        <p:spPr>
          <a:xfrm>
            <a:off x="4724280" y="6311880"/>
            <a:ext cx="2736000" cy="3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8b8b8b"/>
                </a:solidFill>
                <a:latin typeface="Arial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A1E990F3-772E-4E1F-A477-25CB029C1666}" type="slidenum">
              <a:rPr b="0" lang="en-US" sz="1200" spc="-1" strike="noStrike">
                <a:solidFill>
                  <a:srgbClr val="8b8b8b"/>
                </a:solidFill>
                <a:latin typeface="Arial"/>
              </a:rPr>
              <a:t>&lt;number&gt;</a:t>
            </a:fld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" name="PlaceHolder 6"/>
          <p:cNvSpPr>
            <a:spLocks noGrp="1"/>
          </p:cNvSpPr>
          <p:nvPr>
            <p:ph type="dt" idx="6"/>
          </p:nvPr>
        </p:nvSpPr>
        <p:spPr>
          <a:xfrm>
            <a:off x="838080" y="6356520"/>
            <a:ext cx="2736000" cy="3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>
              <a:buNone/>
              <a:defRPr b="0" lang="en-GB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GB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6"/>
          <p:cNvSpPr>
            <a:spLocks noGrp="1"/>
          </p:cNvSpPr>
          <p:nvPr>
            <p:ph type="ftr" idx="7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-45000" bIns="-4500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" name="PlaceHolder 7"/>
          <p:cNvSpPr>
            <a:spLocks noGrp="1"/>
          </p:cNvSpPr>
          <p:nvPr>
            <p:ph type="sldNum" idx="8"/>
          </p:nvPr>
        </p:nvSpPr>
        <p:spPr>
          <a:xfrm>
            <a:off x="4724280" y="6311880"/>
            <a:ext cx="2736000" cy="3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8b8b8b"/>
                </a:solidFill>
                <a:latin typeface="Arial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71A2DDC4-2D23-46FD-AA00-F86585EDA82F}" type="slidenum">
              <a:rPr b="0" lang="en-US" sz="1200" spc="-1" strike="noStrike">
                <a:solidFill>
                  <a:srgbClr val="8b8b8b"/>
                </a:solidFill>
                <a:latin typeface="Arial"/>
              </a:rPr>
              <a:t>&lt;number&gt;</a:t>
            </a:fld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7" name="PlaceHolder 8"/>
          <p:cNvSpPr>
            <a:spLocks noGrp="1"/>
          </p:cNvSpPr>
          <p:nvPr>
            <p:ph type="dt" idx="9"/>
          </p:nvPr>
        </p:nvSpPr>
        <p:spPr>
          <a:xfrm>
            <a:off x="838080" y="6356520"/>
            <a:ext cx="2736000" cy="3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>
              <a:buNone/>
              <a:defRPr b="0" lang="en-GB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GB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26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222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26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222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26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222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26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222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26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222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26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222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8"/>
          <p:cNvSpPr>
            <a:spLocks noGrp="1"/>
          </p:cNvSpPr>
          <p:nvPr>
            <p:ph type="ftr" idx="10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-45000" bIns="-4500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1" name="PlaceHolder 9"/>
          <p:cNvSpPr>
            <a:spLocks noGrp="1"/>
          </p:cNvSpPr>
          <p:nvPr>
            <p:ph type="sldNum" idx="11"/>
          </p:nvPr>
        </p:nvSpPr>
        <p:spPr>
          <a:xfrm>
            <a:off x="4724280" y="6311880"/>
            <a:ext cx="2736000" cy="3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8b8b8b"/>
                </a:solidFill>
                <a:latin typeface="Arial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D6017FF5-7ADB-4DD4-9C91-EA4C75EC7496}" type="slidenum">
              <a:rPr b="0" lang="en-US" sz="1200" spc="-1" strike="noStrike">
                <a:solidFill>
                  <a:srgbClr val="8b8b8b"/>
                </a:solidFill>
                <a:latin typeface="Arial"/>
              </a:rPr>
              <a:t>&lt;number&gt;</a:t>
            </a:fld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10"/>
          <p:cNvSpPr>
            <a:spLocks noGrp="1"/>
          </p:cNvSpPr>
          <p:nvPr>
            <p:ph type="dt" idx="12"/>
          </p:nvPr>
        </p:nvSpPr>
        <p:spPr>
          <a:xfrm>
            <a:off x="838080" y="6356520"/>
            <a:ext cx="2736000" cy="3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>
              <a:buNone/>
              <a:defRPr b="0" lang="en-GB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GB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ftr" idx="13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-45000" bIns="-4500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ldNum" idx="14"/>
          </p:nvPr>
        </p:nvSpPr>
        <p:spPr>
          <a:xfrm>
            <a:off x="4724280" y="6311880"/>
            <a:ext cx="2736000" cy="3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8b8b8b"/>
                </a:solidFill>
                <a:latin typeface="Arial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14C7BF3B-8F07-4C23-BF1A-A858CEEC548A}" type="slidenum">
              <a:rPr b="0" lang="en-US" sz="1200" spc="-1" strike="noStrike">
                <a:solidFill>
                  <a:srgbClr val="8b8b8b"/>
                </a:solidFill>
                <a:latin typeface="Arial"/>
              </a:rPr>
              <a:t>&lt;number&gt;</a:t>
            </a:fld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dt" idx="15"/>
          </p:nvPr>
        </p:nvSpPr>
        <p:spPr>
          <a:xfrm>
            <a:off x="838080" y="6356520"/>
            <a:ext cx="2736000" cy="3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>
              <a:buNone/>
              <a:defRPr b="0" lang="en-GB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GB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ftr" idx="16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-45000" bIns="-4500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sldNum" idx="17"/>
          </p:nvPr>
        </p:nvSpPr>
        <p:spPr>
          <a:xfrm>
            <a:off x="4724280" y="6311880"/>
            <a:ext cx="2736000" cy="3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8b8b8b"/>
                </a:solidFill>
                <a:latin typeface="Arial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CCF2B92A-F482-4580-B639-5F51D0C5992C}" type="slidenum">
              <a:rPr b="0" lang="en-US" sz="1200" spc="-1" strike="noStrike">
                <a:solidFill>
                  <a:srgbClr val="8b8b8b"/>
                </a:solidFill>
                <a:latin typeface="Arial"/>
              </a:rPr>
              <a:t>&lt;number&gt;</a:t>
            </a:fld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dt" idx="18"/>
          </p:nvPr>
        </p:nvSpPr>
        <p:spPr>
          <a:xfrm>
            <a:off x="838080" y="6356520"/>
            <a:ext cx="2736000" cy="3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>
              <a:buNone/>
              <a:defRPr b="0" lang="en-GB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GB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ftr" idx="19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-45000" bIns="-4500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sldNum" idx="20"/>
          </p:nvPr>
        </p:nvSpPr>
        <p:spPr>
          <a:xfrm>
            <a:off x="4724280" y="6311880"/>
            <a:ext cx="2736000" cy="3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8b8b8b"/>
                </a:solidFill>
                <a:latin typeface="Arial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6D3A8CE7-7C60-483C-811B-17642B7B795F}" type="slidenum">
              <a:rPr b="0" lang="en-US" sz="1200" spc="-1" strike="noStrike">
                <a:solidFill>
                  <a:srgbClr val="8b8b8b"/>
                </a:solidFill>
                <a:latin typeface="Arial"/>
              </a:rPr>
              <a:t>&lt;number&gt;</a:t>
            </a:fld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8" name="PlaceHolder 5"/>
          <p:cNvSpPr>
            <a:spLocks noGrp="1"/>
          </p:cNvSpPr>
          <p:nvPr>
            <p:ph type="dt" idx="21"/>
          </p:nvPr>
        </p:nvSpPr>
        <p:spPr>
          <a:xfrm>
            <a:off x="838080" y="6356520"/>
            <a:ext cx="2736000" cy="3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>
              <a:buNone/>
              <a:defRPr b="0" lang="en-GB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GB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ftr" idx="22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-45000" bIns="-4500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5" name="PlaceHolder 5"/>
          <p:cNvSpPr>
            <a:spLocks noGrp="1"/>
          </p:cNvSpPr>
          <p:nvPr>
            <p:ph type="sldNum" idx="23"/>
          </p:nvPr>
        </p:nvSpPr>
        <p:spPr>
          <a:xfrm>
            <a:off x="4724280" y="6311880"/>
            <a:ext cx="2736000" cy="3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8b8b8b"/>
                </a:solidFill>
                <a:latin typeface="Arial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847E4399-BF30-4FF1-B5A5-6987CC7BA3FA}" type="slidenum">
              <a:rPr b="0" lang="en-US" sz="1200" spc="-1" strike="noStrike">
                <a:solidFill>
                  <a:srgbClr val="8b8b8b"/>
                </a:solidFill>
                <a:latin typeface="Arial"/>
              </a:rPr>
              <a:t>&lt;number&gt;</a:t>
            </a:fld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6" name="PlaceHolder 6"/>
          <p:cNvSpPr>
            <a:spLocks noGrp="1"/>
          </p:cNvSpPr>
          <p:nvPr>
            <p:ph type="dt" idx="24"/>
          </p:nvPr>
        </p:nvSpPr>
        <p:spPr>
          <a:xfrm>
            <a:off x="838080" y="6356520"/>
            <a:ext cx="2736000" cy="3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>
              <a:buNone/>
              <a:defRPr b="0" lang="en-GB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GB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ftr" idx="25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-45000" bIns="-4500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sldNum" idx="26"/>
          </p:nvPr>
        </p:nvSpPr>
        <p:spPr>
          <a:xfrm>
            <a:off x="4724280" y="6311880"/>
            <a:ext cx="2736000" cy="3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8b8b8b"/>
                </a:solidFill>
                <a:latin typeface="Arial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4046762E-F95A-47B3-B9F2-F0825C18D611}" type="slidenum">
              <a:rPr b="0" lang="en-US" sz="1200" spc="-1" strike="noStrike">
                <a:solidFill>
                  <a:srgbClr val="8b8b8b"/>
                </a:solidFill>
                <a:latin typeface="Arial"/>
              </a:rPr>
              <a:t>&lt;number&gt;</a:t>
            </a:fld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dt" idx="27"/>
          </p:nvPr>
        </p:nvSpPr>
        <p:spPr>
          <a:xfrm>
            <a:off x="838080" y="6356520"/>
            <a:ext cx="2736000" cy="3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>
              <a:buNone/>
              <a:defRPr b="0" lang="en-GB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GB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" descr=""/>
          <p:cNvPicPr/>
          <p:nvPr/>
        </p:nvPicPr>
        <p:blipFill>
          <a:blip r:embed="rId1"/>
          <a:stretch/>
        </p:blipFill>
        <p:spPr>
          <a:xfrm rot="1200">
            <a:off x="-682920" y="-1134720"/>
            <a:ext cx="12867840" cy="9236160"/>
          </a:xfrm>
          <a:prstGeom prst="rect">
            <a:avLst/>
          </a:prstGeom>
          <a:ln w="0">
            <a:noFill/>
          </a:ln>
        </p:spPr>
      </p:pic>
      <p:sp>
        <p:nvSpPr>
          <p:cNvPr id="101" name=""/>
          <p:cNvSpPr/>
          <p:nvPr/>
        </p:nvSpPr>
        <p:spPr>
          <a:xfrm>
            <a:off x="-685800" y="1371600"/>
            <a:ext cx="12872160" cy="5241600"/>
          </a:xfrm>
          <a:prstGeom prst="rect">
            <a:avLst/>
          </a:prstGeom>
          <a:noFill/>
          <a:ln w="0">
            <a:noFill/>
          </a:ln>
          <a:effectLst>
            <a:outerShdw dist="101823" dir="2700000" blurRad="0" rotWithShape="0">
              <a:srgbClr val="808080"/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/>
            <a:r>
              <a:rPr b="1" i="1" lang="en-US" sz="9600" spc="-1" strike="noStrike">
                <a:solidFill>
                  <a:srgbClr val="ffffff"/>
                </a:solidFill>
                <a:latin typeface="Arial Black"/>
                <a:ea typeface="DejaVu Sans"/>
              </a:rPr>
              <a:t>THRIVE</a:t>
            </a:r>
            <a:endParaRPr b="0" lang="en-GB" sz="96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1" i="1" lang="en-US" sz="9600" spc="-1" strike="noStrike">
                <a:solidFill>
                  <a:srgbClr val="ffffff"/>
                </a:solidFill>
                <a:latin typeface="Arial Black"/>
                <a:ea typeface="DejaVu Sans"/>
              </a:rPr>
              <a:t>FEARLESSLY</a:t>
            </a:r>
            <a:endParaRPr b="0" lang="en-GB" sz="9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"/>
          <p:cNvSpPr/>
          <p:nvPr/>
        </p:nvSpPr>
        <p:spPr>
          <a:xfrm>
            <a:off x="8915400" y="6172200"/>
            <a:ext cx="2881080" cy="34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Hot Pink Barrel  Cactus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3" name="" descr=""/>
          <p:cNvPicPr/>
          <p:nvPr/>
        </p:nvPicPr>
        <p:blipFill>
          <a:blip r:embed="rId2"/>
          <a:stretch/>
        </p:blipFill>
        <p:spPr>
          <a:xfrm>
            <a:off x="457200" y="5714280"/>
            <a:ext cx="920880" cy="916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1_Custom Design">
  <a:themeElements>
    <a:clrScheme name="Elevate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5a2"/>
      </a:accent1>
      <a:accent2>
        <a:srgbClr val="bed600"/>
      </a:accent2>
      <a:accent3>
        <a:srgbClr val="afafaf"/>
      </a:accent3>
      <a:accent4>
        <a:srgbClr val="5bb4e5"/>
      </a:accent4>
      <a:accent5>
        <a:srgbClr val="e23b30"/>
      </a:accent5>
      <a:accent6>
        <a:srgbClr val="ffffff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1_Custom Design">
  <a:themeElements>
    <a:clrScheme name="Elevate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5a2"/>
      </a:accent1>
      <a:accent2>
        <a:srgbClr val="bed600"/>
      </a:accent2>
      <a:accent3>
        <a:srgbClr val="afafaf"/>
      </a:accent3>
      <a:accent4>
        <a:srgbClr val="5bb4e5"/>
      </a:accent4>
      <a:accent5>
        <a:srgbClr val="e23b30"/>
      </a:accent5>
      <a:accent6>
        <a:srgbClr val="ffffff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1_Custom Design">
  <a:themeElements>
    <a:clrScheme name="Elevate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5a2"/>
      </a:accent1>
      <a:accent2>
        <a:srgbClr val="bed600"/>
      </a:accent2>
      <a:accent3>
        <a:srgbClr val="afafaf"/>
      </a:accent3>
      <a:accent4>
        <a:srgbClr val="5bb4e5"/>
      </a:accent4>
      <a:accent5>
        <a:srgbClr val="e23b30"/>
      </a:accent5>
      <a:accent6>
        <a:srgbClr val="ffffff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1_Custom Design">
  <a:themeElements>
    <a:clrScheme name="Elevate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5a2"/>
      </a:accent1>
      <a:accent2>
        <a:srgbClr val="bed600"/>
      </a:accent2>
      <a:accent3>
        <a:srgbClr val="afafaf"/>
      </a:accent3>
      <a:accent4>
        <a:srgbClr val="5bb4e5"/>
      </a:accent4>
      <a:accent5>
        <a:srgbClr val="e23b30"/>
      </a:accent5>
      <a:accent6>
        <a:srgbClr val="ffffff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Custom Design">
  <a:themeElements>
    <a:clrScheme name="Elevate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5a2"/>
      </a:accent1>
      <a:accent2>
        <a:srgbClr val="bed600"/>
      </a:accent2>
      <a:accent3>
        <a:srgbClr val="afafaf"/>
      </a:accent3>
      <a:accent4>
        <a:srgbClr val="5bb4e5"/>
      </a:accent4>
      <a:accent5>
        <a:srgbClr val="e23b30"/>
      </a:accent5>
      <a:accent6>
        <a:srgbClr val="ffffff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Custom Design">
  <a:themeElements>
    <a:clrScheme name="Elevate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5a2"/>
      </a:accent1>
      <a:accent2>
        <a:srgbClr val="bed600"/>
      </a:accent2>
      <a:accent3>
        <a:srgbClr val="afafaf"/>
      </a:accent3>
      <a:accent4>
        <a:srgbClr val="5bb4e5"/>
      </a:accent4>
      <a:accent5>
        <a:srgbClr val="e23b30"/>
      </a:accent5>
      <a:accent6>
        <a:srgbClr val="ffffff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1_Custom Design">
  <a:themeElements>
    <a:clrScheme name="Elevate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5a2"/>
      </a:accent1>
      <a:accent2>
        <a:srgbClr val="bed600"/>
      </a:accent2>
      <a:accent3>
        <a:srgbClr val="afafaf"/>
      </a:accent3>
      <a:accent4>
        <a:srgbClr val="5bb4e5"/>
      </a:accent4>
      <a:accent5>
        <a:srgbClr val="e23b30"/>
      </a:accent5>
      <a:accent6>
        <a:srgbClr val="ffffff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1_Custom Design">
  <a:themeElements>
    <a:clrScheme name="Elevate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5a2"/>
      </a:accent1>
      <a:accent2>
        <a:srgbClr val="bed600"/>
      </a:accent2>
      <a:accent3>
        <a:srgbClr val="afafaf"/>
      </a:accent3>
      <a:accent4>
        <a:srgbClr val="5bb4e5"/>
      </a:accent4>
      <a:accent5>
        <a:srgbClr val="e23b30"/>
      </a:accent5>
      <a:accent6>
        <a:srgbClr val="ffffff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1_Custom Design">
  <a:themeElements>
    <a:clrScheme name="Elevate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5a2"/>
      </a:accent1>
      <a:accent2>
        <a:srgbClr val="bed600"/>
      </a:accent2>
      <a:accent3>
        <a:srgbClr val="afafaf"/>
      </a:accent3>
      <a:accent4>
        <a:srgbClr val="5bb4e5"/>
      </a:accent4>
      <a:accent5>
        <a:srgbClr val="e23b30"/>
      </a:accent5>
      <a:accent6>
        <a:srgbClr val="ffffff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1_Custom Design">
  <a:themeElements>
    <a:clrScheme name="Elevate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5a2"/>
      </a:accent1>
      <a:accent2>
        <a:srgbClr val="bed600"/>
      </a:accent2>
      <a:accent3>
        <a:srgbClr val="afafaf"/>
      </a:accent3>
      <a:accent4>
        <a:srgbClr val="5bb4e5"/>
      </a:accent4>
      <a:accent5>
        <a:srgbClr val="e23b30"/>
      </a:accent5>
      <a:accent6>
        <a:srgbClr val="ffffff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1_Custom Design">
  <a:themeElements>
    <a:clrScheme name="Elevate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5a2"/>
      </a:accent1>
      <a:accent2>
        <a:srgbClr val="bed600"/>
      </a:accent2>
      <a:accent3>
        <a:srgbClr val="afafaf"/>
      </a:accent3>
      <a:accent4>
        <a:srgbClr val="5bb4e5"/>
      </a:accent4>
      <a:accent5>
        <a:srgbClr val="e23b30"/>
      </a:accent5>
      <a:accent6>
        <a:srgbClr val="ffffff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1_Custom Design">
  <a:themeElements>
    <a:clrScheme name="Elevate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5a2"/>
      </a:accent1>
      <a:accent2>
        <a:srgbClr val="bed600"/>
      </a:accent2>
      <a:accent3>
        <a:srgbClr val="afafaf"/>
      </a:accent3>
      <a:accent4>
        <a:srgbClr val="5bb4e5"/>
      </a:accent4>
      <a:accent5>
        <a:srgbClr val="e23b30"/>
      </a:accent5>
      <a:accent6>
        <a:srgbClr val="ffffff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4876F9-7AE1-498D-B8FE-1E3AD703D2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811A92-D464-4AC4-A396-BA73B10CEEA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904751AB-E840-446F-8D49-E697067EC887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{3DD78545-EE88-479E-BBB6-8A00AB7C6C3C}tf33713516_win32</Template>
  <TotalTime>32258</TotalTime>
  <Application>LibreOffice/24.2.1.2$Windows_X86_64 LibreOffice_project/db4def46b0453cc22e2d0305797cf981b68ef5ac</Application>
  <AppVersion>15.0000</AppVersion>
  <Words>114</Words>
  <Paragraphs>37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2022-05-12T20:26:25Z</dcterms:created>
  <dc:creator>Jill Schmieg</dc:creator>
  <dc:description/>
  <dc:language>en-US</dc:language>
  <cp:lastModifiedBy>EarnestAl</cp:lastModifiedBy>
  <dcterms:modified xsi:type="dcterms:W3CDTF">2024-03-20T11:29:20Z</dcterms:modified>
  <cp:revision>562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MClips">
    <vt:r8>9</vt:r8>
  </property>
  <property fmtid="{D5CDD505-2E9C-101B-9397-08002B2CF9AE}" pid="4" name="Notes">
    <vt:r8>12</vt:r8>
  </property>
  <property fmtid="{D5CDD505-2E9C-101B-9397-08002B2CF9AE}" pid="5" name="PresentationFormat">
    <vt:lpwstr>Widescreen</vt:lpwstr>
  </property>
  <property fmtid="{D5CDD505-2E9C-101B-9397-08002B2CF9AE}" pid="6" name="Slides">
    <vt:r8>30</vt:r8>
  </property>
</Properties>
</file>