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sldIdLst>
    <p:sldId id="335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X Ye 叶卢星" initials="LY叶" lastIdx="3" clrIdx="0">
    <p:extLst>
      <p:ext uri="{19B8F6BF-5375-455C-9EA6-DF929625EA0E}">
        <p15:presenceInfo xmlns:p15="http://schemas.microsoft.com/office/powerpoint/2012/main" userId="S-1-5-21-842205988-4106145928-440537475-1708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EBC6"/>
    <a:srgbClr val="66CA8C"/>
    <a:srgbClr val="FCFCFC"/>
    <a:srgbClr val="028EDA"/>
    <a:srgbClr val="014ACE"/>
    <a:srgbClr val="1CA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4206" autoAdjust="0"/>
  </p:normalViewPr>
  <p:slideViewPr>
    <p:cSldViewPr snapToGrid="0">
      <p:cViewPr varScale="1">
        <p:scale>
          <a:sx n="99" d="100"/>
          <a:sy n="99" d="100"/>
        </p:scale>
        <p:origin x="10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0062B-DD63-45F6-B9E5-B9C4D3E05E3C}" type="datetimeFigureOut">
              <a:rPr lang="zh-CN" altLang="en-US" smtClean="0"/>
              <a:t>2025/7/8 Tuesday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AD9F7-D516-4AEF-9181-2D7F83B810F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480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465FB4B-E704-C076-D976-CC432620F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DE1F-A835-4653-B2C4-EEE4284F1341}" type="datetime1">
              <a:rPr lang="zh-CN" altLang="en-US" smtClean="0"/>
              <a:t>2025/7/8 Tuesday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83E0425-A40D-95D8-2710-CBBE8BD3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311E94C-ACBD-15AA-DCC5-9803D0E12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1B6D-BA81-4466-ACC5-5528AA9634F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B9EE252-BA4A-1AD2-8C8B-13551C7AF7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5" t="14193" r="10140" b="15371"/>
          <a:stretch>
            <a:fillRect/>
          </a:stretch>
        </p:blipFill>
        <p:spPr>
          <a:xfrm>
            <a:off x="0" y="0"/>
            <a:ext cx="12192000" cy="6864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6" name="组合 5">
            <a:extLst>
              <a:ext uri="{FF2B5EF4-FFF2-40B4-BE49-F238E27FC236}">
                <a16:creationId xmlns:a16="http://schemas.microsoft.com/office/drawing/2014/main" id="{E5340E4F-5016-6649-ABE1-381F99E61D10}"/>
              </a:ext>
            </a:extLst>
          </p:cNvPr>
          <p:cNvGrpSpPr/>
          <p:nvPr userDrawn="1"/>
        </p:nvGrpSpPr>
        <p:grpSpPr>
          <a:xfrm>
            <a:off x="582783" y="580571"/>
            <a:ext cx="11001829" cy="5704115"/>
            <a:chOff x="582783" y="580571"/>
            <a:chExt cx="11001829" cy="5704115"/>
          </a:xfrm>
        </p:grpSpPr>
        <p:sp>
          <p:nvSpPr>
            <p:cNvPr id="7" name="圆角矩形 7">
              <a:extLst>
                <a:ext uri="{FF2B5EF4-FFF2-40B4-BE49-F238E27FC236}">
                  <a16:creationId xmlns:a16="http://schemas.microsoft.com/office/drawing/2014/main" id="{014944D3-C74B-B22E-A79B-D74624029875}"/>
                </a:ext>
              </a:extLst>
            </p:cNvPr>
            <p:cNvSpPr/>
            <p:nvPr/>
          </p:nvSpPr>
          <p:spPr>
            <a:xfrm>
              <a:off x="582783" y="580571"/>
              <a:ext cx="11001829" cy="5704115"/>
            </a:xfrm>
            <a:prstGeom prst="roundRect">
              <a:avLst>
                <a:gd name="adj" fmla="val 0"/>
              </a:avLst>
            </a:prstGeom>
            <a:solidFill>
              <a:srgbClr val="FDFDFD"/>
            </a:solidFill>
            <a:ln w="47625">
              <a:gradFill>
                <a:gsLst>
                  <a:gs pos="0">
                    <a:srgbClr val="028EDA"/>
                  </a:gs>
                  <a:gs pos="51000">
                    <a:schemeClr val="accent2"/>
                  </a:gs>
                  <a:gs pos="100000">
                    <a:srgbClr val="014ACE"/>
                  </a:gs>
                </a:gsLst>
                <a:lin ang="5400000" scaled="1"/>
              </a:gradFill>
            </a:ln>
            <a:effectLst>
              <a:outerShdw blurRad="63500" sx="101000" sy="101000" algn="c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8" name="直角三角形 7">
              <a:extLst>
                <a:ext uri="{FF2B5EF4-FFF2-40B4-BE49-F238E27FC236}">
                  <a16:creationId xmlns:a16="http://schemas.microsoft.com/office/drawing/2014/main" id="{1F15B34D-55C3-67E3-1AA8-39AE88D4C7FB}"/>
                </a:ext>
              </a:extLst>
            </p:cNvPr>
            <p:cNvSpPr/>
            <p:nvPr/>
          </p:nvSpPr>
          <p:spPr>
            <a:xfrm rot="16200000">
              <a:off x="5930694" y="639997"/>
              <a:ext cx="5663779" cy="5604017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6930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9545A92-54B4-1691-D9F6-86E708C9D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B9A471-D1C8-458B-F54A-74F5E4C6A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C86AA3-5737-2DE3-1F6E-F8C9209C9D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4C7D5-F933-41BB-B6A5-E5BED99A1824}" type="datetime1">
              <a:rPr lang="zh-CN" altLang="en-US" smtClean="0"/>
              <a:t>2025/7/8 Tuesday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3597823-73AB-E701-2AE5-C76D20D24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306077-0E0A-2739-071E-7086C82EBA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71B6D-BA81-4466-ACC5-5528AA963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5017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882003" y="237672"/>
            <a:ext cx="4724400" cy="67943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Docer Falling Dust PPT demo"/>
          <p:cNvSpPr/>
          <p:nvPr/>
        </p:nvSpPr>
        <p:spPr>
          <a:xfrm>
            <a:off x="5240881" y="368427"/>
            <a:ext cx="1346522" cy="410112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665" b="1" dirty="0">
                <a:cs typeface="+mn-ea"/>
                <a:sym typeface="+mn-lt"/>
              </a:rPr>
              <a:t>测试</a:t>
            </a:r>
            <a:r>
              <a:rPr lang="en-US" altLang="zh-CN" sz="2665" b="1" dirty="0">
                <a:cs typeface="+mn-ea"/>
                <a:sym typeface="+mn-lt"/>
              </a:rPr>
              <a:t>PPT</a:t>
            </a:r>
            <a:endParaRPr lang="zh-CN" altLang="en-US" sz="2665" b="1" dirty="0"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7450965" y="491594"/>
            <a:ext cx="749115" cy="163773"/>
            <a:chOff x="1884903" y="-1201003"/>
            <a:chExt cx="749115" cy="163773"/>
          </a:xfrm>
        </p:grpSpPr>
        <p:sp>
          <p:nvSpPr>
            <p:cNvPr id="3" name="椭圆 2"/>
            <p:cNvSpPr/>
            <p:nvPr/>
          </p:nvSpPr>
          <p:spPr>
            <a:xfrm>
              <a:off x="2470245" y="-1201003"/>
              <a:ext cx="163773" cy="16377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2189199" y="-1201003"/>
              <a:ext cx="163773" cy="1637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1884903" y="-1201003"/>
              <a:ext cx="163773" cy="16377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3" name="组合 32"/>
          <p:cNvGrpSpPr/>
          <p:nvPr/>
        </p:nvGrpSpPr>
        <p:grpSpPr>
          <a:xfrm flipH="1">
            <a:off x="4229436" y="491594"/>
            <a:ext cx="749115" cy="163773"/>
            <a:chOff x="1884903" y="-1201003"/>
            <a:chExt cx="749115" cy="163773"/>
          </a:xfrm>
        </p:grpSpPr>
        <p:sp>
          <p:nvSpPr>
            <p:cNvPr id="34" name="椭圆 33"/>
            <p:cNvSpPr/>
            <p:nvPr/>
          </p:nvSpPr>
          <p:spPr>
            <a:xfrm>
              <a:off x="2470245" y="-1201003"/>
              <a:ext cx="163773" cy="16377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2189199" y="-1201003"/>
              <a:ext cx="163773" cy="1637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1884903" y="-1201003"/>
              <a:ext cx="163773" cy="16377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829968"/>
              </p:ext>
            </p:extLst>
          </p:nvPr>
        </p:nvGraphicFramePr>
        <p:xfrm>
          <a:off x="1094232" y="1284605"/>
          <a:ext cx="10003535" cy="4442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453">
                  <a:extLst>
                    <a:ext uri="{9D8B030D-6E8A-4147-A177-3AD203B41FA5}">
                      <a16:colId xmlns:a16="http://schemas.microsoft.com/office/drawing/2014/main" val="3920791462"/>
                    </a:ext>
                  </a:extLst>
                </a:gridCol>
                <a:gridCol w="8713082">
                  <a:extLst>
                    <a:ext uri="{9D8B030D-6E8A-4147-A177-3AD203B41FA5}">
                      <a16:colId xmlns:a16="http://schemas.microsoft.com/office/drawing/2014/main" val="3270183559"/>
                    </a:ext>
                  </a:extLst>
                </a:gridCol>
              </a:tblGrid>
              <a:tr h="3504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600" dirty="0"/>
                        <a:t>主题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600" dirty="0"/>
                        <a:t>说明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627934"/>
                  </a:ext>
                </a:extLst>
              </a:tr>
              <a:tr h="12250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600" b="1" dirty="0">
                          <a:effectLst/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测试主题</a:t>
                      </a:r>
                      <a:endParaRPr lang="zh-CN" sz="1600" b="1" dirty="0">
                        <a:effectLst/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latinLnBrk="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zh-CN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测试文字第一行；</a:t>
                      </a:r>
                      <a:endParaRPr lang="en-US" altLang="zh-CN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latinLnBrk="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zh-CN" alt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测试文字第二行</a:t>
                      </a:r>
                      <a:r>
                        <a:rPr lang="zh-CN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lang="en-US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00100" lvl="1" indent="-342900" latinLnBrk="0">
                        <a:lnSpc>
                          <a:spcPct val="150000"/>
                        </a:lnSpc>
                        <a:buFont typeface="+mj-lt"/>
                        <a:buAutoNum type="circleNumDbPlain"/>
                      </a:pP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规定中要求“在默认工作状态下，仅通过松开加速踏板实现的制动作用不应使车辆减速至刹停”</a:t>
                      </a:r>
                      <a:r>
                        <a:rPr lang="zh-CN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</a:p>
                    <a:p>
                      <a:pPr marL="800100" lvl="1" indent="-342900" latinLnBrk="0">
                        <a:lnSpc>
                          <a:spcPct val="150000"/>
                        </a:lnSpc>
                        <a:buFont typeface="+mj-ea"/>
                        <a:buAutoNum type="circleNumDbPlain"/>
                      </a:pP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也就是说，单踏板模式仍有被保留的机会，在新标准下，国家将选择权交给了用户。</a:t>
                      </a:r>
                      <a:endParaRPr lang="zh-CN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00100" lvl="1" indent="-342900" latinLnBrk="0">
                        <a:lnSpc>
                          <a:spcPct val="150000"/>
                        </a:lnSpc>
                        <a:buFont typeface="+mj-ea"/>
                        <a:buAutoNum type="circleNumDbPlain"/>
                      </a:pP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而且设置过一次后，也无需重复设置，此外还有一个细节是，是当用户自行调整了默认工作状态时，车内应当采用“白天也清晰可见的光学信号”持续提示驾驶员</a:t>
                      </a:r>
                      <a:r>
                        <a:rPr lang="zh-CN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en-US" altLang="zh-CN" sz="1600" dirty="0"/>
                    </a:p>
                    <a:p>
                      <a:pPr marL="342900" indent="-342900" latinLnBrk="0">
                        <a:lnSpc>
                          <a:spcPct val="150000"/>
                        </a:lnSpc>
                        <a:buFont typeface="+mj-lt"/>
                        <a:buAutoNum type="arabicPeriod" startAt="3"/>
                      </a:pPr>
                      <a:r>
                        <a:rPr lang="zh-CN" altLang="en-US" sz="1600" dirty="0"/>
                        <a:t>这一行的下一行不</a:t>
                      </a:r>
                      <a:r>
                        <a:rPr lang="zh-CN" altLang="en-US" sz="1600"/>
                        <a:t>显示，这一行的下一行不显示，这一行的下一行不显示，这一行的下一行这</a:t>
                      </a:r>
                      <a:r>
                        <a:rPr lang="zh-CN" altLang="en-US" sz="1600" dirty="0"/>
                        <a:t>是出问题的地方。</a:t>
                      </a:r>
                      <a:endParaRPr lang="en-US" altLang="zh-C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583215"/>
                  </a:ext>
                </a:extLst>
              </a:tr>
              <a:tr h="12250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600" b="1" dirty="0">
                        <a:effectLst/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endParaRPr lang="en-US" altLang="zh-C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886481"/>
                  </a:ext>
                </a:extLst>
              </a:tr>
            </a:tbl>
          </a:graphicData>
        </a:graphic>
      </p:graphicFrame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4D116A-89AA-12CB-C178-577B3ABB2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1B6D-BA81-4466-ACC5-5528AA9634F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378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29592</TotalTime>
  <Words>152</Words>
  <Application>Microsoft Office PowerPoint</Application>
  <PresentationFormat>宽屏</PresentationFormat>
  <Paragraphs>12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Arial</vt:lpstr>
      <vt:lpstr>Calibri</vt:lpstr>
      <vt:lpstr>Office 主题​​</vt:lpstr>
      <vt:lpstr>PowerPoint 演示文稿</vt:lpstr>
    </vt:vector>
  </TitlesOfParts>
  <Company>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HL81829782</dc:creator>
  <cp:lastModifiedBy>27度 零下</cp:lastModifiedBy>
  <cp:revision>1988</cp:revision>
  <dcterms:created xsi:type="dcterms:W3CDTF">2023-10-19T03:59:30Z</dcterms:created>
  <dcterms:modified xsi:type="dcterms:W3CDTF">2025-07-08T14:40:23Z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697886E51C5B4AF62CA730651DDFDFB5_41</vt:lpwstr>
  </property>
  <property fmtid="{D5CDD505-2E9C-101B-9397-08002B2CF9AE}" pid="3" name="KSOProductBuildVer">
    <vt:lpwstr>2052-6.2.2.8394</vt:lpwstr>
  </property>
</Properties>
</file>