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presProps.xml" ContentType="application/vnd.openxmlformats-officedocument.presentationml.presProps+xml"/>
  <Override PartName="/ppt/media/image1.emf" ContentType="image/x-emf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GB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GB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FACB366-98ED-47F8-A473-BC330EC1B96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NZ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GB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GB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E322AA8-E07E-4B8D-A88A-EA5A11ACF55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NZ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GB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GB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GB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GB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GB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GB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GB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GB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GB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GB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GB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GB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n-GB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GB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GB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GB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8B0465CD-58AE-4877-A241-BAD444DE16EA}" type="slidenum">
              <a:rPr b="0" lang="en-GB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GB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r>
              <a:rPr b="0" lang="en-GB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Line over character</a:t>
            </a:r>
            <a:endParaRPr b="0" lang="en-GB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r>
              <a:rPr b="0" lang="en-GB" sz="8000" strike="noStrike" u="none">
                <a:solidFill>
                  <a:srgbClr val="000000"/>
                </a:solidFill>
                <a:effectLst/>
                <a:uFillTx/>
                <a:latin typeface="OpenSymbol"/>
                <a:ea typeface="OpenSymbol"/>
              </a:rPr>
              <a:t>Λ</a:t>
            </a:r>
            <a:endParaRPr b="0" lang="en-GB" sz="8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r>
              <a:rPr b="0" lang="en-GB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Math Font Size 80pt</a:t>
            </a:r>
            <a:endParaRPr b="0" lang="en-GB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mc:AlternateContent>
        <mc:Choice xmlns:a14="http://schemas.microsoft.com/office/drawing/2010/main" Requires="a14">
          <p:sp>
            <p:nvSpPr>
              <p:cNvPr id="12" name=""/>
              <p:cNvSpPr txBox="1"/>
              <p:nvPr/>
            </p:nvSpPr>
            <p:spPr>
              <a:xfrm>
                <a:off x="4405320" y="2354040"/>
                <a:ext cx="819360" cy="112500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bar>
                      <m:barPr>
                        <m:pos m:val="top"/>
                      </m:barPr>
                      <m:e>
                        <m:r>
                          <m:t xml:space="preserve">Λ</m:t>
                        </m:r>
                      </m:e>
                    </m:bar>
                  </m:oMath>
                </a14:m>
              </a:p>
            </p:txBody>
          </p:sp>
        </mc:Choice>
        <mc:Fallback>
          <p:sp>
            <p:nvSpPr>
              <p:cNvPr id="12" name=""/>
              <p:cNvSpPr txBox="1"/>
              <p:nvPr/>
            </p:nvSpPr>
            <p:spPr>
              <a:xfrm>
                <a:off x="4405320" y="2354040"/>
                <a:ext cx="819360" cy="1125000"/>
              </a:xfrm>
              <a:prstGeom prst="rect">
                <a:avLst/>
              </a:prstGeom>
              <a:blipFill>
                <a:blip r:embed="rId1"/>
                <a:stretch>
                  <a:fillRect/>
                </a:stretch>
              </a:blipFill>
            </p:spPr>
          </p:sp>
        </mc:Fallback>
      </mc:AlternateContent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r>
              <a:rPr b="0" lang="en-GB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Format &gt; Convert &gt; to curve</a:t>
            </a:r>
            <a:endParaRPr b="0" lang="en-GB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4" name=""/>
          <p:cNvGrpSpPr/>
          <p:nvPr/>
        </p:nvGrpSpPr>
        <p:grpSpPr>
          <a:xfrm>
            <a:off x="4456080" y="2453040"/>
            <a:ext cx="718200" cy="807480"/>
            <a:chOff x="4456080" y="2453040"/>
            <a:chExt cx="718200" cy="807480"/>
          </a:xfrm>
        </p:grpSpPr>
        <p:sp>
          <p:nvSpPr>
            <p:cNvPr id="15" name=""/>
            <p:cNvSpPr/>
            <p:nvPr/>
          </p:nvSpPr>
          <p:spPr>
            <a:xfrm>
              <a:off x="4456080" y="2453040"/>
              <a:ext cx="717120" cy="33120"/>
            </a:xfrm>
            <a:custGeom>
              <a:avLst/>
              <a:gdLst/>
              <a:ahLst/>
              <a:rect l="0" t="0" r="r" b="b"/>
              <a:pathLst>
                <a:path w="1992" h="92">
                  <a:moveTo>
                    <a:pt x="0" y="0"/>
                  </a:moveTo>
                  <a:cubicBezTo>
                    <a:pt x="664" y="0"/>
                    <a:pt x="1328" y="0"/>
                    <a:pt x="1992" y="0"/>
                  </a:cubicBezTo>
                  <a:cubicBezTo>
                    <a:pt x="1992" y="31"/>
                    <a:pt x="1992" y="61"/>
                    <a:pt x="1992" y="92"/>
                  </a:cubicBezTo>
                  <a:cubicBezTo>
                    <a:pt x="1328" y="92"/>
                    <a:pt x="664" y="92"/>
                    <a:pt x="0" y="92"/>
                  </a:cubicBezTo>
                  <a:cubicBezTo>
                    <a:pt x="0" y="61"/>
                    <a:pt x="0" y="31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txBody>
            <a:bodyPr lIns="90000" rIns="90000" tIns="-11880" bIns="-11880" anchor="ctr" anchorCtr="1">
              <a:noAutofit/>
            </a:bodyPr>
            <a:p>
              <a:endParaRPr b="0" lang="en-GB" sz="18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" name=""/>
            <p:cNvSpPr/>
            <p:nvPr/>
          </p:nvSpPr>
          <p:spPr>
            <a:xfrm>
              <a:off x="4456800" y="2589840"/>
              <a:ext cx="717480" cy="670680"/>
            </a:xfrm>
            <a:custGeom>
              <a:avLst/>
              <a:gdLst/>
              <a:ahLst/>
              <a:rect l="0" t="0" r="r" b="b"/>
              <a:pathLst>
                <a:path w="1993" h="1863">
                  <a:moveTo>
                    <a:pt x="360" y="1753"/>
                  </a:moveTo>
                  <a:cubicBezTo>
                    <a:pt x="443" y="1765"/>
                    <a:pt x="526" y="1778"/>
                    <a:pt x="608" y="1790"/>
                  </a:cubicBezTo>
                  <a:cubicBezTo>
                    <a:pt x="608" y="1814"/>
                    <a:pt x="608" y="1839"/>
                    <a:pt x="608" y="1863"/>
                  </a:cubicBezTo>
                  <a:cubicBezTo>
                    <a:pt x="406" y="1863"/>
                    <a:pt x="203" y="1863"/>
                    <a:pt x="0" y="1863"/>
                  </a:cubicBezTo>
                  <a:cubicBezTo>
                    <a:pt x="0" y="1839"/>
                    <a:pt x="0" y="1814"/>
                    <a:pt x="0" y="1790"/>
                  </a:cubicBezTo>
                  <a:cubicBezTo>
                    <a:pt x="66" y="1778"/>
                    <a:pt x="133" y="1765"/>
                    <a:pt x="200" y="1753"/>
                  </a:cubicBezTo>
                  <a:cubicBezTo>
                    <a:pt x="413" y="1169"/>
                    <a:pt x="627" y="584"/>
                    <a:pt x="840" y="0"/>
                  </a:cubicBezTo>
                  <a:cubicBezTo>
                    <a:pt x="928" y="0"/>
                    <a:pt x="1015" y="0"/>
                    <a:pt x="1103" y="0"/>
                  </a:cubicBezTo>
                  <a:cubicBezTo>
                    <a:pt x="1321" y="584"/>
                    <a:pt x="1540" y="1169"/>
                    <a:pt x="1759" y="1753"/>
                  </a:cubicBezTo>
                  <a:cubicBezTo>
                    <a:pt x="1837" y="1765"/>
                    <a:pt x="1915" y="1778"/>
                    <a:pt x="1993" y="1790"/>
                  </a:cubicBezTo>
                  <a:cubicBezTo>
                    <a:pt x="1993" y="1814"/>
                    <a:pt x="1993" y="1839"/>
                    <a:pt x="1993" y="1863"/>
                  </a:cubicBezTo>
                  <a:cubicBezTo>
                    <a:pt x="1732" y="1863"/>
                    <a:pt x="1471" y="1863"/>
                    <a:pt x="1210" y="1863"/>
                  </a:cubicBezTo>
                  <a:cubicBezTo>
                    <a:pt x="1210" y="1839"/>
                    <a:pt x="1210" y="1814"/>
                    <a:pt x="1210" y="1790"/>
                  </a:cubicBezTo>
                  <a:cubicBezTo>
                    <a:pt x="1293" y="1778"/>
                    <a:pt x="1376" y="1765"/>
                    <a:pt x="1459" y="1753"/>
                  </a:cubicBezTo>
                  <a:cubicBezTo>
                    <a:pt x="1277" y="1240"/>
                    <a:pt x="1095" y="727"/>
                    <a:pt x="914" y="214"/>
                  </a:cubicBezTo>
                  <a:cubicBezTo>
                    <a:pt x="729" y="727"/>
                    <a:pt x="544" y="1240"/>
                    <a:pt x="360" y="1753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txBody>
            <a:bodyPr lIns="0" rIns="0" tIns="0" bIns="0" anchor="ctr">
              <a:noAutofit/>
            </a:bodyPr>
            <a:p>
              <a:endParaRPr b="0" lang="en-GB" sz="8000" strike="noStrike" u="none">
                <a:solidFill>
                  <a:srgbClr val="000000"/>
                </a:solidFill>
                <a:effectLst/>
                <a:uFillTx/>
                <a:latin typeface="Times New Roman"/>
                <a:ea typeface="Times New Roman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Application>LibreOffice/25.2.1.2$Windows_X86_64 LibreOffice_project/d3abf4aee5fd705e4a92bba33a32f40bc4e56f49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2025-04-05T10:59:00Z</dcterms:created>
  <dc:creator>EarnestAl</dc:creator>
  <dc:description/>
  <dc:language>en-NZ</dc:language>
  <cp:lastModifiedBy>EarnestAl</cp:lastModifiedBy>
  <dcterms:modified xsi:type="dcterms:W3CDTF">2025-04-05T11:21:43Z</dcterms:modified>
  <cp:revision>3</cp:revision>
  <dc:subject/>
  <dc:title/>
</cp:coreProperties>
</file>