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F4A000-3D47-469B-B854-E4CFBA875B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16E24D-9BC4-4A5A-9269-E0530D4FFF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B94638-5576-4356-AA4B-352626FF536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3EAE68-4400-4529-AB9C-FB4DFAFAABD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4D5515-7CAD-4F45-B3C0-379C8B8EA2D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3F0FD70-52DF-4445-A7C6-7213F3A775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D722D6-547E-4D99-AD14-8324DF30D1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4AA064-4F82-49DD-9EB8-BF42ED9CC4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1E9E4E8-23D0-4F4A-A3C3-77CE6D6CEB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0280E7-0F75-4EE0-A5E6-06A18113C9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70471C-2DC5-42A9-878F-FEA801BC4C2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B984E2-4D4F-4748-8AFD-4A7DCE70FD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02E730-A92A-4824-9816-86B30785D2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C48A99-B6FB-4070-B247-43373A6FEF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D7585CB-9020-4B61-B8D9-ED3F508385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F4F825-AD68-4612-9F40-FAE4D48E333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40C28A-34BE-4246-8ECD-E5AD7560D53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5A3145-9731-4C97-A9E1-3C5D5BE58B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554FB1-284B-495C-9DA7-91828402B4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AC6D2F-506A-455F-B60C-7536C12D0AF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A1702B-3BD7-49BB-AF38-863A434838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568C18-9E72-467D-97A7-457ABBA0DD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B85129-18B0-4EDC-9089-A99351495B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EDC4C9-E178-4B0D-9CE0-00EBE02696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a-I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edit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Master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title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0BBF7B1-ADBC-4E3B-853C-D93E6C5DFD5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A829D8B-A039-428A-B274-DDAE8270139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-144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a-IR" sz="6000" spc="-1" strike="noStrike">
                <a:solidFill>
                  <a:srgbClr val="000000"/>
                </a:solidFill>
                <a:latin typeface="Calibri Light"/>
                <a:cs typeface="B Nazanin"/>
              </a:rPr>
              <a:t>مقدمه‌ای بر نقشه‌کشی صنعتی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1</a:t>
            </a:r>
            <a:br>
              <a:rPr sz="6000"/>
            </a:b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426320" y="2386440"/>
            <a:ext cx="9143640" cy="2835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مطالعه مقدمه چند کتاب</a:t>
            </a:r>
            <a:endParaRPr b="0" lang="en-US" sz="2400" spc="-1" strike="noStrike">
              <a:latin typeface="Arial"/>
            </a:endParaRPr>
          </a:p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مبانی تفکر در آموزش مهندسی</a:t>
            </a:r>
            <a:endParaRPr b="0" lang="en-US" sz="2400" spc="-1" strike="noStrike">
              <a:latin typeface="Arial"/>
            </a:endParaRPr>
          </a:p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مفهوم نقشه‌کشی صنعتی و نقشه‌خوانی</a:t>
            </a:r>
            <a:endParaRPr b="0" lang="en-US" sz="2400" spc="-1" strike="noStrike">
              <a:latin typeface="Arial"/>
            </a:endParaRPr>
          </a:p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جایگاه نقشه کشی صنعتی در فرایند طراحی مهندسی</a:t>
            </a:r>
            <a:endParaRPr b="0" lang="en-US" sz="2400" spc="-1" strike="noStrike">
              <a:latin typeface="Arial"/>
            </a:endParaRPr>
          </a:p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فرایند حل مسئله</a:t>
            </a:r>
            <a:endParaRPr b="0" lang="en-US" sz="2400" spc="-1" strike="noStrike">
              <a:latin typeface="Arial"/>
            </a:endParaRPr>
          </a:p>
          <a:p>
            <a:pPr marL="457200" indent="-457200" algn="r" rtl="1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b="0" lang="fa-IR" sz="2400" spc="-1" strike="noStrike">
                <a:solidFill>
                  <a:srgbClr val="000000"/>
                </a:solidFill>
                <a:latin typeface="Calibri"/>
                <a:cs typeface="B Nazanin"/>
              </a:rPr>
              <a:t>اولین گام در نقشه‌کشی صنعتی یک جسم سه بعدی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Application>LibreOffice/7.4.1.2$Linux_X86_64 LibreOffice_project/40$Build-2</Application>
  <AppVersion>15.0000</AppVersion>
  <Words>250</Words>
  <Paragraphs>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2020-08-30T13:33:41Z</dcterms:created>
  <dc:creator>Windows User</dc:creator>
  <dc:description/>
  <dc:language>fa-IR</dc:language>
  <cp:lastModifiedBy>افشین فلاطونی</cp:lastModifiedBy>
  <dcterms:modified xsi:type="dcterms:W3CDTF">2022-10-04T12:56:57Z</dcterms:modified>
  <cp:revision>30</cp:revision>
  <dc:subject/>
  <dc:title>مقدمه‌ای بر نقشه‌کشی صنعتی1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6</vt:i4>
  </property>
  <property fmtid="{D5CDD505-2E9C-101B-9397-08002B2CF9AE}" pid="3" name="PresentationFormat">
    <vt:lpwstr>Widescreen</vt:lpwstr>
  </property>
  <property fmtid="{D5CDD505-2E9C-101B-9397-08002B2CF9AE}" pid="4" name="Slides">
    <vt:i4>7</vt:i4>
  </property>
</Properties>
</file>