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1920"/>
    <a:srgbClr val="F3EBEB"/>
    <a:srgbClr val="EE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98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F113F9-C88D-45BB-A435-B4859D20B167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528CF-A4F8-4C03-B605-13BAD4506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120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B719FA-FB02-9287-C30D-4F6EBD500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917A-6143-42A5-A06A-FFC4630B47D5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Google Shape;96;p1">
            <a:extLst>
              <a:ext uri="{FF2B5EF4-FFF2-40B4-BE49-F238E27FC236}">
                <a16:creationId xmlns:a16="http://schemas.microsoft.com/office/drawing/2014/main" id="{E1E20C2F-97CA-D158-B572-847E76A1884D}"/>
              </a:ext>
            </a:extLst>
          </p:cNvPr>
          <p:cNvSpPr/>
          <p:nvPr userDrawn="1"/>
        </p:nvSpPr>
        <p:spPr>
          <a:xfrm rot="5400000" flipH="1">
            <a:off x="-1077117" y="1087016"/>
            <a:ext cx="6838200" cy="4683967"/>
          </a:xfrm>
          <a:prstGeom prst="round2SameRect">
            <a:avLst>
              <a:gd name="adj1" fmla="val 6590"/>
              <a:gd name="adj2" fmla="val 0"/>
            </a:avLst>
          </a:prstGeom>
          <a:solidFill>
            <a:srgbClr val="D92027"/>
          </a:solidFill>
          <a:ln>
            <a:noFill/>
          </a:ln>
          <a:effectLst>
            <a:outerShdw blurRad="185738" dist="85725" algn="bl" rotWithShape="0">
              <a:srgbClr val="000000">
                <a:alpha val="298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" name="Google Shape;97;p1">
            <a:extLst>
              <a:ext uri="{FF2B5EF4-FFF2-40B4-BE49-F238E27FC236}">
                <a16:creationId xmlns:a16="http://schemas.microsoft.com/office/drawing/2014/main" id="{CECD5F61-6F71-328D-8E3B-8CF4FD8C8242}"/>
              </a:ext>
            </a:extLst>
          </p:cNvPr>
          <p:cNvPicPr preferRelativeResize="0"/>
          <p:nvPr userDrawn="1"/>
        </p:nvPicPr>
        <p:blipFill rotWithShape="1">
          <a:blip r:embed="rId2">
            <a:alphaModFix amt="17000"/>
          </a:blip>
          <a:srcRect l="38427"/>
          <a:stretch/>
        </p:blipFill>
        <p:spPr>
          <a:xfrm>
            <a:off x="0" y="415700"/>
            <a:ext cx="4966151" cy="6744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00;p1">
            <a:extLst>
              <a:ext uri="{FF2B5EF4-FFF2-40B4-BE49-F238E27FC236}">
                <a16:creationId xmlns:a16="http://schemas.microsoft.com/office/drawing/2014/main" id="{5EA725DB-6A14-3956-5898-CA135FF4C7D1}"/>
              </a:ext>
            </a:extLst>
          </p:cNvPr>
          <p:cNvSpPr/>
          <p:nvPr userDrawn="1"/>
        </p:nvSpPr>
        <p:spPr>
          <a:xfrm rot="10800000" flipH="1">
            <a:off x="9687525" y="655619"/>
            <a:ext cx="2504475" cy="616210"/>
          </a:xfrm>
          <a:custGeom>
            <a:avLst/>
            <a:gdLst/>
            <a:ahLst/>
            <a:cxnLst/>
            <a:rect l="l" t="t" r="r" b="b"/>
            <a:pathLst>
              <a:path w="1326874" h="241888" extrusionOk="0">
                <a:moveTo>
                  <a:pt x="120944" y="0"/>
                </a:moveTo>
                <a:lnTo>
                  <a:pt x="1326874" y="0"/>
                </a:lnTo>
                <a:lnTo>
                  <a:pt x="1326874" y="241888"/>
                </a:lnTo>
                <a:lnTo>
                  <a:pt x="120944" y="241888"/>
                </a:lnTo>
                <a:cubicBezTo>
                  <a:pt x="54148" y="241888"/>
                  <a:pt x="0" y="187740"/>
                  <a:pt x="0" y="120944"/>
                </a:cubicBezTo>
                <a:cubicBezTo>
                  <a:pt x="0" y="54148"/>
                  <a:pt x="54148" y="0"/>
                  <a:pt x="120944" y="0"/>
                </a:cubicBezTo>
                <a:close/>
              </a:path>
            </a:pathLst>
          </a:custGeom>
          <a:solidFill>
            <a:srgbClr val="D71920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DA5FEA94-4C44-4B6F-1580-DF79D867D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2126" y="1674228"/>
            <a:ext cx="5691674" cy="132556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EE9FFE7-0C94-7000-9EC0-1A417499D1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91189" y="3429000"/>
            <a:ext cx="5662612" cy="16383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58030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26CEF-A795-BF39-8480-2F091A1F8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956" y="943493"/>
            <a:ext cx="8530244" cy="93997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A8E3B3-8096-E050-6BF7-4D5540D982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5917A-6143-42A5-A06A-FFC4630B47D5}" type="slidenum">
              <a:rPr lang="en-GB" smtClean="0"/>
              <a:t>‹#›</a:t>
            </a:fld>
            <a:endParaRPr lang="en-GB"/>
          </a:p>
        </p:txBody>
      </p:sp>
      <p:sp>
        <p:nvSpPr>
          <p:cNvPr id="4" name="Google Shape;300;g23e0babc0b5_0_0">
            <a:extLst>
              <a:ext uri="{FF2B5EF4-FFF2-40B4-BE49-F238E27FC236}">
                <a16:creationId xmlns:a16="http://schemas.microsoft.com/office/drawing/2014/main" id="{BDC46CFA-5FE5-06AD-1672-BD49FB909B30}"/>
              </a:ext>
            </a:extLst>
          </p:cNvPr>
          <p:cNvSpPr/>
          <p:nvPr userDrawn="1"/>
        </p:nvSpPr>
        <p:spPr>
          <a:xfrm rot="10800000" flipH="1">
            <a:off x="10018154" y="-1"/>
            <a:ext cx="2173846" cy="1886989"/>
          </a:xfrm>
          <a:custGeom>
            <a:avLst/>
            <a:gdLst/>
            <a:ahLst/>
            <a:cxnLst/>
            <a:rect l="l" t="t" r="r" b="b"/>
            <a:pathLst>
              <a:path w="2576388" h="2997053" extrusionOk="0">
                <a:moveTo>
                  <a:pt x="869848" y="2997053"/>
                </a:moveTo>
                <a:lnTo>
                  <a:pt x="0" y="2997053"/>
                </a:lnTo>
                <a:lnTo>
                  <a:pt x="1741" y="2943467"/>
                </a:lnTo>
                <a:cubicBezTo>
                  <a:pt x="53195" y="2397445"/>
                  <a:pt x="238835" y="1864067"/>
                  <a:pt x="553850" y="1394390"/>
                </a:cubicBezTo>
                <a:cubicBezTo>
                  <a:pt x="1026372" y="689875"/>
                  <a:pt x="1741958" y="200294"/>
                  <a:pt x="2547344" y="6056"/>
                </a:cubicBezTo>
                <a:lnTo>
                  <a:pt x="2576388" y="0"/>
                </a:lnTo>
                <a:lnTo>
                  <a:pt x="2576388" y="903102"/>
                </a:lnTo>
                <a:lnTo>
                  <a:pt x="2458553" y="939351"/>
                </a:lnTo>
                <a:cubicBezTo>
                  <a:pt x="1982610" y="1118603"/>
                  <a:pt x="1565987" y="1442855"/>
                  <a:pt x="1274371" y="1877647"/>
                </a:cubicBezTo>
                <a:cubicBezTo>
                  <a:pt x="1099401" y="2138522"/>
                  <a:pt x="978325" y="2425933"/>
                  <a:pt x="912647" y="2723929"/>
                </a:cubicBezTo>
                <a:close/>
              </a:path>
            </a:pathLst>
          </a:custGeom>
          <a:solidFill>
            <a:srgbClr val="F4CCCC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" name="Google Shape;18;p25">
            <a:extLst>
              <a:ext uri="{FF2B5EF4-FFF2-40B4-BE49-F238E27FC236}">
                <a16:creationId xmlns:a16="http://schemas.microsoft.com/office/drawing/2014/main" id="{566734B8-0979-35A8-07B5-7C320B38ABE7}"/>
              </a:ext>
            </a:extLst>
          </p:cNvPr>
          <p:cNvSpPr/>
          <p:nvPr userDrawn="1"/>
        </p:nvSpPr>
        <p:spPr>
          <a:xfrm>
            <a:off x="10473263" y="5555981"/>
            <a:ext cx="2419628" cy="282962"/>
          </a:xfrm>
          <a:prstGeom prst="roundRect">
            <a:avLst>
              <a:gd name="adj" fmla="val 50000"/>
            </a:avLst>
          </a:prstGeom>
          <a:solidFill>
            <a:srgbClr val="D71920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" name="Text Placeholder 13">
            <a:extLst>
              <a:ext uri="{FF2B5EF4-FFF2-40B4-BE49-F238E27FC236}">
                <a16:creationId xmlns:a16="http://schemas.microsoft.com/office/drawing/2014/main" id="{79306FB2-EA26-90F2-276F-5096020D9C1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19588" y="2022243"/>
            <a:ext cx="5662612" cy="59521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86599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3883A-29A9-AE33-4756-FAFA06A51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585718" cy="85718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92070E-5AD5-68A9-6AE5-EE0D2A3EFB5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5917A-6143-42A5-A06A-FFC4630B47D5}" type="slidenum">
              <a:rPr lang="en-GB" smtClean="0"/>
              <a:t>‹#›</a:t>
            </a:fld>
            <a:endParaRPr lang="en-GB"/>
          </a:p>
        </p:txBody>
      </p:sp>
      <p:sp>
        <p:nvSpPr>
          <p:cNvPr id="6" name="Google Shape;300;g23e0babc0b5_0_0">
            <a:extLst>
              <a:ext uri="{FF2B5EF4-FFF2-40B4-BE49-F238E27FC236}">
                <a16:creationId xmlns:a16="http://schemas.microsoft.com/office/drawing/2014/main" id="{FFBC1171-4871-1F76-60F4-7A0CA510ADF0}"/>
              </a:ext>
            </a:extLst>
          </p:cNvPr>
          <p:cNvSpPr/>
          <p:nvPr userDrawn="1"/>
        </p:nvSpPr>
        <p:spPr>
          <a:xfrm rot="10800000" flipH="1">
            <a:off x="10018154" y="-1"/>
            <a:ext cx="2173846" cy="1886989"/>
          </a:xfrm>
          <a:custGeom>
            <a:avLst/>
            <a:gdLst/>
            <a:ahLst/>
            <a:cxnLst/>
            <a:rect l="l" t="t" r="r" b="b"/>
            <a:pathLst>
              <a:path w="2576388" h="2997053" extrusionOk="0">
                <a:moveTo>
                  <a:pt x="869848" y="2997053"/>
                </a:moveTo>
                <a:lnTo>
                  <a:pt x="0" y="2997053"/>
                </a:lnTo>
                <a:lnTo>
                  <a:pt x="1741" y="2943467"/>
                </a:lnTo>
                <a:cubicBezTo>
                  <a:pt x="53195" y="2397445"/>
                  <a:pt x="238835" y="1864067"/>
                  <a:pt x="553850" y="1394390"/>
                </a:cubicBezTo>
                <a:cubicBezTo>
                  <a:pt x="1026372" y="689875"/>
                  <a:pt x="1741958" y="200294"/>
                  <a:pt x="2547344" y="6056"/>
                </a:cubicBezTo>
                <a:lnTo>
                  <a:pt x="2576388" y="0"/>
                </a:lnTo>
                <a:lnTo>
                  <a:pt x="2576388" y="903102"/>
                </a:lnTo>
                <a:lnTo>
                  <a:pt x="2458553" y="939351"/>
                </a:lnTo>
                <a:cubicBezTo>
                  <a:pt x="1982610" y="1118603"/>
                  <a:pt x="1565987" y="1442855"/>
                  <a:pt x="1274371" y="1877647"/>
                </a:cubicBezTo>
                <a:cubicBezTo>
                  <a:pt x="1099401" y="2138522"/>
                  <a:pt x="978325" y="2425933"/>
                  <a:pt x="912647" y="2723929"/>
                </a:cubicBezTo>
                <a:close/>
              </a:path>
            </a:pathLst>
          </a:custGeom>
          <a:solidFill>
            <a:srgbClr val="F4CCCC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" name="Google Shape;313;g1e243f169e7_0_17">
            <a:extLst>
              <a:ext uri="{FF2B5EF4-FFF2-40B4-BE49-F238E27FC236}">
                <a16:creationId xmlns:a16="http://schemas.microsoft.com/office/drawing/2014/main" id="{D15DB329-6DEA-0E9B-FB6F-E2580BFAE631}"/>
              </a:ext>
            </a:extLst>
          </p:cNvPr>
          <p:cNvSpPr/>
          <p:nvPr userDrawn="1"/>
        </p:nvSpPr>
        <p:spPr>
          <a:xfrm>
            <a:off x="389582" y="5551781"/>
            <a:ext cx="5442050" cy="941094"/>
          </a:xfrm>
          <a:prstGeom prst="roundRect">
            <a:avLst>
              <a:gd name="adj" fmla="val 50000"/>
            </a:avLst>
          </a:prstGeom>
          <a:solidFill>
            <a:srgbClr val="D92027"/>
          </a:solidFill>
          <a:ln w="920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190500" sx="102000" sy="102000" algn="ctr" rotWithShape="0">
              <a:srgbClr val="000000">
                <a:alpha val="9410"/>
              </a:srgbClr>
            </a:outerShdw>
          </a:effectLst>
        </p:spPr>
        <p:txBody>
          <a:bodyPr spcFirstLastPara="1" wrap="square" lIns="0" tIns="34275" rIns="274325" bIns="3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" name="Google Shape;222;p9">
            <a:extLst>
              <a:ext uri="{FF2B5EF4-FFF2-40B4-BE49-F238E27FC236}">
                <a16:creationId xmlns:a16="http://schemas.microsoft.com/office/drawing/2014/main" id="{B90AA48A-FDB5-9004-CD89-42BA44342E35}"/>
              </a:ext>
            </a:extLst>
          </p:cNvPr>
          <p:cNvSpPr>
            <a:spLocks noGrp="1"/>
          </p:cNvSpPr>
          <p:nvPr>
            <p:ph type="pic" idx="2"/>
          </p:nvPr>
        </p:nvSpPr>
        <p:spPr>
          <a:xfrm>
            <a:off x="3879981" y="1222310"/>
            <a:ext cx="7473819" cy="5059038"/>
          </a:xfrm>
          <a:prstGeom prst="roundRect">
            <a:avLst>
              <a:gd name="adj" fmla="val 5940"/>
            </a:avLst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7197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446CEA9-4076-24BE-BB47-A026B40A6F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5917A-6143-42A5-A06A-FFC4630B47D5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071CEA0-D04B-41EF-0F0D-1CC246C39B58}"/>
              </a:ext>
            </a:extLst>
          </p:cNvPr>
          <p:cNvSpPr txBox="1">
            <a:spLocks/>
          </p:cNvSpPr>
          <p:nvPr userDrawn="1"/>
        </p:nvSpPr>
        <p:spPr>
          <a:xfrm>
            <a:off x="896814" y="698661"/>
            <a:ext cx="3919634" cy="205163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Google Shape;300;g23e0babc0b5_0_0">
            <a:extLst>
              <a:ext uri="{FF2B5EF4-FFF2-40B4-BE49-F238E27FC236}">
                <a16:creationId xmlns:a16="http://schemas.microsoft.com/office/drawing/2014/main" id="{B07FABB9-0246-C735-EBD4-FEC3E0EF50E1}"/>
              </a:ext>
            </a:extLst>
          </p:cNvPr>
          <p:cNvSpPr/>
          <p:nvPr userDrawn="1"/>
        </p:nvSpPr>
        <p:spPr>
          <a:xfrm rot="10800000" flipH="1">
            <a:off x="10018154" y="-1"/>
            <a:ext cx="2173846" cy="1886989"/>
          </a:xfrm>
          <a:custGeom>
            <a:avLst/>
            <a:gdLst/>
            <a:ahLst/>
            <a:cxnLst/>
            <a:rect l="l" t="t" r="r" b="b"/>
            <a:pathLst>
              <a:path w="2576388" h="2997053" extrusionOk="0">
                <a:moveTo>
                  <a:pt x="869848" y="2997053"/>
                </a:moveTo>
                <a:lnTo>
                  <a:pt x="0" y="2997053"/>
                </a:lnTo>
                <a:lnTo>
                  <a:pt x="1741" y="2943467"/>
                </a:lnTo>
                <a:cubicBezTo>
                  <a:pt x="53195" y="2397445"/>
                  <a:pt x="238835" y="1864067"/>
                  <a:pt x="553850" y="1394390"/>
                </a:cubicBezTo>
                <a:cubicBezTo>
                  <a:pt x="1026372" y="689875"/>
                  <a:pt x="1741958" y="200294"/>
                  <a:pt x="2547344" y="6056"/>
                </a:cubicBezTo>
                <a:lnTo>
                  <a:pt x="2576388" y="0"/>
                </a:lnTo>
                <a:lnTo>
                  <a:pt x="2576388" y="903102"/>
                </a:lnTo>
                <a:lnTo>
                  <a:pt x="2458553" y="939351"/>
                </a:lnTo>
                <a:cubicBezTo>
                  <a:pt x="1982610" y="1118603"/>
                  <a:pt x="1565987" y="1442855"/>
                  <a:pt x="1274371" y="1877647"/>
                </a:cubicBezTo>
                <a:cubicBezTo>
                  <a:pt x="1099401" y="2138522"/>
                  <a:pt x="978325" y="2425933"/>
                  <a:pt x="912647" y="2723929"/>
                </a:cubicBezTo>
                <a:close/>
              </a:path>
            </a:pathLst>
          </a:custGeom>
          <a:solidFill>
            <a:srgbClr val="F4CCCC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" name="Google Shape;313;g1e243f169e7_0_17">
            <a:extLst>
              <a:ext uri="{FF2B5EF4-FFF2-40B4-BE49-F238E27FC236}">
                <a16:creationId xmlns:a16="http://schemas.microsoft.com/office/drawing/2014/main" id="{FCFFE402-4CBF-7CE7-B7B2-737F4F41F3CF}"/>
              </a:ext>
            </a:extLst>
          </p:cNvPr>
          <p:cNvSpPr/>
          <p:nvPr userDrawn="1"/>
        </p:nvSpPr>
        <p:spPr>
          <a:xfrm>
            <a:off x="531844" y="5154730"/>
            <a:ext cx="6139543" cy="941094"/>
          </a:xfrm>
          <a:prstGeom prst="roundRect">
            <a:avLst>
              <a:gd name="adj" fmla="val 50000"/>
            </a:avLst>
          </a:prstGeom>
          <a:solidFill>
            <a:srgbClr val="D92027"/>
          </a:solidFill>
          <a:ln w="920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190500" sx="102000" sy="102000" algn="ctr" rotWithShape="0">
              <a:srgbClr val="000000">
                <a:alpha val="9410"/>
              </a:srgbClr>
            </a:outerShdw>
          </a:effectLst>
        </p:spPr>
        <p:txBody>
          <a:bodyPr spcFirstLastPara="1" wrap="square" lIns="0" tIns="34275" rIns="274325" bIns="3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" name="Google Shape;222;p9">
            <a:extLst>
              <a:ext uri="{FF2B5EF4-FFF2-40B4-BE49-F238E27FC236}">
                <a16:creationId xmlns:a16="http://schemas.microsoft.com/office/drawing/2014/main" id="{C9A99120-2C3C-48E8-E305-E082DC4B3B8A}"/>
              </a:ext>
            </a:extLst>
          </p:cNvPr>
          <p:cNvSpPr>
            <a:spLocks noGrp="1"/>
          </p:cNvSpPr>
          <p:nvPr>
            <p:ph type="pic" idx="2"/>
          </p:nvPr>
        </p:nvSpPr>
        <p:spPr>
          <a:xfrm>
            <a:off x="5374434" y="446734"/>
            <a:ext cx="4926562" cy="5964532"/>
          </a:xfrm>
          <a:prstGeom prst="roundRect">
            <a:avLst>
              <a:gd name="adj" fmla="val 4928"/>
            </a:avLst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6728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14;p24">
            <a:extLst>
              <a:ext uri="{FF2B5EF4-FFF2-40B4-BE49-F238E27FC236}">
                <a16:creationId xmlns:a16="http://schemas.microsoft.com/office/drawing/2014/main" id="{9784958F-0340-81F3-4AC4-3A610DEF732E}"/>
              </a:ext>
            </a:extLst>
          </p:cNvPr>
          <p:cNvSpPr/>
          <p:nvPr userDrawn="1"/>
        </p:nvSpPr>
        <p:spPr>
          <a:xfrm>
            <a:off x="10137290" y="0"/>
            <a:ext cx="2054709" cy="6858000"/>
          </a:xfrm>
          <a:prstGeom prst="rect">
            <a:avLst/>
          </a:prstGeom>
          <a:solidFill>
            <a:srgbClr val="D92027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1" name="Google Shape;162;p5">
            <a:extLst>
              <a:ext uri="{FF2B5EF4-FFF2-40B4-BE49-F238E27FC236}">
                <a16:creationId xmlns:a16="http://schemas.microsoft.com/office/drawing/2014/main" id="{4367916C-9B30-6997-D2CD-F230B9AA7543}"/>
              </a:ext>
            </a:extLst>
          </p:cNvPr>
          <p:cNvSpPr/>
          <p:nvPr userDrawn="1"/>
        </p:nvSpPr>
        <p:spPr>
          <a:xfrm>
            <a:off x="221911" y="5925866"/>
            <a:ext cx="2054708" cy="303639"/>
          </a:xfrm>
          <a:prstGeom prst="roundRect">
            <a:avLst>
              <a:gd name="adj" fmla="val 50000"/>
            </a:avLst>
          </a:prstGeom>
          <a:solidFill>
            <a:srgbClr val="F4CCCC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" name="Google Shape;106;p3">
            <a:extLst>
              <a:ext uri="{FF2B5EF4-FFF2-40B4-BE49-F238E27FC236}">
                <a16:creationId xmlns:a16="http://schemas.microsoft.com/office/drawing/2014/main" id="{337108FA-0134-8646-02B4-BD830F9D15A9}"/>
              </a:ext>
            </a:extLst>
          </p:cNvPr>
          <p:cNvSpPr/>
          <p:nvPr userDrawn="1"/>
        </p:nvSpPr>
        <p:spPr>
          <a:xfrm rot="10800000" flipH="1">
            <a:off x="9528974" y="-1"/>
            <a:ext cx="2663026" cy="3132441"/>
          </a:xfrm>
          <a:custGeom>
            <a:avLst/>
            <a:gdLst/>
            <a:ahLst/>
            <a:cxnLst/>
            <a:rect l="l" t="t" r="r" b="b"/>
            <a:pathLst>
              <a:path w="2534133" h="2980828" extrusionOk="0">
                <a:moveTo>
                  <a:pt x="0" y="2980828"/>
                </a:moveTo>
                <a:lnTo>
                  <a:pt x="872079" y="2980828"/>
                </a:lnTo>
                <a:lnTo>
                  <a:pt x="913906" y="2713905"/>
                </a:lnTo>
                <a:cubicBezTo>
                  <a:pt x="979584" y="2415909"/>
                  <a:pt x="1100660" y="2128498"/>
                  <a:pt x="1275630" y="1867623"/>
                </a:cubicBezTo>
                <a:cubicBezTo>
                  <a:pt x="1567246" y="1432831"/>
                  <a:pt x="1983869" y="1108579"/>
                  <a:pt x="2459812" y="929327"/>
                </a:cubicBezTo>
                <a:lnTo>
                  <a:pt x="2534133" y="906464"/>
                </a:lnTo>
                <a:lnTo>
                  <a:pt x="2534133" y="0"/>
                </a:lnTo>
                <a:lnTo>
                  <a:pt x="2349216" y="50698"/>
                </a:lnTo>
                <a:cubicBezTo>
                  <a:pt x="1625640" y="273359"/>
                  <a:pt x="988254" y="738560"/>
                  <a:pt x="555109" y="1384366"/>
                </a:cubicBezTo>
                <a:cubicBezTo>
                  <a:pt x="240095" y="1854043"/>
                  <a:pt x="54455" y="2387421"/>
                  <a:pt x="3000" y="2933443"/>
                </a:cubicBezTo>
                <a:close/>
              </a:path>
            </a:pathLst>
          </a:custGeom>
          <a:solidFill>
            <a:schemeClr val="lt1">
              <a:alpha val="24313"/>
            </a:schemeClr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0F9994-7C27-7277-264B-88EE976E7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3399"/>
            <a:ext cx="8969633" cy="775151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2C06DD-9A5D-B232-F475-667F9B63A5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5917A-6143-42A5-A06A-FFC4630B47D5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Google Shape;353;g24a3686e216_0_3">
            <a:extLst>
              <a:ext uri="{FF2B5EF4-FFF2-40B4-BE49-F238E27FC236}">
                <a16:creationId xmlns:a16="http://schemas.microsoft.com/office/drawing/2014/main" id="{D38D868F-6D85-C8AF-453C-111F14E3673D}"/>
              </a:ext>
            </a:extLst>
          </p:cNvPr>
          <p:cNvSpPr/>
          <p:nvPr userDrawn="1"/>
        </p:nvSpPr>
        <p:spPr>
          <a:xfrm rot="-5400000">
            <a:off x="-108685" y="3356312"/>
            <a:ext cx="3241200" cy="525300"/>
          </a:xfrm>
          <a:prstGeom prst="roundRect">
            <a:avLst>
              <a:gd name="adj" fmla="val 50000"/>
            </a:avLst>
          </a:prstGeom>
          <a:solidFill>
            <a:srgbClr val="D719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solidFill>
                  <a:srgbClr val="FFFFFF"/>
                </a:solidFill>
                <a:latin typeface="Chivo"/>
                <a:ea typeface="Chivo"/>
                <a:cs typeface="Chivo"/>
                <a:sym typeface="Chivo"/>
              </a:rPr>
              <a:t>Lorem Ipsum</a:t>
            </a:r>
            <a:endParaRPr sz="1100" dirty="0">
              <a:solidFill>
                <a:srgbClr val="FFFFFF"/>
              </a:solidFill>
              <a:latin typeface="Chivo"/>
              <a:ea typeface="Chivo"/>
              <a:cs typeface="Chivo"/>
              <a:sym typeface="Chivo"/>
            </a:endParaRPr>
          </a:p>
        </p:txBody>
      </p:sp>
      <p:sp>
        <p:nvSpPr>
          <p:cNvPr id="16" name="Google Shape;356;g24a3686e216_0_3">
            <a:extLst>
              <a:ext uri="{FF2B5EF4-FFF2-40B4-BE49-F238E27FC236}">
                <a16:creationId xmlns:a16="http://schemas.microsoft.com/office/drawing/2014/main" id="{AA633FDF-4069-8848-E1F5-D01AFF996C92}"/>
              </a:ext>
            </a:extLst>
          </p:cNvPr>
          <p:cNvSpPr/>
          <p:nvPr userDrawn="1"/>
        </p:nvSpPr>
        <p:spPr>
          <a:xfrm>
            <a:off x="2384165" y="2460386"/>
            <a:ext cx="2020500" cy="525300"/>
          </a:xfrm>
          <a:prstGeom prst="roundRect">
            <a:avLst>
              <a:gd name="adj" fmla="val 50000"/>
            </a:avLst>
          </a:prstGeom>
          <a:solidFill>
            <a:srgbClr val="D719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Chivo"/>
                <a:ea typeface="Chivo"/>
                <a:cs typeface="Chivo"/>
                <a:sym typeface="Chivo"/>
              </a:rPr>
              <a:t>Lorem Ipsum</a:t>
            </a:r>
            <a:endParaRPr sz="1100">
              <a:solidFill>
                <a:srgbClr val="FFFFFF"/>
              </a:solidFill>
              <a:latin typeface="Chivo"/>
              <a:ea typeface="Chivo"/>
              <a:cs typeface="Chivo"/>
              <a:sym typeface="Chivo"/>
            </a:endParaRPr>
          </a:p>
        </p:txBody>
      </p:sp>
      <p:sp>
        <p:nvSpPr>
          <p:cNvPr id="17" name="Google Shape;354;g24a3686e216_0_3">
            <a:extLst>
              <a:ext uri="{FF2B5EF4-FFF2-40B4-BE49-F238E27FC236}">
                <a16:creationId xmlns:a16="http://schemas.microsoft.com/office/drawing/2014/main" id="{B74D1A02-DDBD-C836-DDCF-00E0109E6540}"/>
              </a:ext>
            </a:extLst>
          </p:cNvPr>
          <p:cNvSpPr/>
          <p:nvPr userDrawn="1"/>
        </p:nvSpPr>
        <p:spPr>
          <a:xfrm>
            <a:off x="2384165" y="4279986"/>
            <a:ext cx="2020500" cy="525300"/>
          </a:xfrm>
          <a:prstGeom prst="roundRect">
            <a:avLst>
              <a:gd name="adj" fmla="val 50000"/>
            </a:avLst>
          </a:prstGeom>
          <a:solidFill>
            <a:srgbClr val="D719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Chivo"/>
                <a:ea typeface="Chivo"/>
                <a:cs typeface="Chivo"/>
                <a:sym typeface="Chivo"/>
              </a:rPr>
              <a:t>Lorem Ipsum</a:t>
            </a:r>
            <a:endParaRPr sz="1100">
              <a:solidFill>
                <a:srgbClr val="FFFFFF"/>
              </a:solidFill>
              <a:latin typeface="Chivo"/>
              <a:ea typeface="Chivo"/>
              <a:cs typeface="Chivo"/>
              <a:sym typeface="Chivo"/>
            </a:endParaRPr>
          </a:p>
        </p:txBody>
      </p:sp>
      <p:sp>
        <p:nvSpPr>
          <p:cNvPr id="18" name="Google Shape;357;g24a3686e216_0_3">
            <a:extLst>
              <a:ext uri="{FF2B5EF4-FFF2-40B4-BE49-F238E27FC236}">
                <a16:creationId xmlns:a16="http://schemas.microsoft.com/office/drawing/2014/main" id="{1A3506B7-7039-0D00-0DE0-F29152397EA9}"/>
              </a:ext>
            </a:extLst>
          </p:cNvPr>
          <p:cNvSpPr/>
          <p:nvPr userDrawn="1"/>
        </p:nvSpPr>
        <p:spPr>
          <a:xfrm>
            <a:off x="4938065" y="1997400"/>
            <a:ext cx="4869770" cy="525300"/>
          </a:xfrm>
          <a:prstGeom prst="roundRect">
            <a:avLst>
              <a:gd name="adj" fmla="val 50000"/>
            </a:avLst>
          </a:prstGeom>
          <a:solidFill>
            <a:srgbClr val="D719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Chivo"/>
                <a:ea typeface="Chivo"/>
                <a:cs typeface="Chivo"/>
                <a:sym typeface="Chivo"/>
              </a:rPr>
              <a:t>Lorem Ipsum</a:t>
            </a:r>
            <a:endParaRPr sz="1100">
              <a:solidFill>
                <a:srgbClr val="FFFFFF"/>
              </a:solidFill>
              <a:latin typeface="Chivo"/>
              <a:ea typeface="Chivo"/>
              <a:cs typeface="Chivo"/>
              <a:sym typeface="Chivo"/>
            </a:endParaRPr>
          </a:p>
        </p:txBody>
      </p:sp>
      <p:sp>
        <p:nvSpPr>
          <p:cNvPr id="19" name="Google Shape;358;g24a3686e216_0_3">
            <a:extLst>
              <a:ext uri="{FF2B5EF4-FFF2-40B4-BE49-F238E27FC236}">
                <a16:creationId xmlns:a16="http://schemas.microsoft.com/office/drawing/2014/main" id="{8B9B9341-06EE-C583-3399-32CFEC2CC15D}"/>
              </a:ext>
            </a:extLst>
          </p:cNvPr>
          <p:cNvSpPr/>
          <p:nvPr userDrawn="1"/>
        </p:nvSpPr>
        <p:spPr>
          <a:xfrm>
            <a:off x="4938065" y="2903700"/>
            <a:ext cx="4869770" cy="525300"/>
          </a:xfrm>
          <a:prstGeom prst="roundRect">
            <a:avLst>
              <a:gd name="adj" fmla="val 50000"/>
            </a:avLst>
          </a:prstGeom>
          <a:solidFill>
            <a:srgbClr val="D719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Chivo"/>
                <a:ea typeface="Chivo"/>
                <a:cs typeface="Chivo"/>
                <a:sym typeface="Chivo"/>
              </a:rPr>
              <a:t>Lorem Ipsum</a:t>
            </a:r>
            <a:endParaRPr sz="1100">
              <a:solidFill>
                <a:srgbClr val="FFFFFF"/>
              </a:solidFill>
              <a:latin typeface="Chivo"/>
              <a:ea typeface="Chivo"/>
              <a:cs typeface="Chivo"/>
              <a:sym typeface="Chivo"/>
            </a:endParaRPr>
          </a:p>
        </p:txBody>
      </p:sp>
      <p:sp>
        <p:nvSpPr>
          <p:cNvPr id="20" name="Google Shape;359;g24a3686e216_0_3">
            <a:extLst>
              <a:ext uri="{FF2B5EF4-FFF2-40B4-BE49-F238E27FC236}">
                <a16:creationId xmlns:a16="http://schemas.microsoft.com/office/drawing/2014/main" id="{C33AE224-EAB8-9832-AAF6-3ED1F4130B33}"/>
              </a:ext>
            </a:extLst>
          </p:cNvPr>
          <p:cNvSpPr/>
          <p:nvPr userDrawn="1"/>
        </p:nvSpPr>
        <p:spPr>
          <a:xfrm>
            <a:off x="4938064" y="3808900"/>
            <a:ext cx="4869769" cy="525300"/>
          </a:xfrm>
          <a:prstGeom prst="roundRect">
            <a:avLst>
              <a:gd name="adj" fmla="val 50000"/>
            </a:avLst>
          </a:prstGeom>
          <a:solidFill>
            <a:srgbClr val="D719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Chivo"/>
                <a:ea typeface="Chivo"/>
                <a:cs typeface="Chivo"/>
                <a:sym typeface="Chivo"/>
              </a:rPr>
              <a:t>Lorem Ipsum</a:t>
            </a:r>
            <a:endParaRPr sz="1100">
              <a:solidFill>
                <a:srgbClr val="FFFFFF"/>
              </a:solidFill>
              <a:latin typeface="Chivo"/>
              <a:ea typeface="Chivo"/>
              <a:cs typeface="Chivo"/>
              <a:sym typeface="Chivo"/>
            </a:endParaRPr>
          </a:p>
        </p:txBody>
      </p:sp>
      <p:sp>
        <p:nvSpPr>
          <p:cNvPr id="21" name="Google Shape;360;g24a3686e216_0_3">
            <a:extLst>
              <a:ext uri="{FF2B5EF4-FFF2-40B4-BE49-F238E27FC236}">
                <a16:creationId xmlns:a16="http://schemas.microsoft.com/office/drawing/2014/main" id="{52A23683-B933-D30C-F39D-B00F4E0A5EDD}"/>
              </a:ext>
            </a:extLst>
          </p:cNvPr>
          <p:cNvSpPr/>
          <p:nvPr userDrawn="1"/>
        </p:nvSpPr>
        <p:spPr>
          <a:xfrm>
            <a:off x="4938065" y="4715200"/>
            <a:ext cx="4869768" cy="525300"/>
          </a:xfrm>
          <a:prstGeom prst="roundRect">
            <a:avLst>
              <a:gd name="adj" fmla="val 50000"/>
            </a:avLst>
          </a:prstGeom>
          <a:solidFill>
            <a:srgbClr val="D719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Chivo"/>
                <a:ea typeface="Chivo"/>
                <a:cs typeface="Chivo"/>
                <a:sym typeface="Chivo"/>
              </a:rPr>
              <a:t>Lorem Ipsum</a:t>
            </a:r>
            <a:endParaRPr sz="1100">
              <a:solidFill>
                <a:srgbClr val="FFFFFF"/>
              </a:solidFill>
              <a:latin typeface="Chivo"/>
              <a:ea typeface="Chivo"/>
              <a:cs typeface="Chivo"/>
              <a:sym typeface="Chivo"/>
            </a:endParaRPr>
          </a:p>
        </p:txBody>
      </p:sp>
      <p:cxnSp>
        <p:nvCxnSpPr>
          <p:cNvPr id="22" name="Google Shape;361;g24a3686e216_0_3">
            <a:extLst>
              <a:ext uri="{FF2B5EF4-FFF2-40B4-BE49-F238E27FC236}">
                <a16:creationId xmlns:a16="http://schemas.microsoft.com/office/drawing/2014/main" id="{5431A61E-28A2-7931-0499-4DB3DB4C45AC}"/>
              </a:ext>
            </a:extLst>
          </p:cNvPr>
          <p:cNvCxnSpPr>
            <a:cxnSpLocks/>
            <a:stCxn id="16" idx="3"/>
            <a:endCxn id="18" idx="1"/>
          </p:cNvCxnSpPr>
          <p:nvPr userDrawn="1"/>
        </p:nvCxnSpPr>
        <p:spPr>
          <a:xfrm flipV="1">
            <a:off x="4404665" y="2260050"/>
            <a:ext cx="533400" cy="462986"/>
          </a:xfrm>
          <a:prstGeom prst="bentConnector3">
            <a:avLst>
              <a:gd name="adj1" fmla="val 50000"/>
            </a:avLst>
          </a:prstGeom>
          <a:noFill/>
          <a:ln w="317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Google Shape;362;g24a3686e216_0_3">
            <a:extLst>
              <a:ext uri="{FF2B5EF4-FFF2-40B4-BE49-F238E27FC236}">
                <a16:creationId xmlns:a16="http://schemas.microsoft.com/office/drawing/2014/main" id="{112C0975-2C4D-FA15-1982-763CACE324F3}"/>
              </a:ext>
            </a:extLst>
          </p:cNvPr>
          <p:cNvCxnSpPr>
            <a:cxnSpLocks/>
            <a:stCxn id="16" idx="3"/>
            <a:endCxn id="19" idx="1"/>
          </p:cNvCxnSpPr>
          <p:nvPr userDrawn="1"/>
        </p:nvCxnSpPr>
        <p:spPr>
          <a:xfrm>
            <a:off x="4404665" y="2723036"/>
            <a:ext cx="533400" cy="443314"/>
          </a:xfrm>
          <a:prstGeom prst="bentConnector3">
            <a:avLst>
              <a:gd name="adj1" fmla="val 50000"/>
            </a:avLst>
          </a:prstGeom>
          <a:noFill/>
          <a:ln w="317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363;g24a3686e216_0_3">
            <a:extLst>
              <a:ext uri="{FF2B5EF4-FFF2-40B4-BE49-F238E27FC236}">
                <a16:creationId xmlns:a16="http://schemas.microsoft.com/office/drawing/2014/main" id="{DDFA967A-BDEB-2B68-32F5-07971F3AD686}"/>
              </a:ext>
            </a:extLst>
          </p:cNvPr>
          <p:cNvCxnSpPr>
            <a:cxnSpLocks/>
            <a:stCxn id="20" idx="1"/>
            <a:endCxn id="17" idx="3"/>
          </p:cNvCxnSpPr>
          <p:nvPr userDrawn="1"/>
        </p:nvCxnSpPr>
        <p:spPr>
          <a:xfrm rot="10800000" flipV="1">
            <a:off x="4404666" y="4071550"/>
            <a:ext cx="533399" cy="471086"/>
          </a:xfrm>
          <a:prstGeom prst="bentConnector3">
            <a:avLst>
              <a:gd name="adj1" fmla="val 50000"/>
            </a:avLst>
          </a:prstGeom>
          <a:noFill/>
          <a:ln w="317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" name="Google Shape;364;g24a3686e216_0_3">
            <a:extLst>
              <a:ext uri="{FF2B5EF4-FFF2-40B4-BE49-F238E27FC236}">
                <a16:creationId xmlns:a16="http://schemas.microsoft.com/office/drawing/2014/main" id="{49ADC5BA-D91C-4E2B-B49D-8E0C68AA70EB}"/>
              </a:ext>
            </a:extLst>
          </p:cNvPr>
          <p:cNvCxnSpPr>
            <a:cxnSpLocks/>
            <a:stCxn id="21" idx="1"/>
            <a:endCxn id="17" idx="3"/>
          </p:cNvCxnSpPr>
          <p:nvPr userDrawn="1"/>
        </p:nvCxnSpPr>
        <p:spPr>
          <a:xfrm rot="10800000">
            <a:off x="4404665" y="4542636"/>
            <a:ext cx="533400" cy="435214"/>
          </a:xfrm>
          <a:prstGeom prst="bentConnector3">
            <a:avLst>
              <a:gd name="adj1" fmla="val 50000"/>
            </a:avLst>
          </a:prstGeom>
          <a:noFill/>
          <a:ln w="317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4" name="Google Shape;352;g24a3686e216_0_3">
            <a:extLst>
              <a:ext uri="{FF2B5EF4-FFF2-40B4-BE49-F238E27FC236}">
                <a16:creationId xmlns:a16="http://schemas.microsoft.com/office/drawing/2014/main" id="{FB1AD275-3C99-EEE8-179B-A75DA0E2F398}"/>
              </a:ext>
            </a:extLst>
          </p:cNvPr>
          <p:cNvCxnSpPr>
            <a:cxnSpLocks/>
            <a:stCxn id="17" idx="1"/>
            <a:endCxn id="16" idx="1"/>
          </p:cNvCxnSpPr>
          <p:nvPr userDrawn="1"/>
        </p:nvCxnSpPr>
        <p:spPr>
          <a:xfrm rot="10800000">
            <a:off x="2384165" y="2723036"/>
            <a:ext cx="12700" cy="1819600"/>
          </a:xfrm>
          <a:prstGeom prst="bentConnector3">
            <a:avLst>
              <a:gd name="adj1" fmla="val 1800000"/>
            </a:avLst>
          </a:prstGeom>
          <a:noFill/>
          <a:ln w="317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EF3BA84-D419-3206-C689-0C3F1BD92F89}"/>
              </a:ext>
            </a:extLst>
          </p:cNvPr>
          <p:cNvCxnSpPr>
            <a:cxnSpLocks/>
            <a:stCxn id="15" idx="2"/>
          </p:cNvCxnSpPr>
          <p:nvPr userDrawn="1"/>
        </p:nvCxnSpPr>
        <p:spPr>
          <a:xfrm>
            <a:off x="1774565" y="3618962"/>
            <a:ext cx="413236" cy="0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98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96;p1">
            <a:extLst>
              <a:ext uri="{FF2B5EF4-FFF2-40B4-BE49-F238E27FC236}">
                <a16:creationId xmlns:a16="http://schemas.microsoft.com/office/drawing/2014/main" id="{9CDC5668-30E7-8B7E-A1B2-505B49372535}"/>
              </a:ext>
            </a:extLst>
          </p:cNvPr>
          <p:cNvSpPr/>
          <p:nvPr userDrawn="1"/>
        </p:nvSpPr>
        <p:spPr>
          <a:xfrm rot="5400000" flipH="1">
            <a:off x="-2091397" y="2099388"/>
            <a:ext cx="6838200" cy="2659225"/>
          </a:xfrm>
          <a:prstGeom prst="round2SameRect">
            <a:avLst>
              <a:gd name="adj1" fmla="val 10176"/>
              <a:gd name="adj2" fmla="val 0"/>
            </a:avLst>
          </a:prstGeom>
          <a:solidFill>
            <a:srgbClr val="D92027"/>
          </a:solidFill>
          <a:ln>
            <a:noFill/>
          </a:ln>
          <a:effectLst>
            <a:outerShdw blurRad="185738" dist="85725" algn="bl" rotWithShape="0">
              <a:srgbClr val="000000">
                <a:alpha val="298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" name="Google Shape;97;p1">
            <a:extLst>
              <a:ext uri="{FF2B5EF4-FFF2-40B4-BE49-F238E27FC236}">
                <a16:creationId xmlns:a16="http://schemas.microsoft.com/office/drawing/2014/main" id="{DE063E57-8EF0-0C15-0BC1-70C02FBDC4BD}"/>
              </a:ext>
            </a:extLst>
          </p:cNvPr>
          <p:cNvPicPr preferRelativeResize="0"/>
          <p:nvPr userDrawn="1"/>
        </p:nvPicPr>
        <p:blipFill rotWithShape="1">
          <a:blip r:embed="rId2">
            <a:alphaModFix amt="17000"/>
          </a:blip>
          <a:srcRect l="38427"/>
          <a:stretch/>
        </p:blipFill>
        <p:spPr>
          <a:xfrm>
            <a:off x="0" y="365125"/>
            <a:ext cx="4966151" cy="6744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FED5BB9-6A0F-3402-8E08-F16302A23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9730" y="589062"/>
            <a:ext cx="814407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B87DAC7-2E9D-1871-22C9-B038150CE2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5917A-6143-42A5-A06A-FFC4630B47D5}" type="slidenum">
              <a:rPr lang="en-GB" smtClean="0"/>
              <a:t>‹#›</a:t>
            </a:fld>
            <a:endParaRPr lang="en-GB"/>
          </a:p>
        </p:txBody>
      </p:sp>
      <p:graphicFrame>
        <p:nvGraphicFramePr>
          <p:cNvPr id="25" name="Table 25">
            <a:extLst>
              <a:ext uri="{FF2B5EF4-FFF2-40B4-BE49-F238E27FC236}">
                <a16:creationId xmlns:a16="http://schemas.microsoft.com/office/drawing/2014/main" id="{51C64341-30C6-6B55-8F48-768E454D425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90129013"/>
              </p:ext>
            </p:extLst>
          </p:nvPr>
        </p:nvGraphicFramePr>
        <p:xfrm>
          <a:off x="3209730" y="2131059"/>
          <a:ext cx="8144070" cy="3821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8814">
                  <a:extLst>
                    <a:ext uri="{9D8B030D-6E8A-4147-A177-3AD203B41FA5}">
                      <a16:colId xmlns:a16="http://schemas.microsoft.com/office/drawing/2014/main" val="3321079008"/>
                    </a:ext>
                  </a:extLst>
                </a:gridCol>
                <a:gridCol w="1628814">
                  <a:extLst>
                    <a:ext uri="{9D8B030D-6E8A-4147-A177-3AD203B41FA5}">
                      <a16:colId xmlns:a16="http://schemas.microsoft.com/office/drawing/2014/main" val="1333988786"/>
                    </a:ext>
                  </a:extLst>
                </a:gridCol>
                <a:gridCol w="1628814">
                  <a:extLst>
                    <a:ext uri="{9D8B030D-6E8A-4147-A177-3AD203B41FA5}">
                      <a16:colId xmlns:a16="http://schemas.microsoft.com/office/drawing/2014/main" val="617168806"/>
                    </a:ext>
                  </a:extLst>
                </a:gridCol>
                <a:gridCol w="1628814">
                  <a:extLst>
                    <a:ext uri="{9D8B030D-6E8A-4147-A177-3AD203B41FA5}">
                      <a16:colId xmlns:a16="http://schemas.microsoft.com/office/drawing/2014/main" val="3263214868"/>
                    </a:ext>
                  </a:extLst>
                </a:gridCol>
                <a:gridCol w="1628814">
                  <a:extLst>
                    <a:ext uri="{9D8B030D-6E8A-4147-A177-3AD203B41FA5}">
                      <a16:colId xmlns:a16="http://schemas.microsoft.com/office/drawing/2014/main" val="3895227739"/>
                    </a:ext>
                  </a:extLst>
                </a:gridCol>
              </a:tblGrid>
              <a:tr h="54598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D7192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D7192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D7192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D7192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D719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791912"/>
                  </a:ext>
                </a:extLst>
              </a:tr>
              <a:tr h="54598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EE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EE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EE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EE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EE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262425"/>
                  </a:ext>
                </a:extLst>
              </a:tr>
              <a:tr h="54598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3EBE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3EBE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3EBE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3EBE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3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013579"/>
                  </a:ext>
                </a:extLst>
              </a:tr>
              <a:tr h="54598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EE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EE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EE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EE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EE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845652"/>
                  </a:ext>
                </a:extLst>
              </a:tr>
              <a:tr h="54598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3EBE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F3EBE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3EBE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3EBE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3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344183"/>
                  </a:ext>
                </a:extLst>
              </a:tr>
              <a:tr h="54598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EE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EE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EE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EE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EE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228516"/>
                  </a:ext>
                </a:extLst>
              </a:tr>
              <a:tr h="54598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3EBE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3EBE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3EBE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3EBE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3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37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488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811A3-EFD7-421D-FF38-7B715216E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8746" y="383280"/>
            <a:ext cx="8714509" cy="673019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7D4F077-0A04-0123-E4D2-D80B095183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5917A-6143-42A5-A06A-FFC4630B47D5}" type="slidenum">
              <a:rPr lang="en-GB" smtClean="0"/>
              <a:t>‹#›</a:t>
            </a:fld>
            <a:endParaRPr lang="en-GB"/>
          </a:p>
        </p:txBody>
      </p:sp>
      <p:sp>
        <p:nvSpPr>
          <p:cNvPr id="4" name="Google Shape;423;g24b3bc8104e_0_2">
            <a:extLst>
              <a:ext uri="{FF2B5EF4-FFF2-40B4-BE49-F238E27FC236}">
                <a16:creationId xmlns:a16="http://schemas.microsoft.com/office/drawing/2014/main" id="{55D19E98-49EF-1F60-4E85-9948C015226E}"/>
              </a:ext>
            </a:extLst>
          </p:cNvPr>
          <p:cNvSpPr/>
          <p:nvPr userDrawn="1"/>
        </p:nvSpPr>
        <p:spPr>
          <a:xfrm>
            <a:off x="918318" y="1250302"/>
            <a:ext cx="10515148" cy="5058588"/>
          </a:xfrm>
          <a:custGeom>
            <a:avLst/>
            <a:gdLst/>
            <a:ahLst/>
            <a:cxnLst/>
            <a:rect l="l" t="t" r="r" b="b"/>
            <a:pathLst>
              <a:path w="2316" h="1112" extrusionOk="0">
                <a:moveTo>
                  <a:pt x="4" y="864"/>
                </a:moveTo>
                <a:cubicBezTo>
                  <a:pt x="4" y="864"/>
                  <a:pt x="4" y="864"/>
                  <a:pt x="4" y="864"/>
                </a:cubicBezTo>
                <a:cubicBezTo>
                  <a:pt x="4" y="865"/>
                  <a:pt x="3" y="866"/>
                  <a:pt x="2" y="866"/>
                </a:cubicBezTo>
                <a:cubicBezTo>
                  <a:pt x="1" y="866"/>
                  <a:pt x="0" y="865"/>
                  <a:pt x="0" y="864"/>
                </a:cubicBezTo>
                <a:cubicBezTo>
                  <a:pt x="0" y="864"/>
                  <a:pt x="0" y="864"/>
                  <a:pt x="0" y="864"/>
                </a:cubicBezTo>
                <a:cubicBezTo>
                  <a:pt x="0" y="862"/>
                  <a:pt x="1" y="862"/>
                  <a:pt x="2" y="862"/>
                </a:cubicBezTo>
                <a:cubicBezTo>
                  <a:pt x="3" y="862"/>
                  <a:pt x="4" y="862"/>
                  <a:pt x="4" y="864"/>
                </a:cubicBezTo>
                <a:close/>
                <a:moveTo>
                  <a:pt x="4" y="842"/>
                </a:moveTo>
                <a:cubicBezTo>
                  <a:pt x="4" y="842"/>
                  <a:pt x="4" y="842"/>
                  <a:pt x="4" y="842"/>
                </a:cubicBezTo>
                <a:cubicBezTo>
                  <a:pt x="4" y="843"/>
                  <a:pt x="3" y="844"/>
                  <a:pt x="2" y="844"/>
                </a:cubicBezTo>
                <a:cubicBezTo>
                  <a:pt x="1" y="844"/>
                  <a:pt x="0" y="843"/>
                  <a:pt x="0" y="842"/>
                </a:cubicBezTo>
                <a:cubicBezTo>
                  <a:pt x="0" y="842"/>
                  <a:pt x="0" y="842"/>
                  <a:pt x="0" y="842"/>
                </a:cubicBezTo>
                <a:cubicBezTo>
                  <a:pt x="0" y="841"/>
                  <a:pt x="1" y="840"/>
                  <a:pt x="2" y="840"/>
                </a:cubicBezTo>
                <a:cubicBezTo>
                  <a:pt x="3" y="840"/>
                  <a:pt x="4" y="841"/>
                  <a:pt x="4" y="842"/>
                </a:cubicBezTo>
                <a:close/>
                <a:moveTo>
                  <a:pt x="4" y="821"/>
                </a:moveTo>
                <a:cubicBezTo>
                  <a:pt x="4" y="821"/>
                  <a:pt x="4" y="821"/>
                  <a:pt x="4" y="821"/>
                </a:cubicBezTo>
                <a:cubicBezTo>
                  <a:pt x="4" y="822"/>
                  <a:pt x="3" y="823"/>
                  <a:pt x="2" y="823"/>
                </a:cubicBezTo>
                <a:cubicBezTo>
                  <a:pt x="1" y="823"/>
                  <a:pt x="0" y="822"/>
                  <a:pt x="0" y="821"/>
                </a:cubicBezTo>
                <a:cubicBezTo>
                  <a:pt x="0" y="821"/>
                  <a:pt x="0" y="821"/>
                  <a:pt x="0" y="821"/>
                </a:cubicBezTo>
                <a:cubicBezTo>
                  <a:pt x="0" y="820"/>
                  <a:pt x="1" y="819"/>
                  <a:pt x="2" y="819"/>
                </a:cubicBezTo>
                <a:cubicBezTo>
                  <a:pt x="3" y="819"/>
                  <a:pt x="4" y="820"/>
                  <a:pt x="4" y="821"/>
                </a:cubicBezTo>
                <a:close/>
                <a:moveTo>
                  <a:pt x="4" y="799"/>
                </a:moveTo>
                <a:cubicBezTo>
                  <a:pt x="4" y="799"/>
                  <a:pt x="4" y="799"/>
                  <a:pt x="4" y="799"/>
                </a:cubicBezTo>
                <a:cubicBezTo>
                  <a:pt x="4" y="800"/>
                  <a:pt x="3" y="801"/>
                  <a:pt x="2" y="801"/>
                </a:cubicBezTo>
                <a:cubicBezTo>
                  <a:pt x="1" y="801"/>
                  <a:pt x="0" y="800"/>
                  <a:pt x="0" y="799"/>
                </a:cubicBezTo>
                <a:cubicBezTo>
                  <a:pt x="0" y="799"/>
                  <a:pt x="0" y="799"/>
                  <a:pt x="0" y="799"/>
                </a:cubicBezTo>
                <a:cubicBezTo>
                  <a:pt x="0" y="798"/>
                  <a:pt x="1" y="797"/>
                  <a:pt x="2" y="797"/>
                </a:cubicBezTo>
                <a:cubicBezTo>
                  <a:pt x="3" y="797"/>
                  <a:pt x="4" y="798"/>
                  <a:pt x="4" y="799"/>
                </a:cubicBezTo>
                <a:close/>
                <a:moveTo>
                  <a:pt x="4" y="778"/>
                </a:moveTo>
                <a:cubicBezTo>
                  <a:pt x="4" y="778"/>
                  <a:pt x="4" y="778"/>
                  <a:pt x="4" y="778"/>
                </a:cubicBezTo>
                <a:cubicBezTo>
                  <a:pt x="4" y="779"/>
                  <a:pt x="3" y="780"/>
                  <a:pt x="2" y="780"/>
                </a:cubicBezTo>
                <a:cubicBezTo>
                  <a:pt x="1" y="780"/>
                  <a:pt x="0" y="779"/>
                  <a:pt x="0" y="778"/>
                </a:cubicBezTo>
                <a:cubicBezTo>
                  <a:pt x="0" y="778"/>
                  <a:pt x="0" y="778"/>
                  <a:pt x="0" y="778"/>
                </a:cubicBezTo>
                <a:cubicBezTo>
                  <a:pt x="0" y="777"/>
                  <a:pt x="1" y="776"/>
                  <a:pt x="2" y="776"/>
                </a:cubicBezTo>
                <a:cubicBezTo>
                  <a:pt x="3" y="776"/>
                  <a:pt x="4" y="777"/>
                  <a:pt x="4" y="778"/>
                </a:cubicBezTo>
                <a:close/>
                <a:moveTo>
                  <a:pt x="4" y="756"/>
                </a:moveTo>
                <a:cubicBezTo>
                  <a:pt x="4" y="756"/>
                  <a:pt x="4" y="756"/>
                  <a:pt x="4" y="756"/>
                </a:cubicBezTo>
                <a:cubicBezTo>
                  <a:pt x="4" y="757"/>
                  <a:pt x="3" y="758"/>
                  <a:pt x="2" y="758"/>
                </a:cubicBezTo>
                <a:cubicBezTo>
                  <a:pt x="1" y="758"/>
                  <a:pt x="0" y="757"/>
                  <a:pt x="0" y="756"/>
                </a:cubicBezTo>
                <a:cubicBezTo>
                  <a:pt x="0" y="756"/>
                  <a:pt x="0" y="756"/>
                  <a:pt x="0" y="756"/>
                </a:cubicBezTo>
                <a:cubicBezTo>
                  <a:pt x="0" y="755"/>
                  <a:pt x="1" y="754"/>
                  <a:pt x="2" y="754"/>
                </a:cubicBezTo>
                <a:cubicBezTo>
                  <a:pt x="3" y="754"/>
                  <a:pt x="4" y="755"/>
                  <a:pt x="4" y="756"/>
                </a:cubicBezTo>
                <a:close/>
                <a:moveTo>
                  <a:pt x="4" y="735"/>
                </a:moveTo>
                <a:cubicBezTo>
                  <a:pt x="4" y="735"/>
                  <a:pt x="4" y="735"/>
                  <a:pt x="4" y="735"/>
                </a:cubicBezTo>
                <a:cubicBezTo>
                  <a:pt x="4" y="736"/>
                  <a:pt x="3" y="737"/>
                  <a:pt x="2" y="737"/>
                </a:cubicBezTo>
                <a:cubicBezTo>
                  <a:pt x="1" y="737"/>
                  <a:pt x="0" y="736"/>
                  <a:pt x="0" y="735"/>
                </a:cubicBezTo>
                <a:cubicBezTo>
                  <a:pt x="0" y="735"/>
                  <a:pt x="0" y="735"/>
                  <a:pt x="0" y="735"/>
                </a:cubicBezTo>
                <a:cubicBezTo>
                  <a:pt x="0" y="734"/>
                  <a:pt x="1" y="733"/>
                  <a:pt x="2" y="733"/>
                </a:cubicBezTo>
                <a:cubicBezTo>
                  <a:pt x="3" y="733"/>
                  <a:pt x="4" y="734"/>
                  <a:pt x="4" y="735"/>
                </a:cubicBezTo>
                <a:close/>
                <a:moveTo>
                  <a:pt x="4" y="714"/>
                </a:moveTo>
                <a:cubicBezTo>
                  <a:pt x="4" y="714"/>
                  <a:pt x="4" y="714"/>
                  <a:pt x="4" y="714"/>
                </a:cubicBezTo>
                <a:cubicBezTo>
                  <a:pt x="4" y="715"/>
                  <a:pt x="3" y="716"/>
                  <a:pt x="2" y="716"/>
                </a:cubicBezTo>
                <a:cubicBezTo>
                  <a:pt x="1" y="716"/>
                  <a:pt x="0" y="715"/>
                  <a:pt x="0" y="714"/>
                </a:cubicBezTo>
                <a:cubicBezTo>
                  <a:pt x="0" y="714"/>
                  <a:pt x="0" y="714"/>
                  <a:pt x="0" y="714"/>
                </a:cubicBezTo>
                <a:cubicBezTo>
                  <a:pt x="0" y="712"/>
                  <a:pt x="1" y="712"/>
                  <a:pt x="2" y="712"/>
                </a:cubicBezTo>
                <a:cubicBezTo>
                  <a:pt x="3" y="712"/>
                  <a:pt x="4" y="712"/>
                  <a:pt x="4" y="714"/>
                </a:cubicBezTo>
                <a:close/>
                <a:moveTo>
                  <a:pt x="4" y="692"/>
                </a:moveTo>
                <a:cubicBezTo>
                  <a:pt x="4" y="692"/>
                  <a:pt x="4" y="692"/>
                  <a:pt x="4" y="692"/>
                </a:cubicBezTo>
                <a:cubicBezTo>
                  <a:pt x="4" y="693"/>
                  <a:pt x="3" y="694"/>
                  <a:pt x="2" y="694"/>
                </a:cubicBezTo>
                <a:cubicBezTo>
                  <a:pt x="1" y="694"/>
                  <a:pt x="0" y="693"/>
                  <a:pt x="0" y="692"/>
                </a:cubicBezTo>
                <a:cubicBezTo>
                  <a:pt x="0" y="692"/>
                  <a:pt x="0" y="692"/>
                  <a:pt x="0" y="692"/>
                </a:cubicBezTo>
                <a:cubicBezTo>
                  <a:pt x="0" y="691"/>
                  <a:pt x="1" y="690"/>
                  <a:pt x="2" y="690"/>
                </a:cubicBezTo>
                <a:cubicBezTo>
                  <a:pt x="3" y="690"/>
                  <a:pt x="4" y="691"/>
                  <a:pt x="4" y="692"/>
                </a:cubicBezTo>
                <a:close/>
                <a:moveTo>
                  <a:pt x="4" y="671"/>
                </a:moveTo>
                <a:cubicBezTo>
                  <a:pt x="4" y="671"/>
                  <a:pt x="4" y="671"/>
                  <a:pt x="4" y="671"/>
                </a:cubicBezTo>
                <a:cubicBezTo>
                  <a:pt x="4" y="672"/>
                  <a:pt x="3" y="673"/>
                  <a:pt x="2" y="673"/>
                </a:cubicBezTo>
                <a:cubicBezTo>
                  <a:pt x="1" y="673"/>
                  <a:pt x="0" y="672"/>
                  <a:pt x="0" y="671"/>
                </a:cubicBezTo>
                <a:cubicBezTo>
                  <a:pt x="0" y="671"/>
                  <a:pt x="0" y="671"/>
                  <a:pt x="0" y="671"/>
                </a:cubicBezTo>
                <a:cubicBezTo>
                  <a:pt x="0" y="670"/>
                  <a:pt x="1" y="669"/>
                  <a:pt x="2" y="669"/>
                </a:cubicBezTo>
                <a:cubicBezTo>
                  <a:pt x="3" y="669"/>
                  <a:pt x="4" y="670"/>
                  <a:pt x="4" y="671"/>
                </a:cubicBezTo>
                <a:close/>
                <a:moveTo>
                  <a:pt x="4" y="649"/>
                </a:moveTo>
                <a:cubicBezTo>
                  <a:pt x="4" y="649"/>
                  <a:pt x="4" y="649"/>
                  <a:pt x="4" y="649"/>
                </a:cubicBezTo>
                <a:cubicBezTo>
                  <a:pt x="4" y="650"/>
                  <a:pt x="3" y="651"/>
                  <a:pt x="2" y="651"/>
                </a:cubicBezTo>
                <a:cubicBezTo>
                  <a:pt x="1" y="651"/>
                  <a:pt x="0" y="650"/>
                  <a:pt x="0" y="649"/>
                </a:cubicBezTo>
                <a:cubicBezTo>
                  <a:pt x="0" y="649"/>
                  <a:pt x="0" y="649"/>
                  <a:pt x="0" y="649"/>
                </a:cubicBezTo>
                <a:cubicBezTo>
                  <a:pt x="0" y="648"/>
                  <a:pt x="1" y="647"/>
                  <a:pt x="2" y="647"/>
                </a:cubicBezTo>
                <a:cubicBezTo>
                  <a:pt x="3" y="647"/>
                  <a:pt x="4" y="648"/>
                  <a:pt x="4" y="649"/>
                </a:cubicBezTo>
                <a:close/>
                <a:moveTo>
                  <a:pt x="4" y="628"/>
                </a:moveTo>
                <a:cubicBezTo>
                  <a:pt x="4" y="628"/>
                  <a:pt x="4" y="628"/>
                  <a:pt x="4" y="628"/>
                </a:cubicBezTo>
                <a:cubicBezTo>
                  <a:pt x="4" y="629"/>
                  <a:pt x="3" y="630"/>
                  <a:pt x="2" y="630"/>
                </a:cubicBezTo>
                <a:cubicBezTo>
                  <a:pt x="1" y="630"/>
                  <a:pt x="0" y="629"/>
                  <a:pt x="0" y="628"/>
                </a:cubicBezTo>
                <a:cubicBezTo>
                  <a:pt x="0" y="628"/>
                  <a:pt x="0" y="628"/>
                  <a:pt x="0" y="628"/>
                </a:cubicBezTo>
                <a:cubicBezTo>
                  <a:pt x="0" y="627"/>
                  <a:pt x="1" y="626"/>
                  <a:pt x="2" y="626"/>
                </a:cubicBezTo>
                <a:cubicBezTo>
                  <a:pt x="3" y="626"/>
                  <a:pt x="4" y="627"/>
                  <a:pt x="4" y="628"/>
                </a:cubicBezTo>
                <a:close/>
                <a:moveTo>
                  <a:pt x="4" y="606"/>
                </a:moveTo>
                <a:cubicBezTo>
                  <a:pt x="4" y="606"/>
                  <a:pt x="4" y="606"/>
                  <a:pt x="4" y="606"/>
                </a:cubicBezTo>
                <a:cubicBezTo>
                  <a:pt x="4" y="607"/>
                  <a:pt x="3" y="608"/>
                  <a:pt x="2" y="608"/>
                </a:cubicBezTo>
                <a:cubicBezTo>
                  <a:pt x="1" y="608"/>
                  <a:pt x="0" y="607"/>
                  <a:pt x="0" y="606"/>
                </a:cubicBezTo>
                <a:cubicBezTo>
                  <a:pt x="0" y="606"/>
                  <a:pt x="0" y="606"/>
                  <a:pt x="0" y="606"/>
                </a:cubicBezTo>
                <a:cubicBezTo>
                  <a:pt x="0" y="605"/>
                  <a:pt x="1" y="604"/>
                  <a:pt x="2" y="604"/>
                </a:cubicBezTo>
                <a:cubicBezTo>
                  <a:pt x="3" y="604"/>
                  <a:pt x="4" y="605"/>
                  <a:pt x="4" y="606"/>
                </a:cubicBezTo>
                <a:close/>
                <a:moveTo>
                  <a:pt x="4" y="585"/>
                </a:moveTo>
                <a:cubicBezTo>
                  <a:pt x="4" y="585"/>
                  <a:pt x="4" y="585"/>
                  <a:pt x="4" y="585"/>
                </a:cubicBezTo>
                <a:cubicBezTo>
                  <a:pt x="4" y="586"/>
                  <a:pt x="3" y="587"/>
                  <a:pt x="2" y="587"/>
                </a:cubicBezTo>
                <a:cubicBezTo>
                  <a:pt x="1" y="587"/>
                  <a:pt x="0" y="586"/>
                  <a:pt x="0" y="585"/>
                </a:cubicBezTo>
                <a:cubicBezTo>
                  <a:pt x="0" y="585"/>
                  <a:pt x="0" y="585"/>
                  <a:pt x="0" y="585"/>
                </a:cubicBezTo>
                <a:cubicBezTo>
                  <a:pt x="0" y="584"/>
                  <a:pt x="1" y="583"/>
                  <a:pt x="2" y="583"/>
                </a:cubicBezTo>
                <a:cubicBezTo>
                  <a:pt x="3" y="583"/>
                  <a:pt x="4" y="584"/>
                  <a:pt x="4" y="585"/>
                </a:cubicBezTo>
                <a:close/>
                <a:moveTo>
                  <a:pt x="4" y="563"/>
                </a:moveTo>
                <a:cubicBezTo>
                  <a:pt x="4" y="563"/>
                  <a:pt x="4" y="563"/>
                  <a:pt x="4" y="563"/>
                </a:cubicBezTo>
                <a:cubicBezTo>
                  <a:pt x="4" y="565"/>
                  <a:pt x="3" y="565"/>
                  <a:pt x="2" y="565"/>
                </a:cubicBezTo>
                <a:cubicBezTo>
                  <a:pt x="1" y="565"/>
                  <a:pt x="0" y="565"/>
                  <a:pt x="0" y="563"/>
                </a:cubicBezTo>
                <a:cubicBezTo>
                  <a:pt x="0" y="563"/>
                  <a:pt x="0" y="563"/>
                  <a:pt x="0" y="563"/>
                </a:cubicBezTo>
                <a:cubicBezTo>
                  <a:pt x="0" y="562"/>
                  <a:pt x="1" y="561"/>
                  <a:pt x="2" y="561"/>
                </a:cubicBezTo>
                <a:cubicBezTo>
                  <a:pt x="3" y="561"/>
                  <a:pt x="4" y="562"/>
                  <a:pt x="4" y="563"/>
                </a:cubicBezTo>
                <a:close/>
                <a:moveTo>
                  <a:pt x="4" y="542"/>
                </a:moveTo>
                <a:cubicBezTo>
                  <a:pt x="4" y="542"/>
                  <a:pt x="4" y="542"/>
                  <a:pt x="4" y="542"/>
                </a:cubicBezTo>
                <a:cubicBezTo>
                  <a:pt x="4" y="543"/>
                  <a:pt x="3" y="544"/>
                  <a:pt x="2" y="544"/>
                </a:cubicBezTo>
                <a:cubicBezTo>
                  <a:pt x="1" y="544"/>
                  <a:pt x="0" y="543"/>
                  <a:pt x="0" y="542"/>
                </a:cubicBezTo>
                <a:cubicBezTo>
                  <a:pt x="0" y="542"/>
                  <a:pt x="0" y="542"/>
                  <a:pt x="0" y="542"/>
                </a:cubicBezTo>
                <a:cubicBezTo>
                  <a:pt x="0" y="541"/>
                  <a:pt x="1" y="540"/>
                  <a:pt x="2" y="540"/>
                </a:cubicBezTo>
                <a:cubicBezTo>
                  <a:pt x="3" y="540"/>
                  <a:pt x="4" y="541"/>
                  <a:pt x="4" y="542"/>
                </a:cubicBezTo>
                <a:close/>
                <a:moveTo>
                  <a:pt x="4" y="521"/>
                </a:moveTo>
                <a:cubicBezTo>
                  <a:pt x="4" y="521"/>
                  <a:pt x="4" y="521"/>
                  <a:pt x="4" y="521"/>
                </a:cubicBezTo>
                <a:cubicBezTo>
                  <a:pt x="4" y="522"/>
                  <a:pt x="3" y="523"/>
                  <a:pt x="2" y="523"/>
                </a:cubicBezTo>
                <a:cubicBezTo>
                  <a:pt x="1" y="523"/>
                  <a:pt x="0" y="522"/>
                  <a:pt x="0" y="521"/>
                </a:cubicBezTo>
                <a:cubicBezTo>
                  <a:pt x="0" y="521"/>
                  <a:pt x="0" y="521"/>
                  <a:pt x="0" y="521"/>
                </a:cubicBezTo>
                <a:cubicBezTo>
                  <a:pt x="0" y="520"/>
                  <a:pt x="1" y="519"/>
                  <a:pt x="2" y="519"/>
                </a:cubicBezTo>
                <a:cubicBezTo>
                  <a:pt x="3" y="519"/>
                  <a:pt x="4" y="520"/>
                  <a:pt x="4" y="521"/>
                </a:cubicBezTo>
                <a:close/>
                <a:moveTo>
                  <a:pt x="4" y="499"/>
                </a:moveTo>
                <a:cubicBezTo>
                  <a:pt x="4" y="499"/>
                  <a:pt x="4" y="499"/>
                  <a:pt x="4" y="499"/>
                </a:cubicBezTo>
                <a:cubicBezTo>
                  <a:pt x="4" y="500"/>
                  <a:pt x="3" y="501"/>
                  <a:pt x="2" y="501"/>
                </a:cubicBezTo>
                <a:cubicBezTo>
                  <a:pt x="1" y="501"/>
                  <a:pt x="0" y="500"/>
                  <a:pt x="0" y="499"/>
                </a:cubicBezTo>
                <a:cubicBezTo>
                  <a:pt x="0" y="499"/>
                  <a:pt x="0" y="499"/>
                  <a:pt x="0" y="499"/>
                </a:cubicBezTo>
                <a:cubicBezTo>
                  <a:pt x="0" y="498"/>
                  <a:pt x="1" y="497"/>
                  <a:pt x="2" y="497"/>
                </a:cubicBezTo>
                <a:cubicBezTo>
                  <a:pt x="3" y="497"/>
                  <a:pt x="4" y="498"/>
                  <a:pt x="4" y="499"/>
                </a:cubicBezTo>
                <a:close/>
                <a:moveTo>
                  <a:pt x="4" y="478"/>
                </a:moveTo>
                <a:cubicBezTo>
                  <a:pt x="4" y="478"/>
                  <a:pt x="4" y="478"/>
                  <a:pt x="4" y="478"/>
                </a:cubicBezTo>
                <a:cubicBezTo>
                  <a:pt x="4" y="479"/>
                  <a:pt x="3" y="480"/>
                  <a:pt x="2" y="480"/>
                </a:cubicBezTo>
                <a:cubicBezTo>
                  <a:pt x="1" y="480"/>
                  <a:pt x="0" y="479"/>
                  <a:pt x="0" y="478"/>
                </a:cubicBezTo>
                <a:cubicBezTo>
                  <a:pt x="0" y="478"/>
                  <a:pt x="0" y="478"/>
                  <a:pt x="0" y="478"/>
                </a:cubicBezTo>
                <a:cubicBezTo>
                  <a:pt x="0" y="477"/>
                  <a:pt x="1" y="476"/>
                  <a:pt x="2" y="476"/>
                </a:cubicBezTo>
                <a:cubicBezTo>
                  <a:pt x="3" y="476"/>
                  <a:pt x="4" y="477"/>
                  <a:pt x="4" y="478"/>
                </a:cubicBezTo>
                <a:close/>
                <a:moveTo>
                  <a:pt x="4" y="456"/>
                </a:moveTo>
                <a:cubicBezTo>
                  <a:pt x="4" y="456"/>
                  <a:pt x="4" y="456"/>
                  <a:pt x="4" y="456"/>
                </a:cubicBezTo>
                <a:cubicBezTo>
                  <a:pt x="4" y="457"/>
                  <a:pt x="3" y="458"/>
                  <a:pt x="2" y="458"/>
                </a:cubicBezTo>
                <a:cubicBezTo>
                  <a:pt x="1" y="458"/>
                  <a:pt x="0" y="457"/>
                  <a:pt x="0" y="456"/>
                </a:cubicBezTo>
                <a:cubicBezTo>
                  <a:pt x="0" y="456"/>
                  <a:pt x="0" y="456"/>
                  <a:pt x="0" y="456"/>
                </a:cubicBezTo>
                <a:cubicBezTo>
                  <a:pt x="0" y="455"/>
                  <a:pt x="1" y="454"/>
                  <a:pt x="2" y="454"/>
                </a:cubicBezTo>
                <a:cubicBezTo>
                  <a:pt x="3" y="454"/>
                  <a:pt x="4" y="455"/>
                  <a:pt x="4" y="456"/>
                </a:cubicBezTo>
                <a:close/>
                <a:moveTo>
                  <a:pt x="4" y="435"/>
                </a:moveTo>
                <a:cubicBezTo>
                  <a:pt x="4" y="435"/>
                  <a:pt x="4" y="435"/>
                  <a:pt x="4" y="435"/>
                </a:cubicBezTo>
                <a:cubicBezTo>
                  <a:pt x="4" y="436"/>
                  <a:pt x="3" y="437"/>
                  <a:pt x="2" y="437"/>
                </a:cubicBezTo>
                <a:cubicBezTo>
                  <a:pt x="1" y="437"/>
                  <a:pt x="0" y="436"/>
                  <a:pt x="0" y="435"/>
                </a:cubicBezTo>
                <a:cubicBezTo>
                  <a:pt x="0" y="435"/>
                  <a:pt x="0" y="435"/>
                  <a:pt x="0" y="435"/>
                </a:cubicBezTo>
                <a:cubicBezTo>
                  <a:pt x="0" y="434"/>
                  <a:pt x="1" y="433"/>
                  <a:pt x="2" y="433"/>
                </a:cubicBezTo>
                <a:cubicBezTo>
                  <a:pt x="3" y="433"/>
                  <a:pt x="4" y="434"/>
                  <a:pt x="4" y="435"/>
                </a:cubicBezTo>
                <a:close/>
                <a:moveTo>
                  <a:pt x="4" y="413"/>
                </a:moveTo>
                <a:cubicBezTo>
                  <a:pt x="4" y="413"/>
                  <a:pt x="4" y="413"/>
                  <a:pt x="4" y="413"/>
                </a:cubicBezTo>
                <a:cubicBezTo>
                  <a:pt x="4" y="415"/>
                  <a:pt x="3" y="415"/>
                  <a:pt x="2" y="415"/>
                </a:cubicBezTo>
                <a:cubicBezTo>
                  <a:pt x="1" y="415"/>
                  <a:pt x="0" y="415"/>
                  <a:pt x="0" y="413"/>
                </a:cubicBezTo>
                <a:cubicBezTo>
                  <a:pt x="0" y="413"/>
                  <a:pt x="0" y="413"/>
                  <a:pt x="0" y="413"/>
                </a:cubicBezTo>
                <a:cubicBezTo>
                  <a:pt x="0" y="412"/>
                  <a:pt x="1" y="411"/>
                  <a:pt x="2" y="411"/>
                </a:cubicBezTo>
                <a:cubicBezTo>
                  <a:pt x="3" y="411"/>
                  <a:pt x="4" y="412"/>
                  <a:pt x="4" y="413"/>
                </a:cubicBezTo>
                <a:close/>
                <a:moveTo>
                  <a:pt x="4" y="392"/>
                </a:moveTo>
                <a:cubicBezTo>
                  <a:pt x="4" y="392"/>
                  <a:pt x="4" y="392"/>
                  <a:pt x="4" y="392"/>
                </a:cubicBezTo>
                <a:cubicBezTo>
                  <a:pt x="4" y="393"/>
                  <a:pt x="3" y="394"/>
                  <a:pt x="2" y="394"/>
                </a:cubicBezTo>
                <a:cubicBezTo>
                  <a:pt x="1" y="394"/>
                  <a:pt x="0" y="393"/>
                  <a:pt x="0" y="392"/>
                </a:cubicBezTo>
                <a:cubicBezTo>
                  <a:pt x="0" y="392"/>
                  <a:pt x="0" y="392"/>
                  <a:pt x="0" y="392"/>
                </a:cubicBezTo>
                <a:cubicBezTo>
                  <a:pt x="0" y="391"/>
                  <a:pt x="1" y="390"/>
                  <a:pt x="2" y="390"/>
                </a:cubicBezTo>
                <a:cubicBezTo>
                  <a:pt x="3" y="390"/>
                  <a:pt x="4" y="391"/>
                  <a:pt x="4" y="392"/>
                </a:cubicBezTo>
                <a:close/>
                <a:moveTo>
                  <a:pt x="4" y="371"/>
                </a:moveTo>
                <a:cubicBezTo>
                  <a:pt x="4" y="371"/>
                  <a:pt x="4" y="371"/>
                  <a:pt x="4" y="371"/>
                </a:cubicBezTo>
                <a:cubicBezTo>
                  <a:pt x="4" y="372"/>
                  <a:pt x="3" y="373"/>
                  <a:pt x="2" y="373"/>
                </a:cubicBezTo>
                <a:cubicBezTo>
                  <a:pt x="1" y="373"/>
                  <a:pt x="0" y="372"/>
                  <a:pt x="0" y="371"/>
                </a:cubicBezTo>
                <a:cubicBezTo>
                  <a:pt x="0" y="371"/>
                  <a:pt x="0" y="371"/>
                  <a:pt x="0" y="371"/>
                </a:cubicBezTo>
                <a:cubicBezTo>
                  <a:pt x="0" y="370"/>
                  <a:pt x="1" y="369"/>
                  <a:pt x="2" y="369"/>
                </a:cubicBezTo>
                <a:cubicBezTo>
                  <a:pt x="3" y="369"/>
                  <a:pt x="4" y="370"/>
                  <a:pt x="4" y="371"/>
                </a:cubicBezTo>
                <a:close/>
                <a:moveTo>
                  <a:pt x="4" y="349"/>
                </a:moveTo>
                <a:cubicBezTo>
                  <a:pt x="4" y="349"/>
                  <a:pt x="4" y="349"/>
                  <a:pt x="4" y="349"/>
                </a:cubicBezTo>
                <a:cubicBezTo>
                  <a:pt x="4" y="350"/>
                  <a:pt x="3" y="351"/>
                  <a:pt x="2" y="351"/>
                </a:cubicBezTo>
                <a:cubicBezTo>
                  <a:pt x="1" y="351"/>
                  <a:pt x="0" y="350"/>
                  <a:pt x="0" y="349"/>
                </a:cubicBezTo>
                <a:cubicBezTo>
                  <a:pt x="0" y="349"/>
                  <a:pt x="0" y="349"/>
                  <a:pt x="0" y="349"/>
                </a:cubicBezTo>
                <a:cubicBezTo>
                  <a:pt x="0" y="348"/>
                  <a:pt x="1" y="347"/>
                  <a:pt x="2" y="347"/>
                </a:cubicBezTo>
                <a:cubicBezTo>
                  <a:pt x="3" y="347"/>
                  <a:pt x="4" y="348"/>
                  <a:pt x="4" y="349"/>
                </a:cubicBezTo>
                <a:close/>
                <a:moveTo>
                  <a:pt x="4" y="328"/>
                </a:moveTo>
                <a:cubicBezTo>
                  <a:pt x="4" y="328"/>
                  <a:pt x="4" y="328"/>
                  <a:pt x="4" y="328"/>
                </a:cubicBezTo>
                <a:cubicBezTo>
                  <a:pt x="4" y="329"/>
                  <a:pt x="3" y="330"/>
                  <a:pt x="2" y="330"/>
                </a:cubicBezTo>
                <a:cubicBezTo>
                  <a:pt x="1" y="330"/>
                  <a:pt x="0" y="329"/>
                  <a:pt x="0" y="328"/>
                </a:cubicBezTo>
                <a:cubicBezTo>
                  <a:pt x="0" y="328"/>
                  <a:pt x="0" y="328"/>
                  <a:pt x="0" y="328"/>
                </a:cubicBezTo>
                <a:cubicBezTo>
                  <a:pt x="0" y="327"/>
                  <a:pt x="1" y="326"/>
                  <a:pt x="2" y="326"/>
                </a:cubicBezTo>
                <a:cubicBezTo>
                  <a:pt x="3" y="326"/>
                  <a:pt x="4" y="327"/>
                  <a:pt x="4" y="328"/>
                </a:cubicBezTo>
                <a:close/>
                <a:moveTo>
                  <a:pt x="4" y="306"/>
                </a:moveTo>
                <a:cubicBezTo>
                  <a:pt x="4" y="306"/>
                  <a:pt x="4" y="306"/>
                  <a:pt x="4" y="306"/>
                </a:cubicBezTo>
                <a:cubicBezTo>
                  <a:pt x="4" y="307"/>
                  <a:pt x="3" y="308"/>
                  <a:pt x="2" y="308"/>
                </a:cubicBezTo>
                <a:cubicBezTo>
                  <a:pt x="1" y="308"/>
                  <a:pt x="0" y="307"/>
                  <a:pt x="0" y="306"/>
                </a:cubicBezTo>
                <a:cubicBezTo>
                  <a:pt x="0" y="306"/>
                  <a:pt x="0" y="306"/>
                  <a:pt x="0" y="306"/>
                </a:cubicBezTo>
                <a:cubicBezTo>
                  <a:pt x="0" y="305"/>
                  <a:pt x="1" y="304"/>
                  <a:pt x="2" y="304"/>
                </a:cubicBezTo>
                <a:cubicBezTo>
                  <a:pt x="3" y="304"/>
                  <a:pt x="4" y="305"/>
                  <a:pt x="4" y="306"/>
                </a:cubicBezTo>
                <a:close/>
                <a:moveTo>
                  <a:pt x="4" y="285"/>
                </a:moveTo>
                <a:cubicBezTo>
                  <a:pt x="4" y="285"/>
                  <a:pt x="4" y="285"/>
                  <a:pt x="4" y="285"/>
                </a:cubicBezTo>
                <a:cubicBezTo>
                  <a:pt x="4" y="286"/>
                  <a:pt x="3" y="287"/>
                  <a:pt x="2" y="287"/>
                </a:cubicBezTo>
                <a:cubicBezTo>
                  <a:pt x="1" y="287"/>
                  <a:pt x="0" y="286"/>
                  <a:pt x="0" y="285"/>
                </a:cubicBezTo>
                <a:cubicBezTo>
                  <a:pt x="0" y="285"/>
                  <a:pt x="0" y="285"/>
                  <a:pt x="0" y="285"/>
                </a:cubicBezTo>
                <a:cubicBezTo>
                  <a:pt x="0" y="284"/>
                  <a:pt x="1" y="283"/>
                  <a:pt x="2" y="283"/>
                </a:cubicBezTo>
                <a:cubicBezTo>
                  <a:pt x="3" y="283"/>
                  <a:pt x="4" y="284"/>
                  <a:pt x="4" y="285"/>
                </a:cubicBezTo>
                <a:close/>
                <a:moveTo>
                  <a:pt x="4" y="263"/>
                </a:moveTo>
                <a:cubicBezTo>
                  <a:pt x="4" y="263"/>
                  <a:pt x="4" y="263"/>
                  <a:pt x="4" y="263"/>
                </a:cubicBezTo>
                <a:cubicBezTo>
                  <a:pt x="4" y="265"/>
                  <a:pt x="3" y="265"/>
                  <a:pt x="2" y="265"/>
                </a:cubicBezTo>
                <a:cubicBezTo>
                  <a:pt x="1" y="265"/>
                  <a:pt x="0" y="265"/>
                  <a:pt x="0" y="263"/>
                </a:cubicBezTo>
                <a:cubicBezTo>
                  <a:pt x="0" y="263"/>
                  <a:pt x="0" y="263"/>
                  <a:pt x="0" y="263"/>
                </a:cubicBezTo>
                <a:cubicBezTo>
                  <a:pt x="0" y="262"/>
                  <a:pt x="1" y="261"/>
                  <a:pt x="2" y="261"/>
                </a:cubicBezTo>
                <a:cubicBezTo>
                  <a:pt x="3" y="261"/>
                  <a:pt x="4" y="262"/>
                  <a:pt x="4" y="263"/>
                </a:cubicBezTo>
                <a:close/>
                <a:moveTo>
                  <a:pt x="4" y="242"/>
                </a:moveTo>
                <a:cubicBezTo>
                  <a:pt x="4" y="242"/>
                  <a:pt x="4" y="242"/>
                  <a:pt x="4" y="242"/>
                </a:cubicBezTo>
                <a:cubicBezTo>
                  <a:pt x="4" y="243"/>
                  <a:pt x="3" y="244"/>
                  <a:pt x="2" y="244"/>
                </a:cubicBezTo>
                <a:cubicBezTo>
                  <a:pt x="1" y="244"/>
                  <a:pt x="0" y="243"/>
                  <a:pt x="0" y="242"/>
                </a:cubicBezTo>
                <a:cubicBezTo>
                  <a:pt x="0" y="242"/>
                  <a:pt x="0" y="242"/>
                  <a:pt x="0" y="242"/>
                </a:cubicBezTo>
                <a:cubicBezTo>
                  <a:pt x="0" y="241"/>
                  <a:pt x="1" y="240"/>
                  <a:pt x="2" y="240"/>
                </a:cubicBezTo>
                <a:cubicBezTo>
                  <a:pt x="3" y="240"/>
                  <a:pt x="4" y="241"/>
                  <a:pt x="4" y="242"/>
                </a:cubicBezTo>
                <a:close/>
                <a:moveTo>
                  <a:pt x="4" y="221"/>
                </a:moveTo>
                <a:cubicBezTo>
                  <a:pt x="4" y="221"/>
                  <a:pt x="4" y="221"/>
                  <a:pt x="4" y="221"/>
                </a:cubicBezTo>
                <a:cubicBezTo>
                  <a:pt x="4" y="222"/>
                  <a:pt x="3" y="223"/>
                  <a:pt x="2" y="223"/>
                </a:cubicBezTo>
                <a:cubicBezTo>
                  <a:pt x="1" y="223"/>
                  <a:pt x="0" y="222"/>
                  <a:pt x="0" y="221"/>
                </a:cubicBezTo>
                <a:cubicBezTo>
                  <a:pt x="0" y="221"/>
                  <a:pt x="0" y="221"/>
                  <a:pt x="0" y="221"/>
                </a:cubicBezTo>
                <a:cubicBezTo>
                  <a:pt x="0" y="219"/>
                  <a:pt x="1" y="219"/>
                  <a:pt x="2" y="219"/>
                </a:cubicBezTo>
                <a:cubicBezTo>
                  <a:pt x="3" y="219"/>
                  <a:pt x="4" y="220"/>
                  <a:pt x="4" y="221"/>
                </a:cubicBezTo>
                <a:close/>
                <a:moveTo>
                  <a:pt x="6" y="200"/>
                </a:moveTo>
                <a:cubicBezTo>
                  <a:pt x="6" y="200"/>
                  <a:pt x="6" y="200"/>
                  <a:pt x="6" y="200"/>
                </a:cubicBezTo>
                <a:cubicBezTo>
                  <a:pt x="6" y="201"/>
                  <a:pt x="5" y="201"/>
                  <a:pt x="4" y="201"/>
                </a:cubicBezTo>
                <a:cubicBezTo>
                  <a:pt x="3" y="201"/>
                  <a:pt x="2" y="200"/>
                  <a:pt x="2" y="199"/>
                </a:cubicBezTo>
                <a:cubicBezTo>
                  <a:pt x="2" y="199"/>
                  <a:pt x="2" y="199"/>
                  <a:pt x="2" y="199"/>
                </a:cubicBezTo>
                <a:cubicBezTo>
                  <a:pt x="2" y="198"/>
                  <a:pt x="3" y="197"/>
                  <a:pt x="4" y="197"/>
                </a:cubicBezTo>
                <a:cubicBezTo>
                  <a:pt x="5" y="197"/>
                  <a:pt x="6" y="198"/>
                  <a:pt x="6" y="200"/>
                </a:cubicBezTo>
                <a:close/>
                <a:moveTo>
                  <a:pt x="10" y="179"/>
                </a:moveTo>
                <a:cubicBezTo>
                  <a:pt x="10" y="179"/>
                  <a:pt x="10" y="179"/>
                  <a:pt x="10" y="179"/>
                </a:cubicBezTo>
                <a:cubicBezTo>
                  <a:pt x="10" y="180"/>
                  <a:pt x="8" y="180"/>
                  <a:pt x="7" y="180"/>
                </a:cubicBezTo>
                <a:cubicBezTo>
                  <a:pt x="6" y="180"/>
                  <a:pt x="6" y="179"/>
                  <a:pt x="6" y="178"/>
                </a:cubicBezTo>
                <a:cubicBezTo>
                  <a:pt x="6" y="178"/>
                  <a:pt x="6" y="178"/>
                  <a:pt x="6" y="178"/>
                </a:cubicBezTo>
                <a:cubicBezTo>
                  <a:pt x="6" y="177"/>
                  <a:pt x="7" y="176"/>
                  <a:pt x="8" y="176"/>
                </a:cubicBezTo>
                <a:cubicBezTo>
                  <a:pt x="9" y="177"/>
                  <a:pt x="10" y="178"/>
                  <a:pt x="10" y="179"/>
                </a:cubicBezTo>
                <a:close/>
                <a:moveTo>
                  <a:pt x="16" y="158"/>
                </a:moveTo>
                <a:cubicBezTo>
                  <a:pt x="16" y="158"/>
                  <a:pt x="16" y="158"/>
                  <a:pt x="16" y="158"/>
                </a:cubicBezTo>
                <a:cubicBezTo>
                  <a:pt x="15" y="159"/>
                  <a:pt x="14" y="160"/>
                  <a:pt x="13" y="160"/>
                </a:cubicBezTo>
                <a:cubicBezTo>
                  <a:pt x="12" y="159"/>
                  <a:pt x="12" y="158"/>
                  <a:pt x="12" y="157"/>
                </a:cubicBezTo>
                <a:cubicBezTo>
                  <a:pt x="12" y="157"/>
                  <a:pt x="12" y="157"/>
                  <a:pt x="12" y="157"/>
                </a:cubicBezTo>
                <a:cubicBezTo>
                  <a:pt x="12" y="156"/>
                  <a:pt x="13" y="155"/>
                  <a:pt x="14" y="156"/>
                </a:cubicBezTo>
                <a:cubicBezTo>
                  <a:pt x="16" y="156"/>
                  <a:pt x="16" y="157"/>
                  <a:pt x="16" y="158"/>
                </a:cubicBezTo>
                <a:close/>
                <a:moveTo>
                  <a:pt x="24" y="139"/>
                </a:moveTo>
                <a:cubicBezTo>
                  <a:pt x="24" y="139"/>
                  <a:pt x="24" y="139"/>
                  <a:pt x="24" y="139"/>
                </a:cubicBezTo>
                <a:cubicBezTo>
                  <a:pt x="23" y="140"/>
                  <a:pt x="22" y="140"/>
                  <a:pt x="21" y="140"/>
                </a:cubicBezTo>
                <a:cubicBezTo>
                  <a:pt x="20" y="139"/>
                  <a:pt x="19" y="138"/>
                  <a:pt x="20" y="137"/>
                </a:cubicBezTo>
                <a:cubicBezTo>
                  <a:pt x="20" y="137"/>
                  <a:pt x="20" y="137"/>
                  <a:pt x="20" y="137"/>
                </a:cubicBezTo>
                <a:cubicBezTo>
                  <a:pt x="20" y="136"/>
                  <a:pt x="22" y="135"/>
                  <a:pt x="23" y="136"/>
                </a:cubicBezTo>
                <a:cubicBezTo>
                  <a:pt x="24" y="136"/>
                  <a:pt x="24" y="138"/>
                  <a:pt x="24" y="139"/>
                </a:cubicBezTo>
                <a:close/>
                <a:moveTo>
                  <a:pt x="33" y="120"/>
                </a:moveTo>
                <a:cubicBezTo>
                  <a:pt x="33" y="120"/>
                  <a:pt x="33" y="120"/>
                  <a:pt x="33" y="120"/>
                </a:cubicBezTo>
                <a:cubicBezTo>
                  <a:pt x="33" y="121"/>
                  <a:pt x="31" y="121"/>
                  <a:pt x="30" y="120"/>
                </a:cubicBezTo>
                <a:cubicBezTo>
                  <a:pt x="29" y="120"/>
                  <a:pt x="29" y="119"/>
                  <a:pt x="30" y="118"/>
                </a:cubicBezTo>
                <a:cubicBezTo>
                  <a:pt x="30" y="118"/>
                  <a:pt x="30" y="118"/>
                  <a:pt x="30" y="118"/>
                </a:cubicBezTo>
                <a:cubicBezTo>
                  <a:pt x="30" y="117"/>
                  <a:pt x="31" y="116"/>
                  <a:pt x="32" y="117"/>
                </a:cubicBezTo>
                <a:cubicBezTo>
                  <a:pt x="33" y="117"/>
                  <a:pt x="34" y="119"/>
                  <a:pt x="33" y="120"/>
                </a:cubicBezTo>
                <a:close/>
                <a:moveTo>
                  <a:pt x="45" y="102"/>
                </a:moveTo>
                <a:cubicBezTo>
                  <a:pt x="45" y="102"/>
                  <a:pt x="45" y="102"/>
                  <a:pt x="45" y="102"/>
                </a:cubicBezTo>
                <a:cubicBezTo>
                  <a:pt x="44" y="103"/>
                  <a:pt x="43" y="103"/>
                  <a:pt x="42" y="102"/>
                </a:cubicBezTo>
                <a:cubicBezTo>
                  <a:pt x="41" y="102"/>
                  <a:pt x="41" y="100"/>
                  <a:pt x="41" y="99"/>
                </a:cubicBezTo>
                <a:cubicBezTo>
                  <a:pt x="41" y="99"/>
                  <a:pt x="41" y="99"/>
                  <a:pt x="41" y="99"/>
                </a:cubicBezTo>
                <a:cubicBezTo>
                  <a:pt x="42" y="99"/>
                  <a:pt x="43" y="98"/>
                  <a:pt x="44" y="99"/>
                </a:cubicBezTo>
                <a:cubicBezTo>
                  <a:pt x="45" y="100"/>
                  <a:pt x="45" y="101"/>
                  <a:pt x="45" y="102"/>
                </a:cubicBezTo>
                <a:close/>
                <a:moveTo>
                  <a:pt x="58" y="85"/>
                </a:moveTo>
                <a:cubicBezTo>
                  <a:pt x="58" y="85"/>
                  <a:pt x="58" y="85"/>
                  <a:pt x="58" y="85"/>
                </a:cubicBezTo>
                <a:cubicBezTo>
                  <a:pt x="57" y="86"/>
                  <a:pt x="56" y="86"/>
                  <a:pt x="55" y="85"/>
                </a:cubicBezTo>
                <a:cubicBezTo>
                  <a:pt x="54" y="84"/>
                  <a:pt x="54" y="83"/>
                  <a:pt x="55" y="82"/>
                </a:cubicBezTo>
                <a:cubicBezTo>
                  <a:pt x="55" y="82"/>
                  <a:pt x="55" y="82"/>
                  <a:pt x="55" y="82"/>
                </a:cubicBezTo>
                <a:cubicBezTo>
                  <a:pt x="55" y="82"/>
                  <a:pt x="56" y="81"/>
                  <a:pt x="57" y="82"/>
                </a:cubicBezTo>
                <a:cubicBezTo>
                  <a:pt x="58" y="83"/>
                  <a:pt x="58" y="84"/>
                  <a:pt x="58" y="85"/>
                </a:cubicBezTo>
                <a:close/>
                <a:moveTo>
                  <a:pt x="72" y="69"/>
                </a:moveTo>
                <a:cubicBezTo>
                  <a:pt x="72" y="69"/>
                  <a:pt x="72" y="69"/>
                  <a:pt x="72" y="69"/>
                </a:cubicBezTo>
                <a:cubicBezTo>
                  <a:pt x="71" y="70"/>
                  <a:pt x="70" y="70"/>
                  <a:pt x="69" y="69"/>
                </a:cubicBezTo>
                <a:cubicBezTo>
                  <a:pt x="68" y="69"/>
                  <a:pt x="68" y="67"/>
                  <a:pt x="69" y="67"/>
                </a:cubicBezTo>
                <a:cubicBezTo>
                  <a:pt x="69" y="67"/>
                  <a:pt x="69" y="67"/>
                  <a:pt x="69" y="67"/>
                </a:cubicBezTo>
                <a:cubicBezTo>
                  <a:pt x="70" y="66"/>
                  <a:pt x="71" y="66"/>
                  <a:pt x="72" y="67"/>
                </a:cubicBezTo>
                <a:cubicBezTo>
                  <a:pt x="73" y="67"/>
                  <a:pt x="73" y="69"/>
                  <a:pt x="72" y="69"/>
                </a:cubicBezTo>
                <a:close/>
                <a:moveTo>
                  <a:pt x="88" y="55"/>
                </a:moveTo>
                <a:cubicBezTo>
                  <a:pt x="88" y="55"/>
                  <a:pt x="88" y="55"/>
                  <a:pt x="88" y="55"/>
                </a:cubicBezTo>
                <a:cubicBezTo>
                  <a:pt x="87" y="56"/>
                  <a:pt x="86" y="56"/>
                  <a:pt x="85" y="55"/>
                </a:cubicBezTo>
                <a:cubicBezTo>
                  <a:pt x="84" y="54"/>
                  <a:pt x="85" y="53"/>
                  <a:pt x="85" y="52"/>
                </a:cubicBezTo>
                <a:cubicBezTo>
                  <a:pt x="85" y="52"/>
                  <a:pt x="85" y="52"/>
                  <a:pt x="85" y="52"/>
                </a:cubicBezTo>
                <a:cubicBezTo>
                  <a:pt x="86" y="52"/>
                  <a:pt x="88" y="52"/>
                  <a:pt x="88" y="53"/>
                </a:cubicBezTo>
                <a:cubicBezTo>
                  <a:pt x="89" y="53"/>
                  <a:pt x="89" y="55"/>
                  <a:pt x="88" y="55"/>
                </a:cubicBezTo>
                <a:close/>
                <a:moveTo>
                  <a:pt x="105" y="43"/>
                </a:moveTo>
                <a:cubicBezTo>
                  <a:pt x="105" y="43"/>
                  <a:pt x="105" y="43"/>
                  <a:pt x="105" y="43"/>
                </a:cubicBezTo>
                <a:cubicBezTo>
                  <a:pt x="104" y="43"/>
                  <a:pt x="103" y="43"/>
                  <a:pt x="102" y="42"/>
                </a:cubicBezTo>
                <a:cubicBezTo>
                  <a:pt x="102" y="41"/>
                  <a:pt x="102" y="40"/>
                  <a:pt x="103" y="39"/>
                </a:cubicBezTo>
                <a:cubicBezTo>
                  <a:pt x="103" y="39"/>
                  <a:pt x="103" y="39"/>
                  <a:pt x="103" y="39"/>
                </a:cubicBezTo>
                <a:cubicBezTo>
                  <a:pt x="104" y="39"/>
                  <a:pt x="105" y="39"/>
                  <a:pt x="106" y="40"/>
                </a:cubicBezTo>
                <a:cubicBezTo>
                  <a:pt x="106" y="41"/>
                  <a:pt x="106" y="42"/>
                  <a:pt x="105" y="43"/>
                </a:cubicBezTo>
                <a:close/>
                <a:moveTo>
                  <a:pt x="123" y="32"/>
                </a:moveTo>
                <a:cubicBezTo>
                  <a:pt x="123" y="32"/>
                  <a:pt x="123" y="32"/>
                  <a:pt x="123" y="32"/>
                </a:cubicBezTo>
                <a:cubicBezTo>
                  <a:pt x="122" y="32"/>
                  <a:pt x="121" y="32"/>
                  <a:pt x="121" y="31"/>
                </a:cubicBezTo>
                <a:cubicBezTo>
                  <a:pt x="120" y="30"/>
                  <a:pt x="120" y="29"/>
                  <a:pt x="121" y="28"/>
                </a:cubicBezTo>
                <a:cubicBezTo>
                  <a:pt x="121" y="28"/>
                  <a:pt x="121" y="28"/>
                  <a:pt x="121" y="28"/>
                </a:cubicBezTo>
                <a:cubicBezTo>
                  <a:pt x="122" y="28"/>
                  <a:pt x="124" y="28"/>
                  <a:pt x="124" y="29"/>
                </a:cubicBezTo>
                <a:cubicBezTo>
                  <a:pt x="125" y="30"/>
                  <a:pt x="124" y="31"/>
                  <a:pt x="123" y="32"/>
                </a:cubicBezTo>
                <a:close/>
                <a:moveTo>
                  <a:pt x="142" y="23"/>
                </a:moveTo>
                <a:cubicBezTo>
                  <a:pt x="142" y="23"/>
                  <a:pt x="142" y="23"/>
                  <a:pt x="142" y="23"/>
                </a:cubicBezTo>
                <a:cubicBezTo>
                  <a:pt x="141" y="23"/>
                  <a:pt x="140" y="23"/>
                  <a:pt x="140" y="22"/>
                </a:cubicBezTo>
                <a:cubicBezTo>
                  <a:pt x="139" y="21"/>
                  <a:pt x="140" y="19"/>
                  <a:pt x="141" y="19"/>
                </a:cubicBezTo>
                <a:cubicBezTo>
                  <a:pt x="141" y="19"/>
                  <a:pt x="141" y="19"/>
                  <a:pt x="141" y="19"/>
                </a:cubicBezTo>
                <a:cubicBezTo>
                  <a:pt x="142" y="19"/>
                  <a:pt x="143" y="19"/>
                  <a:pt x="143" y="20"/>
                </a:cubicBezTo>
                <a:cubicBezTo>
                  <a:pt x="144" y="21"/>
                  <a:pt x="143" y="22"/>
                  <a:pt x="142" y="23"/>
                </a:cubicBezTo>
                <a:close/>
                <a:moveTo>
                  <a:pt x="162" y="15"/>
                </a:moveTo>
                <a:cubicBezTo>
                  <a:pt x="162" y="15"/>
                  <a:pt x="162" y="15"/>
                  <a:pt x="162" y="15"/>
                </a:cubicBezTo>
                <a:cubicBezTo>
                  <a:pt x="161" y="16"/>
                  <a:pt x="160" y="15"/>
                  <a:pt x="160" y="14"/>
                </a:cubicBezTo>
                <a:cubicBezTo>
                  <a:pt x="159" y="13"/>
                  <a:pt x="160" y="12"/>
                  <a:pt x="161" y="11"/>
                </a:cubicBezTo>
                <a:cubicBezTo>
                  <a:pt x="161" y="11"/>
                  <a:pt x="161" y="11"/>
                  <a:pt x="161" y="11"/>
                </a:cubicBezTo>
                <a:cubicBezTo>
                  <a:pt x="162" y="11"/>
                  <a:pt x="163" y="12"/>
                  <a:pt x="164" y="13"/>
                </a:cubicBezTo>
                <a:cubicBezTo>
                  <a:pt x="164" y="14"/>
                  <a:pt x="163" y="15"/>
                  <a:pt x="162" y="15"/>
                </a:cubicBezTo>
                <a:close/>
                <a:moveTo>
                  <a:pt x="183" y="10"/>
                </a:moveTo>
                <a:cubicBezTo>
                  <a:pt x="183" y="10"/>
                  <a:pt x="183" y="10"/>
                  <a:pt x="183" y="10"/>
                </a:cubicBezTo>
                <a:cubicBezTo>
                  <a:pt x="182" y="10"/>
                  <a:pt x="181" y="9"/>
                  <a:pt x="180" y="8"/>
                </a:cubicBezTo>
                <a:cubicBezTo>
                  <a:pt x="180" y="7"/>
                  <a:pt x="181" y="6"/>
                  <a:pt x="182" y="6"/>
                </a:cubicBezTo>
                <a:cubicBezTo>
                  <a:pt x="182" y="6"/>
                  <a:pt x="182" y="6"/>
                  <a:pt x="182" y="6"/>
                </a:cubicBezTo>
                <a:cubicBezTo>
                  <a:pt x="183" y="6"/>
                  <a:pt x="184" y="6"/>
                  <a:pt x="184" y="7"/>
                </a:cubicBezTo>
                <a:cubicBezTo>
                  <a:pt x="185" y="8"/>
                  <a:pt x="184" y="9"/>
                  <a:pt x="183" y="10"/>
                </a:cubicBezTo>
                <a:close/>
                <a:moveTo>
                  <a:pt x="204" y="6"/>
                </a:moveTo>
                <a:cubicBezTo>
                  <a:pt x="204" y="6"/>
                  <a:pt x="204" y="6"/>
                  <a:pt x="204" y="6"/>
                </a:cubicBezTo>
                <a:cubicBezTo>
                  <a:pt x="203" y="6"/>
                  <a:pt x="202" y="5"/>
                  <a:pt x="202" y="4"/>
                </a:cubicBezTo>
                <a:cubicBezTo>
                  <a:pt x="201" y="3"/>
                  <a:pt x="202" y="2"/>
                  <a:pt x="203" y="2"/>
                </a:cubicBezTo>
                <a:cubicBezTo>
                  <a:pt x="203" y="2"/>
                  <a:pt x="203" y="2"/>
                  <a:pt x="203" y="2"/>
                </a:cubicBezTo>
                <a:cubicBezTo>
                  <a:pt x="204" y="2"/>
                  <a:pt x="205" y="3"/>
                  <a:pt x="205" y="4"/>
                </a:cubicBezTo>
                <a:cubicBezTo>
                  <a:pt x="206" y="5"/>
                  <a:pt x="205" y="6"/>
                  <a:pt x="204" y="6"/>
                </a:cubicBezTo>
                <a:close/>
                <a:moveTo>
                  <a:pt x="225" y="4"/>
                </a:moveTo>
                <a:cubicBezTo>
                  <a:pt x="225" y="4"/>
                  <a:pt x="225" y="4"/>
                  <a:pt x="225" y="4"/>
                </a:cubicBezTo>
                <a:cubicBezTo>
                  <a:pt x="224" y="4"/>
                  <a:pt x="223" y="4"/>
                  <a:pt x="223" y="2"/>
                </a:cubicBezTo>
                <a:cubicBezTo>
                  <a:pt x="223" y="1"/>
                  <a:pt x="224" y="0"/>
                  <a:pt x="225" y="0"/>
                </a:cubicBezTo>
                <a:cubicBezTo>
                  <a:pt x="225" y="0"/>
                  <a:pt x="225" y="0"/>
                  <a:pt x="225" y="0"/>
                </a:cubicBezTo>
                <a:cubicBezTo>
                  <a:pt x="226" y="0"/>
                  <a:pt x="227" y="1"/>
                  <a:pt x="227" y="2"/>
                </a:cubicBezTo>
                <a:cubicBezTo>
                  <a:pt x="227" y="3"/>
                  <a:pt x="226" y="4"/>
                  <a:pt x="225" y="4"/>
                </a:cubicBezTo>
                <a:close/>
                <a:moveTo>
                  <a:pt x="246" y="5"/>
                </a:moveTo>
                <a:cubicBezTo>
                  <a:pt x="246" y="5"/>
                  <a:pt x="246" y="5"/>
                  <a:pt x="246" y="5"/>
                </a:cubicBezTo>
                <a:cubicBezTo>
                  <a:pt x="245" y="5"/>
                  <a:pt x="244" y="4"/>
                  <a:pt x="244" y="3"/>
                </a:cubicBezTo>
                <a:cubicBezTo>
                  <a:pt x="244" y="1"/>
                  <a:pt x="245" y="1"/>
                  <a:pt x="246" y="1"/>
                </a:cubicBezTo>
                <a:cubicBezTo>
                  <a:pt x="246" y="1"/>
                  <a:pt x="246" y="1"/>
                  <a:pt x="246" y="1"/>
                </a:cubicBezTo>
                <a:cubicBezTo>
                  <a:pt x="247" y="1"/>
                  <a:pt x="248" y="2"/>
                  <a:pt x="248" y="3"/>
                </a:cubicBezTo>
                <a:cubicBezTo>
                  <a:pt x="248" y="4"/>
                  <a:pt x="247" y="5"/>
                  <a:pt x="246" y="5"/>
                </a:cubicBezTo>
                <a:close/>
                <a:moveTo>
                  <a:pt x="267" y="7"/>
                </a:moveTo>
                <a:cubicBezTo>
                  <a:pt x="267" y="7"/>
                  <a:pt x="267" y="7"/>
                  <a:pt x="267" y="7"/>
                </a:cubicBezTo>
                <a:cubicBezTo>
                  <a:pt x="266" y="7"/>
                  <a:pt x="265" y="6"/>
                  <a:pt x="266" y="5"/>
                </a:cubicBezTo>
                <a:cubicBezTo>
                  <a:pt x="266" y="3"/>
                  <a:pt x="267" y="3"/>
                  <a:pt x="268" y="3"/>
                </a:cubicBezTo>
                <a:cubicBezTo>
                  <a:pt x="268" y="3"/>
                  <a:pt x="268" y="3"/>
                  <a:pt x="268" y="3"/>
                </a:cubicBezTo>
                <a:cubicBezTo>
                  <a:pt x="269" y="3"/>
                  <a:pt x="270" y="4"/>
                  <a:pt x="270" y="5"/>
                </a:cubicBezTo>
                <a:cubicBezTo>
                  <a:pt x="269" y="6"/>
                  <a:pt x="268" y="7"/>
                  <a:pt x="267" y="7"/>
                </a:cubicBezTo>
                <a:close/>
                <a:moveTo>
                  <a:pt x="288" y="11"/>
                </a:moveTo>
                <a:cubicBezTo>
                  <a:pt x="288" y="11"/>
                  <a:pt x="288" y="11"/>
                  <a:pt x="288" y="11"/>
                </a:cubicBezTo>
                <a:cubicBezTo>
                  <a:pt x="287" y="11"/>
                  <a:pt x="286" y="10"/>
                  <a:pt x="287" y="8"/>
                </a:cubicBezTo>
                <a:cubicBezTo>
                  <a:pt x="287" y="7"/>
                  <a:pt x="288" y="7"/>
                  <a:pt x="289" y="7"/>
                </a:cubicBezTo>
                <a:cubicBezTo>
                  <a:pt x="289" y="7"/>
                  <a:pt x="289" y="7"/>
                  <a:pt x="289" y="7"/>
                </a:cubicBezTo>
                <a:cubicBezTo>
                  <a:pt x="290" y="7"/>
                  <a:pt x="291" y="8"/>
                  <a:pt x="291" y="9"/>
                </a:cubicBezTo>
                <a:cubicBezTo>
                  <a:pt x="290" y="10"/>
                  <a:pt x="289" y="11"/>
                  <a:pt x="288" y="11"/>
                </a:cubicBezTo>
                <a:close/>
                <a:moveTo>
                  <a:pt x="308" y="17"/>
                </a:moveTo>
                <a:cubicBezTo>
                  <a:pt x="308" y="17"/>
                  <a:pt x="308" y="17"/>
                  <a:pt x="308" y="17"/>
                </a:cubicBezTo>
                <a:cubicBezTo>
                  <a:pt x="307" y="16"/>
                  <a:pt x="307" y="15"/>
                  <a:pt x="307" y="14"/>
                </a:cubicBezTo>
                <a:cubicBezTo>
                  <a:pt x="308" y="13"/>
                  <a:pt x="309" y="13"/>
                  <a:pt x="310" y="13"/>
                </a:cubicBezTo>
                <a:cubicBezTo>
                  <a:pt x="310" y="13"/>
                  <a:pt x="310" y="13"/>
                  <a:pt x="310" y="13"/>
                </a:cubicBezTo>
                <a:cubicBezTo>
                  <a:pt x="311" y="13"/>
                  <a:pt x="311" y="15"/>
                  <a:pt x="311" y="16"/>
                </a:cubicBezTo>
                <a:cubicBezTo>
                  <a:pt x="311" y="17"/>
                  <a:pt x="310" y="17"/>
                  <a:pt x="308" y="17"/>
                </a:cubicBezTo>
                <a:close/>
                <a:moveTo>
                  <a:pt x="328" y="25"/>
                </a:moveTo>
                <a:cubicBezTo>
                  <a:pt x="328" y="25"/>
                  <a:pt x="328" y="25"/>
                  <a:pt x="328" y="25"/>
                </a:cubicBezTo>
                <a:cubicBezTo>
                  <a:pt x="327" y="24"/>
                  <a:pt x="327" y="23"/>
                  <a:pt x="327" y="22"/>
                </a:cubicBezTo>
                <a:cubicBezTo>
                  <a:pt x="328" y="21"/>
                  <a:pt x="329" y="21"/>
                  <a:pt x="330" y="21"/>
                </a:cubicBezTo>
                <a:cubicBezTo>
                  <a:pt x="330" y="21"/>
                  <a:pt x="330" y="21"/>
                  <a:pt x="330" y="21"/>
                </a:cubicBezTo>
                <a:cubicBezTo>
                  <a:pt x="331" y="21"/>
                  <a:pt x="331" y="23"/>
                  <a:pt x="331" y="24"/>
                </a:cubicBezTo>
                <a:cubicBezTo>
                  <a:pt x="330" y="25"/>
                  <a:pt x="329" y="25"/>
                  <a:pt x="328" y="25"/>
                </a:cubicBezTo>
                <a:close/>
                <a:moveTo>
                  <a:pt x="347" y="34"/>
                </a:moveTo>
                <a:cubicBezTo>
                  <a:pt x="347" y="34"/>
                  <a:pt x="347" y="34"/>
                  <a:pt x="347" y="34"/>
                </a:cubicBezTo>
                <a:cubicBezTo>
                  <a:pt x="346" y="34"/>
                  <a:pt x="346" y="33"/>
                  <a:pt x="346" y="32"/>
                </a:cubicBezTo>
                <a:cubicBezTo>
                  <a:pt x="347" y="31"/>
                  <a:pt x="348" y="30"/>
                  <a:pt x="349" y="31"/>
                </a:cubicBezTo>
                <a:cubicBezTo>
                  <a:pt x="349" y="31"/>
                  <a:pt x="349" y="31"/>
                  <a:pt x="349" y="31"/>
                </a:cubicBezTo>
                <a:cubicBezTo>
                  <a:pt x="350" y="31"/>
                  <a:pt x="350" y="33"/>
                  <a:pt x="350" y="34"/>
                </a:cubicBezTo>
                <a:cubicBezTo>
                  <a:pt x="349" y="35"/>
                  <a:pt x="348" y="35"/>
                  <a:pt x="347" y="34"/>
                </a:cubicBezTo>
                <a:close/>
                <a:moveTo>
                  <a:pt x="365" y="46"/>
                </a:moveTo>
                <a:cubicBezTo>
                  <a:pt x="365" y="46"/>
                  <a:pt x="365" y="46"/>
                  <a:pt x="365" y="46"/>
                </a:cubicBezTo>
                <a:cubicBezTo>
                  <a:pt x="364" y="45"/>
                  <a:pt x="364" y="44"/>
                  <a:pt x="365" y="43"/>
                </a:cubicBezTo>
                <a:cubicBezTo>
                  <a:pt x="365" y="42"/>
                  <a:pt x="366" y="42"/>
                  <a:pt x="367" y="42"/>
                </a:cubicBezTo>
                <a:cubicBezTo>
                  <a:pt x="367" y="42"/>
                  <a:pt x="367" y="42"/>
                  <a:pt x="367" y="42"/>
                </a:cubicBezTo>
                <a:cubicBezTo>
                  <a:pt x="368" y="43"/>
                  <a:pt x="369" y="44"/>
                  <a:pt x="368" y="45"/>
                </a:cubicBezTo>
                <a:cubicBezTo>
                  <a:pt x="367" y="46"/>
                  <a:pt x="366" y="46"/>
                  <a:pt x="365" y="46"/>
                </a:cubicBezTo>
                <a:close/>
                <a:moveTo>
                  <a:pt x="382" y="59"/>
                </a:moveTo>
                <a:cubicBezTo>
                  <a:pt x="382" y="59"/>
                  <a:pt x="382" y="59"/>
                  <a:pt x="382" y="59"/>
                </a:cubicBezTo>
                <a:cubicBezTo>
                  <a:pt x="381" y="58"/>
                  <a:pt x="381" y="57"/>
                  <a:pt x="382" y="56"/>
                </a:cubicBezTo>
                <a:cubicBezTo>
                  <a:pt x="382" y="55"/>
                  <a:pt x="384" y="55"/>
                  <a:pt x="384" y="56"/>
                </a:cubicBezTo>
                <a:cubicBezTo>
                  <a:pt x="384" y="56"/>
                  <a:pt x="384" y="56"/>
                  <a:pt x="384" y="56"/>
                </a:cubicBezTo>
                <a:cubicBezTo>
                  <a:pt x="385" y="56"/>
                  <a:pt x="385" y="58"/>
                  <a:pt x="385" y="58"/>
                </a:cubicBezTo>
                <a:cubicBezTo>
                  <a:pt x="384" y="59"/>
                  <a:pt x="383" y="59"/>
                  <a:pt x="382" y="59"/>
                </a:cubicBezTo>
                <a:close/>
                <a:moveTo>
                  <a:pt x="397" y="73"/>
                </a:moveTo>
                <a:cubicBezTo>
                  <a:pt x="397" y="73"/>
                  <a:pt x="397" y="73"/>
                  <a:pt x="397" y="73"/>
                </a:cubicBezTo>
                <a:cubicBezTo>
                  <a:pt x="397" y="72"/>
                  <a:pt x="397" y="71"/>
                  <a:pt x="398" y="70"/>
                </a:cubicBezTo>
                <a:cubicBezTo>
                  <a:pt x="398" y="69"/>
                  <a:pt x="400" y="69"/>
                  <a:pt x="400" y="70"/>
                </a:cubicBezTo>
                <a:cubicBezTo>
                  <a:pt x="400" y="70"/>
                  <a:pt x="400" y="70"/>
                  <a:pt x="400" y="70"/>
                </a:cubicBezTo>
                <a:cubicBezTo>
                  <a:pt x="401" y="71"/>
                  <a:pt x="401" y="72"/>
                  <a:pt x="400" y="73"/>
                </a:cubicBezTo>
                <a:cubicBezTo>
                  <a:pt x="400" y="74"/>
                  <a:pt x="398" y="74"/>
                  <a:pt x="397" y="73"/>
                </a:cubicBezTo>
                <a:close/>
                <a:moveTo>
                  <a:pt x="412" y="89"/>
                </a:moveTo>
                <a:cubicBezTo>
                  <a:pt x="412" y="89"/>
                  <a:pt x="412" y="89"/>
                  <a:pt x="412" y="89"/>
                </a:cubicBezTo>
                <a:cubicBezTo>
                  <a:pt x="411" y="88"/>
                  <a:pt x="411" y="87"/>
                  <a:pt x="412" y="86"/>
                </a:cubicBezTo>
                <a:cubicBezTo>
                  <a:pt x="413" y="85"/>
                  <a:pt x="414" y="85"/>
                  <a:pt x="415" y="86"/>
                </a:cubicBezTo>
                <a:cubicBezTo>
                  <a:pt x="415" y="86"/>
                  <a:pt x="415" y="86"/>
                  <a:pt x="415" y="86"/>
                </a:cubicBezTo>
                <a:cubicBezTo>
                  <a:pt x="415" y="87"/>
                  <a:pt x="415" y="88"/>
                  <a:pt x="414" y="89"/>
                </a:cubicBezTo>
                <a:cubicBezTo>
                  <a:pt x="414" y="90"/>
                  <a:pt x="412" y="90"/>
                  <a:pt x="412" y="89"/>
                </a:cubicBezTo>
                <a:close/>
                <a:moveTo>
                  <a:pt x="424" y="106"/>
                </a:moveTo>
                <a:cubicBezTo>
                  <a:pt x="424" y="106"/>
                  <a:pt x="424" y="106"/>
                  <a:pt x="424" y="106"/>
                </a:cubicBezTo>
                <a:cubicBezTo>
                  <a:pt x="424" y="105"/>
                  <a:pt x="424" y="104"/>
                  <a:pt x="425" y="103"/>
                </a:cubicBezTo>
                <a:cubicBezTo>
                  <a:pt x="426" y="103"/>
                  <a:pt x="427" y="103"/>
                  <a:pt x="428" y="104"/>
                </a:cubicBezTo>
                <a:cubicBezTo>
                  <a:pt x="428" y="104"/>
                  <a:pt x="428" y="104"/>
                  <a:pt x="428" y="104"/>
                </a:cubicBezTo>
                <a:cubicBezTo>
                  <a:pt x="428" y="105"/>
                  <a:pt x="428" y="106"/>
                  <a:pt x="427" y="106"/>
                </a:cubicBezTo>
                <a:cubicBezTo>
                  <a:pt x="426" y="107"/>
                  <a:pt x="425" y="107"/>
                  <a:pt x="424" y="106"/>
                </a:cubicBezTo>
                <a:close/>
                <a:moveTo>
                  <a:pt x="435" y="124"/>
                </a:moveTo>
                <a:cubicBezTo>
                  <a:pt x="435" y="124"/>
                  <a:pt x="435" y="124"/>
                  <a:pt x="435" y="124"/>
                </a:cubicBezTo>
                <a:cubicBezTo>
                  <a:pt x="435" y="123"/>
                  <a:pt x="435" y="122"/>
                  <a:pt x="436" y="121"/>
                </a:cubicBezTo>
                <a:cubicBezTo>
                  <a:pt x="437" y="121"/>
                  <a:pt x="438" y="121"/>
                  <a:pt x="439" y="122"/>
                </a:cubicBezTo>
                <a:cubicBezTo>
                  <a:pt x="439" y="122"/>
                  <a:pt x="439" y="122"/>
                  <a:pt x="439" y="122"/>
                </a:cubicBezTo>
                <a:cubicBezTo>
                  <a:pt x="439" y="123"/>
                  <a:pt x="439" y="124"/>
                  <a:pt x="438" y="125"/>
                </a:cubicBezTo>
                <a:cubicBezTo>
                  <a:pt x="437" y="125"/>
                  <a:pt x="436" y="125"/>
                  <a:pt x="435" y="124"/>
                </a:cubicBezTo>
                <a:close/>
                <a:moveTo>
                  <a:pt x="444" y="143"/>
                </a:moveTo>
                <a:cubicBezTo>
                  <a:pt x="444" y="143"/>
                  <a:pt x="444" y="143"/>
                  <a:pt x="444" y="143"/>
                </a:cubicBezTo>
                <a:cubicBezTo>
                  <a:pt x="444" y="142"/>
                  <a:pt x="445" y="141"/>
                  <a:pt x="446" y="141"/>
                </a:cubicBezTo>
                <a:cubicBezTo>
                  <a:pt x="447" y="140"/>
                  <a:pt x="448" y="141"/>
                  <a:pt x="448" y="142"/>
                </a:cubicBezTo>
                <a:cubicBezTo>
                  <a:pt x="448" y="142"/>
                  <a:pt x="448" y="142"/>
                  <a:pt x="448" y="142"/>
                </a:cubicBezTo>
                <a:cubicBezTo>
                  <a:pt x="449" y="143"/>
                  <a:pt x="448" y="144"/>
                  <a:pt x="447" y="144"/>
                </a:cubicBezTo>
                <a:cubicBezTo>
                  <a:pt x="446" y="145"/>
                  <a:pt x="445" y="144"/>
                  <a:pt x="444" y="143"/>
                </a:cubicBezTo>
                <a:close/>
                <a:moveTo>
                  <a:pt x="452" y="163"/>
                </a:moveTo>
                <a:cubicBezTo>
                  <a:pt x="452" y="163"/>
                  <a:pt x="452" y="163"/>
                  <a:pt x="452" y="163"/>
                </a:cubicBezTo>
                <a:cubicBezTo>
                  <a:pt x="451" y="162"/>
                  <a:pt x="452" y="161"/>
                  <a:pt x="453" y="161"/>
                </a:cubicBezTo>
                <a:cubicBezTo>
                  <a:pt x="454" y="160"/>
                  <a:pt x="455" y="161"/>
                  <a:pt x="456" y="162"/>
                </a:cubicBezTo>
                <a:cubicBezTo>
                  <a:pt x="456" y="162"/>
                  <a:pt x="456" y="162"/>
                  <a:pt x="456" y="162"/>
                </a:cubicBezTo>
                <a:cubicBezTo>
                  <a:pt x="456" y="163"/>
                  <a:pt x="455" y="164"/>
                  <a:pt x="454" y="164"/>
                </a:cubicBezTo>
                <a:cubicBezTo>
                  <a:pt x="453" y="165"/>
                  <a:pt x="452" y="164"/>
                  <a:pt x="452" y="163"/>
                </a:cubicBezTo>
                <a:close/>
                <a:moveTo>
                  <a:pt x="457" y="184"/>
                </a:moveTo>
                <a:cubicBezTo>
                  <a:pt x="457" y="184"/>
                  <a:pt x="457" y="184"/>
                  <a:pt x="457" y="184"/>
                </a:cubicBezTo>
                <a:cubicBezTo>
                  <a:pt x="457" y="183"/>
                  <a:pt x="458" y="182"/>
                  <a:pt x="459" y="181"/>
                </a:cubicBezTo>
                <a:cubicBezTo>
                  <a:pt x="460" y="181"/>
                  <a:pt x="461" y="182"/>
                  <a:pt x="461" y="183"/>
                </a:cubicBezTo>
                <a:cubicBezTo>
                  <a:pt x="461" y="183"/>
                  <a:pt x="461" y="183"/>
                  <a:pt x="461" y="183"/>
                </a:cubicBezTo>
                <a:cubicBezTo>
                  <a:pt x="461" y="184"/>
                  <a:pt x="461" y="185"/>
                  <a:pt x="460" y="185"/>
                </a:cubicBezTo>
                <a:cubicBezTo>
                  <a:pt x="459" y="185"/>
                  <a:pt x="457" y="185"/>
                  <a:pt x="457" y="184"/>
                </a:cubicBezTo>
                <a:close/>
                <a:moveTo>
                  <a:pt x="461" y="205"/>
                </a:moveTo>
                <a:cubicBezTo>
                  <a:pt x="461" y="205"/>
                  <a:pt x="461" y="205"/>
                  <a:pt x="461" y="205"/>
                </a:cubicBezTo>
                <a:cubicBezTo>
                  <a:pt x="461" y="204"/>
                  <a:pt x="461" y="203"/>
                  <a:pt x="462" y="202"/>
                </a:cubicBezTo>
                <a:cubicBezTo>
                  <a:pt x="464" y="202"/>
                  <a:pt x="465" y="203"/>
                  <a:pt x="465" y="204"/>
                </a:cubicBezTo>
                <a:cubicBezTo>
                  <a:pt x="465" y="204"/>
                  <a:pt x="465" y="204"/>
                  <a:pt x="465" y="204"/>
                </a:cubicBezTo>
                <a:cubicBezTo>
                  <a:pt x="465" y="205"/>
                  <a:pt x="464" y="206"/>
                  <a:pt x="463" y="206"/>
                </a:cubicBezTo>
                <a:cubicBezTo>
                  <a:pt x="462" y="207"/>
                  <a:pt x="461" y="206"/>
                  <a:pt x="461" y="205"/>
                </a:cubicBezTo>
                <a:close/>
                <a:moveTo>
                  <a:pt x="462" y="226"/>
                </a:moveTo>
                <a:cubicBezTo>
                  <a:pt x="462" y="226"/>
                  <a:pt x="462" y="226"/>
                  <a:pt x="462" y="226"/>
                </a:cubicBezTo>
                <a:cubicBezTo>
                  <a:pt x="462" y="225"/>
                  <a:pt x="463" y="224"/>
                  <a:pt x="464" y="224"/>
                </a:cubicBezTo>
                <a:cubicBezTo>
                  <a:pt x="465" y="224"/>
                  <a:pt x="466" y="225"/>
                  <a:pt x="466" y="226"/>
                </a:cubicBezTo>
                <a:cubicBezTo>
                  <a:pt x="466" y="226"/>
                  <a:pt x="466" y="226"/>
                  <a:pt x="466" y="226"/>
                </a:cubicBezTo>
                <a:cubicBezTo>
                  <a:pt x="466" y="227"/>
                  <a:pt x="465" y="228"/>
                  <a:pt x="464" y="228"/>
                </a:cubicBezTo>
                <a:cubicBezTo>
                  <a:pt x="463" y="228"/>
                  <a:pt x="462" y="227"/>
                  <a:pt x="462" y="226"/>
                </a:cubicBezTo>
                <a:close/>
                <a:moveTo>
                  <a:pt x="463" y="247"/>
                </a:moveTo>
                <a:cubicBezTo>
                  <a:pt x="463" y="247"/>
                  <a:pt x="463" y="247"/>
                  <a:pt x="463" y="247"/>
                </a:cubicBezTo>
                <a:cubicBezTo>
                  <a:pt x="463" y="246"/>
                  <a:pt x="464" y="245"/>
                  <a:pt x="465" y="245"/>
                </a:cubicBezTo>
                <a:cubicBezTo>
                  <a:pt x="466" y="245"/>
                  <a:pt x="467" y="246"/>
                  <a:pt x="467" y="247"/>
                </a:cubicBezTo>
                <a:cubicBezTo>
                  <a:pt x="467" y="247"/>
                  <a:pt x="467" y="247"/>
                  <a:pt x="467" y="247"/>
                </a:cubicBezTo>
                <a:cubicBezTo>
                  <a:pt x="467" y="248"/>
                  <a:pt x="466" y="249"/>
                  <a:pt x="465" y="249"/>
                </a:cubicBezTo>
                <a:cubicBezTo>
                  <a:pt x="464" y="249"/>
                  <a:pt x="463" y="248"/>
                  <a:pt x="463" y="247"/>
                </a:cubicBezTo>
                <a:close/>
                <a:moveTo>
                  <a:pt x="463" y="268"/>
                </a:moveTo>
                <a:cubicBezTo>
                  <a:pt x="463" y="268"/>
                  <a:pt x="463" y="268"/>
                  <a:pt x="463" y="268"/>
                </a:cubicBezTo>
                <a:cubicBezTo>
                  <a:pt x="463" y="267"/>
                  <a:pt x="464" y="266"/>
                  <a:pt x="465" y="266"/>
                </a:cubicBezTo>
                <a:cubicBezTo>
                  <a:pt x="466" y="266"/>
                  <a:pt x="467" y="267"/>
                  <a:pt x="467" y="268"/>
                </a:cubicBezTo>
                <a:cubicBezTo>
                  <a:pt x="467" y="268"/>
                  <a:pt x="467" y="268"/>
                  <a:pt x="467" y="268"/>
                </a:cubicBezTo>
                <a:cubicBezTo>
                  <a:pt x="467" y="269"/>
                  <a:pt x="466" y="270"/>
                  <a:pt x="465" y="270"/>
                </a:cubicBezTo>
                <a:cubicBezTo>
                  <a:pt x="464" y="270"/>
                  <a:pt x="463" y="269"/>
                  <a:pt x="463" y="268"/>
                </a:cubicBezTo>
                <a:close/>
                <a:moveTo>
                  <a:pt x="463" y="290"/>
                </a:moveTo>
                <a:cubicBezTo>
                  <a:pt x="463" y="290"/>
                  <a:pt x="463" y="290"/>
                  <a:pt x="463" y="290"/>
                </a:cubicBezTo>
                <a:cubicBezTo>
                  <a:pt x="463" y="288"/>
                  <a:pt x="464" y="288"/>
                  <a:pt x="465" y="288"/>
                </a:cubicBezTo>
                <a:cubicBezTo>
                  <a:pt x="466" y="288"/>
                  <a:pt x="467" y="288"/>
                  <a:pt x="467" y="290"/>
                </a:cubicBezTo>
                <a:cubicBezTo>
                  <a:pt x="467" y="290"/>
                  <a:pt x="467" y="290"/>
                  <a:pt x="467" y="290"/>
                </a:cubicBezTo>
                <a:cubicBezTo>
                  <a:pt x="467" y="291"/>
                  <a:pt x="466" y="292"/>
                  <a:pt x="465" y="292"/>
                </a:cubicBezTo>
                <a:cubicBezTo>
                  <a:pt x="464" y="292"/>
                  <a:pt x="463" y="291"/>
                  <a:pt x="463" y="290"/>
                </a:cubicBezTo>
                <a:close/>
                <a:moveTo>
                  <a:pt x="463" y="311"/>
                </a:moveTo>
                <a:cubicBezTo>
                  <a:pt x="463" y="311"/>
                  <a:pt x="463" y="311"/>
                  <a:pt x="463" y="311"/>
                </a:cubicBezTo>
                <a:cubicBezTo>
                  <a:pt x="463" y="310"/>
                  <a:pt x="464" y="309"/>
                  <a:pt x="465" y="309"/>
                </a:cubicBezTo>
                <a:cubicBezTo>
                  <a:pt x="466" y="309"/>
                  <a:pt x="467" y="310"/>
                  <a:pt x="467" y="311"/>
                </a:cubicBezTo>
                <a:cubicBezTo>
                  <a:pt x="467" y="311"/>
                  <a:pt x="467" y="311"/>
                  <a:pt x="467" y="311"/>
                </a:cubicBezTo>
                <a:cubicBezTo>
                  <a:pt x="467" y="312"/>
                  <a:pt x="466" y="313"/>
                  <a:pt x="465" y="313"/>
                </a:cubicBezTo>
                <a:cubicBezTo>
                  <a:pt x="464" y="313"/>
                  <a:pt x="463" y="312"/>
                  <a:pt x="463" y="311"/>
                </a:cubicBezTo>
                <a:close/>
                <a:moveTo>
                  <a:pt x="463" y="332"/>
                </a:moveTo>
                <a:cubicBezTo>
                  <a:pt x="463" y="332"/>
                  <a:pt x="463" y="332"/>
                  <a:pt x="463" y="332"/>
                </a:cubicBezTo>
                <a:cubicBezTo>
                  <a:pt x="463" y="331"/>
                  <a:pt x="464" y="330"/>
                  <a:pt x="465" y="330"/>
                </a:cubicBezTo>
                <a:cubicBezTo>
                  <a:pt x="466" y="330"/>
                  <a:pt x="467" y="331"/>
                  <a:pt x="467" y="332"/>
                </a:cubicBezTo>
                <a:cubicBezTo>
                  <a:pt x="467" y="332"/>
                  <a:pt x="467" y="332"/>
                  <a:pt x="467" y="332"/>
                </a:cubicBezTo>
                <a:cubicBezTo>
                  <a:pt x="467" y="333"/>
                  <a:pt x="466" y="334"/>
                  <a:pt x="465" y="334"/>
                </a:cubicBezTo>
                <a:cubicBezTo>
                  <a:pt x="464" y="334"/>
                  <a:pt x="463" y="333"/>
                  <a:pt x="463" y="332"/>
                </a:cubicBezTo>
                <a:close/>
                <a:moveTo>
                  <a:pt x="463" y="354"/>
                </a:moveTo>
                <a:cubicBezTo>
                  <a:pt x="463" y="354"/>
                  <a:pt x="463" y="354"/>
                  <a:pt x="463" y="354"/>
                </a:cubicBezTo>
                <a:cubicBezTo>
                  <a:pt x="463" y="353"/>
                  <a:pt x="464" y="352"/>
                  <a:pt x="465" y="352"/>
                </a:cubicBezTo>
                <a:cubicBezTo>
                  <a:pt x="466" y="352"/>
                  <a:pt x="467" y="353"/>
                  <a:pt x="467" y="354"/>
                </a:cubicBezTo>
                <a:cubicBezTo>
                  <a:pt x="467" y="354"/>
                  <a:pt x="467" y="354"/>
                  <a:pt x="467" y="354"/>
                </a:cubicBezTo>
                <a:cubicBezTo>
                  <a:pt x="467" y="355"/>
                  <a:pt x="466" y="356"/>
                  <a:pt x="465" y="356"/>
                </a:cubicBezTo>
                <a:cubicBezTo>
                  <a:pt x="464" y="356"/>
                  <a:pt x="463" y="355"/>
                  <a:pt x="463" y="354"/>
                </a:cubicBezTo>
                <a:close/>
                <a:moveTo>
                  <a:pt x="463" y="375"/>
                </a:moveTo>
                <a:cubicBezTo>
                  <a:pt x="463" y="375"/>
                  <a:pt x="463" y="375"/>
                  <a:pt x="463" y="375"/>
                </a:cubicBezTo>
                <a:cubicBezTo>
                  <a:pt x="463" y="374"/>
                  <a:pt x="464" y="373"/>
                  <a:pt x="465" y="373"/>
                </a:cubicBezTo>
                <a:cubicBezTo>
                  <a:pt x="466" y="373"/>
                  <a:pt x="467" y="374"/>
                  <a:pt x="467" y="375"/>
                </a:cubicBezTo>
                <a:cubicBezTo>
                  <a:pt x="467" y="375"/>
                  <a:pt x="467" y="375"/>
                  <a:pt x="467" y="375"/>
                </a:cubicBezTo>
                <a:cubicBezTo>
                  <a:pt x="467" y="376"/>
                  <a:pt x="466" y="377"/>
                  <a:pt x="465" y="377"/>
                </a:cubicBezTo>
                <a:cubicBezTo>
                  <a:pt x="464" y="377"/>
                  <a:pt x="463" y="376"/>
                  <a:pt x="463" y="375"/>
                </a:cubicBezTo>
                <a:close/>
                <a:moveTo>
                  <a:pt x="463" y="397"/>
                </a:moveTo>
                <a:cubicBezTo>
                  <a:pt x="463" y="397"/>
                  <a:pt x="463" y="397"/>
                  <a:pt x="463" y="397"/>
                </a:cubicBezTo>
                <a:cubicBezTo>
                  <a:pt x="463" y="396"/>
                  <a:pt x="464" y="395"/>
                  <a:pt x="465" y="395"/>
                </a:cubicBezTo>
                <a:cubicBezTo>
                  <a:pt x="466" y="395"/>
                  <a:pt x="467" y="396"/>
                  <a:pt x="467" y="397"/>
                </a:cubicBezTo>
                <a:cubicBezTo>
                  <a:pt x="467" y="397"/>
                  <a:pt x="467" y="397"/>
                  <a:pt x="467" y="397"/>
                </a:cubicBezTo>
                <a:cubicBezTo>
                  <a:pt x="467" y="398"/>
                  <a:pt x="466" y="399"/>
                  <a:pt x="465" y="399"/>
                </a:cubicBezTo>
                <a:cubicBezTo>
                  <a:pt x="464" y="399"/>
                  <a:pt x="463" y="398"/>
                  <a:pt x="463" y="397"/>
                </a:cubicBezTo>
                <a:close/>
                <a:moveTo>
                  <a:pt x="463" y="418"/>
                </a:moveTo>
                <a:cubicBezTo>
                  <a:pt x="463" y="418"/>
                  <a:pt x="463" y="418"/>
                  <a:pt x="463" y="418"/>
                </a:cubicBezTo>
                <a:cubicBezTo>
                  <a:pt x="463" y="417"/>
                  <a:pt x="464" y="416"/>
                  <a:pt x="465" y="416"/>
                </a:cubicBezTo>
                <a:cubicBezTo>
                  <a:pt x="466" y="416"/>
                  <a:pt x="467" y="417"/>
                  <a:pt x="467" y="418"/>
                </a:cubicBezTo>
                <a:cubicBezTo>
                  <a:pt x="467" y="418"/>
                  <a:pt x="467" y="418"/>
                  <a:pt x="467" y="418"/>
                </a:cubicBezTo>
                <a:cubicBezTo>
                  <a:pt x="467" y="419"/>
                  <a:pt x="466" y="420"/>
                  <a:pt x="465" y="420"/>
                </a:cubicBezTo>
                <a:cubicBezTo>
                  <a:pt x="464" y="420"/>
                  <a:pt x="463" y="419"/>
                  <a:pt x="463" y="418"/>
                </a:cubicBezTo>
                <a:close/>
                <a:moveTo>
                  <a:pt x="463" y="440"/>
                </a:moveTo>
                <a:cubicBezTo>
                  <a:pt x="463" y="440"/>
                  <a:pt x="463" y="440"/>
                  <a:pt x="463" y="440"/>
                </a:cubicBezTo>
                <a:cubicBezTo>
                  <a:pt x="463" y="438"/>
                  <a:pt x="464" y="438"/>
                  <a:pt x="465" y="438"/>
                </a:cubicBezTo>
                <a:cubicBezTo>
                  <a:pt x="466" y="438"/>
                  <a:pt x="467" y="438"/>
                  <a:pt x="467" y="440"/>
                </a:cubicBezTo>
                <a:cubicBezTo>
                  <a:pt x="467" y="440"/>
                  <a:pt x="467" y="440"/>
                  <a:pt x="467" y="440"/>
                </a:cubicBezTo>
                <a:cubicBezTo>
                  <a:pt x="467" y="441"/>
                  <a:pt x="466" y="442"/>
                  <a:pt x="465" y="442"/>
                </a:cubicBezTo>
                <a:cubicBezTo>
                  <a:pt x="464" y="442"/>
                  <a:pt x="463" y="441"/>
                  <a:pt x="463" y="440"/>
                </a:cubicBezTo>
                <a:close/>
                <a:moveTo>
                  <a:pt x="463" y="461"/>
                </a:moveTo>
                <a:cubicBezTo>
                  <a:pt x="463" y="461"/>
                  <a:pt x="463" y="461"/>
                  <a:pt x="463" y="461"/>
                </a:cubicBezTo>
                <a:cubicBezTo>
                  <a:pt x="463" y="460"/>
                  <a:pt x="464" y="459"/>
                  <a:pt x="465" y="459"/>
                </a:cubicBezTo>
                <a:cubicBezTo>
                  <a:pt x="466" y="459"/>
                  <a:pt x="467" y="460"/>
                  <a:pt x="467" y="461"/>
                </a:cubicBezTo>
                <a:cubicBezTo>
                  <a:pt x="467" y="461"/>
                  <a:pt x="467" y="461"/>
                  <a:pt x="467" y="461"/>
                </a:cubicBezTo>
                <a:cubicBezTo>
                  <a:pt x="467" y="462"/>
                  <a:pt x="466" y="463"/>
                  <a:pt x="465" y="463"/>
                </a:cubicBezTo>
                <a:cubicBezTo>
                  <a:pt x="464" y="463"/>
                  <a:pt x="463" y="462"/>
                  <a:pt x="463" y="461"/>
                </a:cubicBezTo>
                <a:close/>
                <a:moveTo>
                  <a:pt x="463" y="482"/>
                </a:moveTo>
                <a:cubicBezTo>
                  <a:pt x="463" y="482"/>
                  <a:pt x="463" y="482"/>
                  <a:pt x="463" y="482"/>
                </a:cubicBezTo>
                <a:cubicBezTo>
                  <a:pt x="463" y="481"/>
                  <a:pt x="464" y="480"/>
                  <a:pt x="465" y="480"/>
                </a:cubicBezTo>
                <a:cubicBezTo>
                  <a:pt x="466" y="480"/>
                  <a:pt x="467" y="481"/>
                  <a:pt x="467" y="482"/>
                </a:cubicBezTo>
                <a:cubicBezTo>
                  <a:pt x="467" y="482"/>
                  <a:pt x="467" y="482"/>
                  <a:pt x="467" y="482"/>
                </a:cubicBezTo>
                <a:cubicBezTo>
                  <a:pt x="467" y="484"/>
                  <a:pt x="466" y="484"/>
                  <a:pt x="465" y="484"/>
                </a:cubicBezTo>
                <a:cubicBezTo>
                  <a:pt x="464" y="484"/>
                  <a:pt x="463" y="484"/>
                  <a:pt x="463" y="482"/>
                </a:cubicBezTo>
                <a:close/>
                <a:moveTo>
                  <a:pt x="463" y="504"/>
                </a:moveTo>
                <a:cubicBezTo>
                  <a:pt x="463" y="504"/>
                  <a:pt x="463" y="504"/>
                  <a:pt x="463" y="504"/>
                </a:cubicBezTo>
                <a:cubicBezTo>
                  <a:pt x="463" y="503"/>
                  <a:pt x="464" y="502"/>
                  <a:pt x="465" y="502"/>
                </a:cubicBezTo>
                <a:cubicBezTo>
                  <a:pt x="466" y="502"/>
                  <a:pt x="467" y="503"/>
                  <a:pt x="467" y="504"/>
                </a:cubicBezTo>
                <a:cubicBezTo>
                  <a:pt x="467" y="504"/>
                  <a:pt x="467" y="504"/>
                  <a:pt x="467" y="504"/>
                </a:cubicBezTo>
                <a:cubicBezTo>
                  <a:pt x="467" y="505"/>
                  <a:pt x="466" y="506"/>
                  <a:pt x="465" y="506"/>
                </a:cubicBezTo>
                <a:cubicBezTo>
                  <a:pt x="464" y="506"/>
                  <a:pt x="463" y="505"/>
                  <a:pt x="463" y="504"/>
                </a:cubicBezTo>
                <a:close/>
                <a:moveTo>
                  <a:pt x="463" y="525"/>
                </a:moveTo>
                <a:cubicBezTo>
                  <a:pt x="463" y="525"/>
                  <a:pt x="463" y="525"/>
                  <a:pt x="463" y="525"/>
                </a:cubicBezTo>
                <a:cubicBezTo>
                  <a:pt x="463" y="524"/>
                  <a:pt x="464" y="523"/>
                  <a:pt x="465" y="523"/>
                </a:cubicBezTo>
                <a:cubicBezTo>
                  <a:pt x="466" y="523"/>
                  <a:pt x="467" y="524"/>
                  <a:pt x="467" y="525"/>
                </a:cubicBezTo>
                <a:cubicBezTo>
                  <a:pt x="467" y="525"/>
                  <a:pt x="467" y="525"/>
                  <a:pt x="467" y="525"/>
                </a:cubicBezTo>
                <a:cubicBezTo>
                  <a:pt x="467" y="526"/>
                  <a:pt x="466" y="527"/>
                  <a:pt x="465" y="527"/>
                </a:cubicBezTo>
                <a:cubicBezTo>
                  <a:pt x="464" y="527"/>
                  <a:pt x="463" y="526"/>
                  <a:pt x="463" y="525"/>
                </a:cubicBezTo>
                <a:close/>
                <a:moveTo>
                  <a:pt x="463" y="547"/>
                </a:moveTo>
                <a:cubicBezTo>
                  <a:pt x="463" y="547"/>
                  <a:pt x="463" y="547"/>
                  <a:pt x="463" y="547"/>
                </a:cubicBezTo>
                <a:cubicBezTo>
                  <a:pt x="463" y="546"/>
                  <a:pt x="464" y="545"/>
                  <a:pt x="465" y="545"/>
                </a:cubicBezTo>
                <a:cubicBezTo>
                  <a:pt x="466" y="545"/>
                  <a:pt x="467" y="546"/>
                  <a:pt x="467" y="547"/>
                </a:cubicBezTo>
                <a:cubicBezTo>
                  <a:pt x="467" y="547"/>
                  <a:pt x="467" y="547"/>
                  <a:pt x="467" y="547"/>
                </a:cubicBezTo>
                <a:cubicBezTo>
                  <a:pt x="467" y="548"/>
                  <a:pt x="466" y="549"/>
                  <a:pt x="465" y="549"/>
                </a:cubicBezTo>
                <a:cubicBezTo>
                  <a:pt x="464" y="549"/>
                  <a:pt x="463" y="548"/>
                  <a:pt x="463" y="547"/>
                </a:cubicBezTo>
                <a:close/>
                <a:moveTo>
                  <a:pt x="463" y="568"/>
                </a:moveTo>
                <a:cubicBezTo>
                  <a:pt x="463" y="568"/>
                  <a:pt x="463" y="568"/>
                  <a:pt x="463" y="568"/>
                </a:cubicBezTo>
                <a:cubicBezTo>
                  <a:pt x="463" y="567"/>
                  <a:pt x="464" y="566"/>
                  <a:pt x="465" y="566"/>
                </a:cubicBezTo>
                <a:cubicBezTo>
                  <a:pt x="466" y="566"/>
                  <a:pt x="467" y="567"/>
                  <a:pt x="467" y="568"/>
                </a:cubicBezTo>
                <a:cubicBezTo>
                  <a:pt x="467" y="568"/>
                  <a:pt x="467" y="568"/>
                  <a:pt x="467" y="568"/>
                </a:cubicBezTo>
                <a:cubicBezTo>
                  <a:pt x="467" y="569"/>
                  <a:pt x="466" y="570"/>
                  <a:pt x="465" y="570"/>
                </a:cubicBezTo>
                <a:cubicBezTo>
                  <a:pt x="464" y="570"/>
                  <a:pt x="463" y="569"/>
                  <a:pt x="463" y="568"/>
                </a:cubicBezTo>
                <a:close/>
                <a:moveTo>
                  <a:pt x="463" y="590"/>
                </a:moveTo>
                <a:cubicBezTo>
                  <a:pt x="463" y="590"/>
                  <a:pt x="463" y="590"/>
                  <a:pt x="463" y="590"/>
                </a:cubicBezTo>
                <a:cubicBezTo>
                  <a:pt x="463" y="588"/>
                  <a:pt x="464" y="588"/>
                  <a:pt x="465" y="588"/>
                </a:cubicBezTo>
                <a:cubicBezTo>
                  <a:pt x="466" y="588"/>
                  <a:pt x="467" y="588"/>
                  <a:pt x="467" y="590"/>
                </a:cubicBezTo>
                <a:cubicBezTo>
                  <a:pt x="467" y="590"/>
                  <a:pt x="467" y="590"/>
                  <a:pt x="467" y="590"/>
                </a:cubicBezTo>
                <a:cubicBezTo>
                  <a:pt x="467" y="591"/>
                  <a:pt x="466" y="592"/>
                  <a:pt x="465" y="592"/>
                </a:cubicBezTo>
                <a:cubicBezTo>
                  <a:pt x="464" y="592"/>
                  <a:pt x="463" y="591"/>
                  <a:pt x="463" y="590"/>
                </a:cubicBezTo>
                <a:close/>
                <a:moveTo>
                  <a:pt x="463" y="611"/>
                </a:moveTo>
                <a:cubicBezTo>
                  <a:pt x="463" y="611"/>
                  <a:pt x="463" y="611"/>
                  <a:pt x="463" y="611"/>
                </a:cubicBezTo>
                <a:cubicBezTo>
                  <a:pt x="463" y="610"/>
                  <a:pt x="464" y="609"/>
                  <a:pt x="465" y="609"/>
                </a:cubicBezTo>
                <a:cubicBezTo>
                  <a:pt x="466" y="609"/>
                  <a:pt x="467" y="610"/>
                  <a:pt x="467" y="611"/>
                </a:cubicBezTo>
                <a:cubicBezTo>
                  <a:pt x="467" y="611"/>
                  <a:pt x="467" y="611"/>
                  <a:pt x="467" y="611"/>
                </a:cubicBezTo>
                <a:cubicBezTo>
                  <a:pt x="467" y="612"/>
                  <a:pt x="466" y="613"/>
                  <a:pt x="465" y="613"/>
                </a:cubicBezTo>
                <a:cubicBezTo>
                  <a:pt x="464" y="613"/>
                  <a:pt x="463" y="612"/>
                  <a:pt x="463" y="611"/>
                </a:cubicBezTo>
                <a:close/>
                <a:moveTo>
                  <a:pt x="463" y="632"/>
                </a:moveTo>
                <a:cubicBezTo>
                  <a:pt x="463" y="632"/>
                  <a:pt x="463" y="632"/>
                  <a:pt x="463" y="632"/>
                </a:cubicBezTo>
                <a:cubicBezTo>
                  <a:pt x="463" y="631"/>
                  <a:pt x="464" y="630"/>
                  <a:pt x="465" y="630"/>
                </a:cubicBezTo>
                <a:cubicBezTo>
                  <a:pt x="466" y="630"/>
                  <a:pt x="467" y="631"/>
                  <a:pt x="467" y="632"/>
                </a:cubicBezTo>
                <a:cubicBezTo>
                  <a:pt x="467" y="632"/>
                  <a:pt x="467" y="632"/>
                  <a:pt x="467" y="632"/>
                </a:cubicBezTo>
                <a:cubicBezTo>
                  <a:pt x="467" y="634"/>
                  <a:pt x="466" y="634"/>
                  <a:pt x="465" y="634"/>
                </a:cubicBezTo>
                <a:cubicBezTo>
                  <a:pt x="464" y="634"/>
                  <a:pt x="463" y="634"/>
                  <a:pt x="463" y="632"/>
                </a:cubicBezTo>
                <a:close/>
                <a:moveTo>
                  <a:pt x="463" y="654"/>
                </a:moveTo>
                <a:cubicBezTo>
                  <a:pt x="463" y="654"/>
                  <a:pt x="463" y="654"/>
                  <a:pt x="463" y="654"/>
                </a:cubicBezTo>
                <a:cubicBezTo>
                  <a:pt x="463" y="653"/>
                  <a:pt x="464" y="652"/>
                  <a:pt x="465" y="652"/>
                </a:cubicBezTo>
                <a:cubicBezTo>
                  <a:pt x="466" y="652"/>
                  <a:pt x="467" y="653"/>
                  <a:pt x="467" y="654"/>
                </a:cubicBezTo>
                <a:cubicBezTo>
                  <a:pt x="467" y="654"/>
                  <a:pt x="467" y="654"/>
                  <a:pt x="467" y="654"/>
                </a:cubicBezTo>
                <a:cubicBezTo>
                  <a:pt x="467" y="655"/>
                  <a:pt x="466" y="656"/>
                  <a:pt x="465" y="656"/>
                </a:cubicBezTo>
                <a:cubicBezTo>
                  <a:pt x="464" y="656"/>
                  <a:pt x="463" y="655"/>
                  <a:pt x="463" y="654"/>
                </a:cubicBezTo>
                <a:close/>
                <a:moveTo>
                  <a:pt x="463" y="675"/>
                </a:moveTo>
                <a:cubicBezTo>
                  <a:pt x="463" y="675"/>
                  <a:pt x="463" y="675"/>
                  <a:pt x="463" y="675"/>
                </a:cubicBezTo>
                <a:cubicBezTo>
                  <a:pt x="463" y="674"/>
                  <a:pt x="464" y="673"/>
                  <a:pt x="465" y="673"/>
                </a:cubicBezTo>
                <a:cubicBezTo>
                  <a:pt x="466" y="673"/>
                  <a:pt x="467" y="674"/>
                  <a:pt x="467" y="675"/>
                </a:cubicBezTo>
                <a:cubicBezTo>
                  <a:pt x="467" y="675"/>
                  <a:pt x="467" y="675"/>
                  <a:pt x="467" y="675"/>
                </a:cubicBezTo>
                <a:cubicBezTo>
                  <a:pt x="467" y="676"/>
                  <a:pt x="466" y="677"/>
                  <a:pt x="465" y="677"/>
                </a:cubicBezTo>
                <a:cubicBezTo>
                  <a:pt x="464" y="677"/>
                  <a:pt x="463" y="676"/>
                  <a:pt x="463" y="675"/>
                </a:cubicBezTo>
                <a:close/>
                <a:moveTo>
                  <a:pt x="463" y="697"/>
                </a:moveTo>
                <a:cubicBezTo>
                  <a:pt x="463" y="697"/>
                  <a:pt x="463" y="697"/>
                  <a:pt x="463" y="697"/>
                </a:cubicBezTo>
                <a:cubicBezTo>
                  <a:pt x="463" y="696"/>
                  <a:pt x="464" y="695"/>
                  <a:pt x="465" y="695"/>
                </a:cubicBezTo>
                <a:cubicBezTo>
                  <a:pt x="466" y="695"/>
                  <a:pt x="467" y="696"/>
                  <a:pt x="467" y="697"/>
                </a:cubicBezTo>
                <a:cubicBezTo>
                  <a:pt x="467" y="697"/>
                  <a:pt x="467" y="697"/>
                  <a:pt x="467" y="697"/>
                </a:cubicBezTo>
                <a:cubicBezTo>
                  <a:pt x="467" y="698"/>
                  <a:pt x="466" y="699"/>
                  <a:pt x="465" y="699"/>
                </a:cubicBezTo>
                <a:cubicBezTo>
                  <a:pt x="464" y="699"/>
                  <a:pt x="463" y="698"/>
                  <a:pt x="463" y="697"/>
                </a:cubicBezTo>
                <a:close/>
                <a:moveTo>
                  <a:pt x="463" y="718"/>
                </a:moveTo>
                <a:cubicBezTo>
                  <a:pt x="463" y="718"/>
                  <a:pt x="463" y="718"/>
                  <a:pt x="463" y="718"/>
                </a:cubicBezTo>
                <a:cubicBezTo>
                  <a:pt x="463" y="717"/>
                  <a:pt x="464" y="716"/>
                  <a:pt x="465" y="716"/>
                </a:cubicBezTo>
                <a:cubicBezTo>
                  <a:pt x="466" y="716"/>
                  <a:pt x="467" y="717"/>
                  <a:pt x="467" y="718"/>
                </a:cubicBezTo>
                <a:cubicBezTo>
                  <a:pt x="467" y="718"/>
                  <a:pt x="467" y="718"/>
                  <a:pt x="467" y="718"/>
                </a:cubicBezTo>
                <a:cubicBezTo>
                  <a:pt x="467" y="719"/>
                  <a:pt x="466" y="720"/>
                  <a:pt x="465" y="720"/>
                </a:cubicBezTo>
                <a:cubicBezTo>
                  <a:pt x="464" y="720"/>
                  <a:pt x="463" y="719"/>
                  <a:pt x="463" y="718"/>
                </a:cubicBezTo>
                <a:close/>
                <a:moveTo>
                  <a:pt x="463" y="740"/>
                </a:moveTo>
                <a:cubicBezTo>
                  <a:pt x="463" y="740"/>
                  <a:pt x="463" y="740"/>
                  <a:pt x="463" y="740"/>
                </a:cubicBezTo>
                <a:cubicBezTo>
                  <a:pt x="463" y="738"/>
                  <a:pt x="464" y="738"/>
                  <a:pt x="465" y="738"/>
                </a:cubicBezTo>
                <a:cubicBezTo>
                  <a:pt x="466" y="738"/>
                  <a:pt x="467" y="738"/>
                  <a:pt x="467" y="740"/>
                </a:cubicBezTo>
                <a:cubicBezTo>
                  <a:pt x="467" y="740"/>
                  <a:pt x="467" y="740"/>
                  <a:pt x="467" y="740"/>
                </a:cubicBezTo>
                <a:cubicBezTo>
                  <a:pt x="467" y="741"/>
                  <a:pt x="466" y="742"/>
                  <a:pt x="465" y="742"/>
                </a:cubicBezTo>
                <a:cubicBezTo>
                  <a:pt x="464" y="742"/>
                  <a:pt x="463" y="741"/>
                  <a:pt x="463" y="740"/>
                </a:cubicBezTo>
                <a:close/>
                <a:moveTo>
                  <a:pt x="463" y="761"/>
                </a:moveTo>
                <a:cubicBezTo>
                  <a:pt x="463" y="761"/>
                  <a:pt x="463" y="761"/>
                  <a:pt x="463" y="761"/>
                </a:cubicBezTo>
                <a:cubicBezTo>
                  <a:pt x="463" y="760"/>
                  <a:pt x="464" y="759"/>
                  <a:pt x="465" y="759"/>
                </a:cubicBezTo>
                <a:cubicBezTo>
                  <a:pt x="466" y="759"/>
                  <a:pt x="467" y="760"/>
                  <a:pt x="467" y="761"/>
                </a:cubicBezTo>
                <a:cubicBezTo>
                  <a:pt x="467" y="761"/>
                  <a:pt x="467" y="761"/>
                  <a:pt x="467" y="761"/>
                </a:cubicBezTo>
                <a:cubicBezTo>
                  <a:pt x="467" y="762"/>
                  <a:pt x="466" y="763"/>
                  <a:pt x="465" y="763"/>
                </a:cubicBezTo>
                <a:cubicBezTo>
                  <a:pt x="464" y="763"/>
                  <a:pt x="463" y="762"/>
                  <a:pt x="463" y="761"/>
                </a:cubicBezTo>
                <a:close/>
                <a:moveTo>
                  <a:pt x="463" y="782"/>
                </a:moveTo>
                <a:cubicBezTo>
                  <a:pt x="463" y="782"/>
                  <a:pt x="463" y="782"/>
                  <a:pt x="463" y="782"/>
                </a:cubicBezTo>
                <a:cubicBezTo>
                  <a:pt x="463" y="781"/>
                  <a:pt x="464" y="780"/>
                  <a:pt x="465" y="780"/>
                </a:cubicBezTo>
                <a:cubicBezTo>
                  <a:pt x="466" y="780"/>
                  <a:pt x="467" y="781"/>
                  <a:pt x="467" y="782"/>
                </a:cubicBezTo>
                <a:cubicBezTo>
                  <a:pt x="467" y="782"/>
                  <a:pt x="467" y="782"/>
                  <a:pt x="467" y="782"/>
                </a:cubicBezTo>
                <a:cubicBezTo>
                  <a:pt x="467" y="784"/>
                  <a:pt x="466" y="784"/>
                  <a:pt x="465" y="784"/>
                </a:cubicBezTo>
                <a:cubicBezTo>
                  <a:pt x="464" y="784"/>
                  <a:pt x="463" y="784"/>
                  <a:pt x="463" y="782"/>
                </a:cubicBezTo>
                <a:close/>
                <a:moveTo>
                  <a:pt x="463" y="804"/>
                </a:moveTo>
                <a:cubicBezTo>
                  <a:pt x="463" y="804"/>
                  <a:pt x="463" y="804"/>
                  <a:pt x="463" y="804"/>
                </a:cubicBezTo>
                <a:cubicBezTo>
                  <a:pt x="463" y="803"/>
                  <a:pt x="464" y="802"/>
                  <a:pt x="465" y="802"/>
                </a:cubicBezTo>
                <a:cubicBezTo>
                  <a:pt x="466" y="802"/>
                  <a:pt x="467" y="803"/>
                  <a:pt x="467" y="804"/>
                </a:cubicBezTo>
                <a:cubicBezTo>
                  <a:pt x="467" y="804"/>
                  <a:pt x="467" y="804"/>
                  <a:pt x="467" y="804"/>
                </a:cubicBezTo>
                <a:cubicBezTo>
                  <a:pt x="467" y="805"/>
                  <a:pt x="466" y="806"/>
                  <a:pt x="465" y="806"/>
                </a:cubicBezTo>
                <a:cubicBezTo>
                  <a:pt x="464" y="806"/>
                  <a:pt x="463" y="805"/>
                  <a:pt x="463" y="804"/>
                </a:cubicBezTo>
                <a:close/>
                <a:moveTo>
                  <a:pt x="463" y="825"/>
                </a:moveTo>
                <a:cubicBezTo>
                  <a:pt x="463" y="825"/>
                  <a:pt x="463" y="825"/>
                  <a:pt x="463" y="825"/>
                </a:cubicBezTo>
                <a:cubicBezTo>
                  <a:pt x="463" y="824"/>
                  <a:pt x="464" y="823"/>
                  <a:pt x="465" y="823"/>
                </a:cubicBezTo>
                <a:cubicBezTo>
                  <a:pt x="466" y="823"/>
                  <a:pt x="467" y="824"/>
                  <a:pt x="467" y="825"/>
                </a:cubicBezTo>
                <a:cubicBezTo>
                  <a:pt x="467" y="825"/>
                  <a:pt x="467" y="825"/>
                  <a:pt x="467" y="825"/>
                </a:cubicBezTo>
                <a:cubicBezTo>
                  <a:pt x="467" y="826"/>
                  <a:pt x="466" y="827"/>
                  <a:pt x="465" y="827"/>
                </a:cubicBezTo>
                <a:cubicBezTo>
                  <a:pt x="464" y="827"/>
                  <a:pt x="463" y="826"/>
                  <a:pt x="463" y="825"/>
                </a:cubicBezTo>
                <a:close/>
                <a:moveTo>
                  <a:pt x="463" y="847"/>
                </a:moveTo>
                <a:cubicBezTo>
                  <a:pt x="463" y="847"/>
                  <a:pt x="463" y="847"/>
                  <a:pt x="463" y="847"/>
                </a:cubicBezTo>
                <a:cubicBezTo>
                  <a:pt x="463" y="846"/>
                  <a:pt x="464" y="845"/>
                  <a:pt x="465" y="845"/>
                </a:cubicBezTo>
                <a:cubicBezTo>
                  <a:pt x="466" y="845"/>
                  <a:pt x="467" y="846"/>
                  <a:pt x="467" y="847"/>
                </a:cubicBezTo>
                <a:cubicBezTo>
                  <a:pt x="467" y="847"/>
                  <a:pt x="467" y="847"/>
                  <a:pt x="467" y="847"/>
                </a:cubicBezTo>
                <a:cubicBezTo>
                  <a:pt x="467" y="848"/>
                  <a:pt x="466" y="849"/>
                  <a:pt x="465" y="849"/>
                </a:cubicBezTo>
                <a:cubicBezTo>
                  <a:pt x="464" y="849"/>
                  <a:pt x="463" y="848"/>
                  <a:pt x="463" y="847"/>
                </a:cubicBezTo>
                <a:close/>
                <a:moveTo>
                  <a:pt x="463" y="868"/>
                </a:moveTo>
                <a:cubicBezTo>
                  <a:pt x="463" y="868"/>
                  <a:pt x="463" y="868"/>
                  <a:pt x="463" y="868"/>
                </a:cubicBezTo>
                <a:cubicBezTo>
                  <a:pt x="463" y="867"/>
                  <a:pt x="464" y="866"/>
                  <a:pt x="465" y="866"/>
                </a:cubicBezTo>
                <a:cubicBezTo>
                  <a:pt x="466" y="866"/>
                  <a:pt x="467" y="867"/>
                  <a:pt x="467" y="868"/>
                </a:cubicBezTo>
                <a:cubicBezTo>
                  <a:pt x="467" y="868"/>
                  <a:pt x="467" y="868"/>
                  <a:pt x="467" y="868"/>
                </a:cubicBezTo>
                <a:cubicBezTo>
                  <a:pt x="467" y="869"/>
                  <a:pt x="466" y="870"/>
                  <a:pt x="465" y="870"/>
                </a:cubicBezTo>
                <a:cubicBezTo>
                  <a:pt x="464" y="870"/>
                  <a:pt x="463" y="869"/>
                  <a:pt x="463" y="868"/>
                </a:cubicBezTo>
                <a:close/>
                <a:moveTo>
                  <a:pt x="463" y="890"/>
                </a:moveTo>
                <a:cubicBezTo>
                  <a:pt x="463" y="890"/>
                  <a:pt x="463" y="890"/>
                  <a:pt x="463" y="890"/>
                </a:cubicBezTo>
                <a:cubicBezTo>
                  <a:pt x="463" y="889"/>
                  <a:pt x="464" y="888"/>
                  <a:pt x="465" y="888"/>
                </a:cubicBezTo>
                <a:cubicBezTo>
                  <a:pt x="466" y="888"/>
                  <a:pt x="467" y="888"/>
                  <a:pt x="467" y="890"/>
                </a:cubicBezTo>
                <a:cubicBezTo>
                  <a:pt x="467" y="890"/>
                  <a:pt x="467" y="890"/>
                  <a:pt x="467" y="890"/>
                </a:cubicBezTo>
                <a:cubicBezTo>
                  <a:pt x="467" y="891"/>
                  <a:pt x="466" y="892"/>
                  <a:pt x="465" y="892"/>
                </a:cubicBezTo>
                <a:cubicBezTo>
                  <a:pt x="464" y="892"/>
                  <a:pt x="463" y="891"/>
                  <a:pt x="463" y="890"/>
                </a:cubicBezTo>
                <a:close/>
                <a:moveTo>
                  <a:pt x="465" y="911"/>
                </a:moveTo>
                <a:cubicBezTo>
                  <a:pt x="465" y="911"/>
                  <a:pt x="465" y="911"/>
                  <a:pt x="465" y="911"/>
                </a:cubicBezTo>
                <a:cubicBezTo>
                  <a:pt x="465" y="910"/>
                  <a:pt x="465" y="909"/>
                  <a:pt x="466" y="909"/>
                </a:cubicBezTo>
                <a:cubicBezTo>
                  <a:pt x="467" y="909"/>
                  <a:pt x="469" y="910"/>
                  <a:pt x="469" y="911"/>
                </a:cubicBezTo>
                <a:cubicBezTo>
                  <a:pt x="469" y="911"/>
                  <a:pt x="469" y="911"/>
                  <a:pt x="469" y="911"/>
                </a:cubicBezTo>
                <a:cubicBezTo>
                  <a:pt x="469" y="912"/>
                  <a:pt x="468" y="913"/>
                  <a:pt x="467" y="913"/>
                </a:cubicBezTo>
                <a:cubicBezTo>
                  <a:pt x="466" y="913"/>
                  <a:pt x="465" y="912"/>
                  <a:pt x="465" y="911"/>
                </a:cubicBezTo>
                <a:close/>
                <a:moveTo>
                  <a:pt x="468" y="932"/>
                </a:moveTo>
                <a:cubicBezTo>
                  <a:pt x="468" y="932"/>
                  <a:pt x="468" y="932"/>
                  <a:pt x="468" y="932"/>
                </a:cubicBezTo>
                <a:cubicBezTo>
                  <a:pt x="468" y="931"/>
                  <a:pt x="469" y="930"/>
                  <a:pt x="470" y="930"/>
                </a:cubicBezTo>
                <a:cubicBezTo>
                  <a:pt x="471" y="930"/>
                  <a:pt x="472" y="931"/>
                  <a:pt x="472" y="932"/>
                </a:cubicBezTo>
                <a:cubicBezTo>
                  <a:pt x="472" y="932"/>
                  <a:pt x="472" y="932"/>
                  <a:pt x="472" y="932"/>
                </a:cubicBezTo>
                <a:cubicBezTo>
                  <a:pt x="473" y="933"/>
                  <a:pt x="472" y="934"/>
                  <a:pt x="471" y="934"/>
                </a:cubicBezTo>
                <a:cubicBezTo>
                  <a:pt x="470" y="934"/>
                  <a:pt x="469" y="934"/>
                  <a:pt x="468" y="932"/>
                </a:cubicBezTo>
                <a:close/>
                <a:moveTo>
                  <a:pt x="474" y="953"/>
                </a:moveTo>
                <a:cubicBezTo>
                  <a:pt x="474" y="953"/>
                  <a:pt x="474" y="953"/>
                  <a:pt x="474" y="953"/>
                </a:cubicBezTo>
                <a:cubicBezTo>
                  <a:pt x="474" y="952"/>
                  <a:pt x="474" y="951"/>
                  <a:pt x="476" y="951"/>
                </a:cubicBezTo>
                <a:cubicBezTo>
                  <a:pt x="477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2"/>
                </a:cubicBezTo>
                <a:cubicBezTo>
                  <a:pt x="478" y="953"/>
                  <a:pt x="478" y="954"/>
                  <a:pt x="477" y="955"/>
                </a:cubicBezTo>
                <a:cubicBezTo>
                  <a:pt x="476" y="955"/>
                  <a:pt x="475" y="954"/>
                  <a:pt x="474" y="953"/>
                </a:cubicBezTo>
                <a:close/>
                <a:moveTo>
                  <a:pt x="482" y="973"/>
                </a:moveTo>
                <a:cubicBezTo>
                  <a:pt x="482" y="973"/>
                  <a:pt x="482" y="973"/>
                  <a:pt x="482" y="973"/>
                </a:cubicBezTo>
                <a:cubicBezTo>
                  <a:pt x="482" y="972"/>
                  <a:pt x="482" y="971"/>
                  <a:pt x="483" y="971"/>
                </a:cubicBezTo>
                <a:cubicBezTo>
                  <a:pt x="484" y="970"/>
                  <a:pt x="485" y="971"/>
                  <a:pt x="486" y="972"/>
                </a:cubicBezTo>
                <a:cubicBezTo>
                  <a:pt x="486" y="972"/>
                  <a:pt x="486" y="972"/>
                  <a:pt x="486" y="972"/>
                </a:cubicBezTo>
                <a:cubicBezTo>
                  <a:pt x="486" y="973"/>
                  <a:pt x="486" y="974"/>
                  <a:pt x="485" y="974"/>
                </a:cubicBezTo>
                <a:cubicBezTo>
                  <a:pt x="484" y="975"/>
                  <a:pt x="482" y="974"/>
                  <a:pt x="482" y="973"/>
                </a:cubicBezTo>
                <a:close/>
                <a:moveTo>
                  <a:pt x="492" y="993"/>
                </a:moveTo>
                <a:cubicBezTo>
                  <a:pt x="492" y="993"/>
                  <a:pt x="492" y="993"/>
                  <a:pt x="492" y="993"/>
                </a:cubicBezTo>
                <a:cubicBezTo>
                  <a:pt x="491" y="992"/>
                  <a:pt x="491" y="991"/>
                  <a:pt x="492" y="990"/>
                </a:cubicBezTo>
                <a:cubicBezTo>
                  <a:pt x="493" y="990"/>
                  <a:pt x="495" y="990"/>
                  <a:pt x="495" y="991"/>
                </a:cubicBezTo>
                <a:cubicBezTo>
                  <a:pt x="495" y="991"/>
                  <a:pt x="495" y="991"/>
                  <a:pt x="495" y="991"/>
                </a:cubicBezTo>
                <a:cubicBezTo>
                  <a:pt x="496" y="992"/>
                  <a:pt x="495" y="993"/>
                  <a:pt x="494" y="994"/>
                </a:cubicBezTo>
                <a:cubicBezTo>
                  <a:pt x="493" y="994"/>
                  <a:pt x="492" y="994"/>
                  <a:pt x="492" y="993"/>
                </a:cubicBezTo>
                <a:close/>
                <a:moveTo>
                  <a:pt x="503" y="1011"/>
                </a:moveTo>
                <a:cubicBezTo>
                  <a:pt x="503" y="1011"/>
                  <a:pt x="503" y="1011"/>
                  <a:pt x="503" y="1011"/>
                </a:cubicBezTo>
                <a:cubicBezTo>
                  <a:pt x="502" y="1010"/>
                  <a:pt x="503" y="1009"/>
                  <a:pt x="504" y="1008"/>
                </a:cubicBezTo>
                <a:cubicBezTo>
                  <a:pt x="504" y="1008"/>
                  <a:pt x="506" y="1008"/>
                  <a:pt x="506" y="1009"/>
                </a:cubicBezTo>
                <a:cubicBezTo>
                  <a:pt x="506" y="1009"/>
                  <a:pt x="506" y="1009"/>
                  <a:pt x="506" y="1009"/>
                </a:cubicBezTo>
                <a:cubicBezTo>
                  <a:pt x="507" y="1010"/>
                  <a:pt x="507" y="1011"/>
                  <a:pt x="506" y="1012"/>
                </a:cubicBezTo>
                <a:cubicBezTo>
                  <a:pt x="505" y="1012"/>
                  <a:pt x="504" y="1012"/>
                  <a:pt x="503" y="1011"/>
                </a:cubicBezTo>
                <a:close/>
                <a:moveTo>
                  <a:pt x="516" y="1028"/>
                </a:moveTo>
                <a:cubicBezTo>
                  <a:pt x="516" y="1028"/>
                  <a:pt x="516" y="1028"/>
                  <a:pt x="516" y="1028"/>
                </a:cubicBezTo>
                <a:cubicBezTo>
                  <a:pt x="515" y="1028"/>
                  <a:pt x="516" y="1026"/>
                  <a:pt x="516" y="1026"/>
                </a:cubicBezTo>
                <a:cubicBezTo>
                  <a:pt x="517" y="1025"/>
                  <a:pt x="518" y="1025"/>
                  <a:pt x="519" y="1026"/>
                </a:cubicBezTo>
                <a:cubicBezTo>
                  <a:pt x="519" y="1026"/>
                  <a:pt x="519" y="1026"/>
                  <a:pt x="519" y="1026"/>
                </a:cubicBezTo>
                <a:cubicBezTo>
                  <a:pt x="520" y="1027"/>
                  <a:pt x="520" y="1028"/>
                  <a:pt x="519" y="1029"/>
                </a:cubicBezTo>
                <a:cubicBezTo>
                  <a:pt x="518" y="1029"/>
                  <a:pt x="517" y="1029"/>
                  <a:pt x="516" y="1028"/>
                </a:cubicBezTo>
                <a:close/>
                <a:moveTo>
                  <a:pt x="531" y="1044"/>
                </a:moveTo>
                <a:cubicBezTo>
                  <a:pt x="531" y="1044"/>
                  <a:pt x="531" y="1044"/>
                  <a:pt x="531" y="1044"/>
                </a:cubicBezTo>
                <a:cubicBezTo>
                  <a:pt x="530" y="1043"/>
                  <a:pt x="530" y="1042"/>
                  <a:pt x="531" y="1041"/>
                </a:cubicBezTo>
                <a:cubicBezTo>
                  <a:pt x="532" y="1041"/>
                  <a:pt x="533" y="1041"/>
                  <a:pt x="534" y="1041"/>
                </a:cubicBezTo>
                <a:cubicBezTo>
                  <a:pt x="534" y="1041"/>
                  <a:pt x="534" y="1041"/>
                  <a:pt x="534" y="1041"/>
                </a:cubicBezTo>
                <a:cubicBezTo>
                  <a:pt x="534" y="1042"/>
                  <a:pt x="534" y="1043"/>
                  <a:pt x="534" y="1044"/>
                </a:cubicBezTo>
                <a:cubicBezTo>
                  <a:pt x="533" y="1045"/>
                  <a:pt x="532" y="1045"/>
                  <a:pt x="531" y="1044"/>
                </a:cubicBezTo>
                <a:close/>
                <a:moveTo>
                  <a:pt x="547" y="1059"/>
                </a:moveTo>
                <a:cubicBezTo>
                  <a:pt x="547" y="1059"/>
                  <a:pt x="547" y="1059"/>
                  <a:pt x="547" y="1059"/>
                </a:cubicBezTo>
                <a:cubicBezTo>
                  <a:pt x="546" y="1058"/>
                  <a:pt x="546" y="1057"/>
                  <a:pt x="546" y="1056"/>
                </a:cubicBezTo>
                <a:cubicBezTo>
                  <a:pt x="547" y="1055"/>
                  <a:pt x="548" y="1055"/>
                  <a:pt x="549" y="1056"/>
                </a:cubicBezTo>
                <a:cubicBezTo>
                  <a:pt x="549" y="1056"/>
                  <a:pt x="549" y="1056"/>
                  <a:pt x="549" y="1056"/>
                </a:cubicBezTo>
                <a:cubicBezTo>
                  <a:pt x="550" y="1056"/>
                  <a:pt x="550" y="1058"/>
                  <a:pt x="550" y="1058"/>
                </a:cubicBezTo>
                <a:cubicBezTo>
                  <a:pt x="549" y="1059"/>
                  <a:pt x="548" y="1059"/>
                  <a:pt x="547" y="1059"/>
                </a:cubicBezTo>
                <a:close/>
                <a:moveTo>
                  <a:pt x="564" y="1072"/>
                </a:moveTo>
                <a:cubicBezTo>
                  <a:pt x="564" y="1072"/>
                  <a:pt x="564" y="1072"/>
                  <a:pt x="564" y="1072"/>
                </a:cubicBezTo>
                <a:cubicBezTo>
                  <a:pt x="563" y="1071"/>
                  <a:pt x="563" y="1070"/>
                  <a:pt x="564" y="1069"/>
                </a:cubicBezTo>
                <a:cubicBezTo>
                  <a:pt x="564" y="1068"/>
                  <a:pt x="565" y="1068"/>
                  <a:pt x="566" y="1068"/>
                </a:cubicBezTo>
                <a:cubicBezTo>
                  <a:pt x="566" y="1068"/>
                  <a:pt x="566" y="1068"/>
                  <a:pt x="566" y="1068"/>
                </a:cubicBezTo>
                <a:cubicBezTo>
                  <a:pt x="567" y="1069"/>
                  <a:pt x="567" y="1070"/>
                  <a:pt x="567" y="1071"/>
                </a:cubicBezTo>
                <a:cubicBezTo>
                  <a:pt x="566" y="1072"/>
                  <a:pt x="565" y="1072"/>
                  <a:pt x="564" y="1072"/>
                </a:cubicBezTo>
                <a:close/>
                <a:moveTo>
                  <a:pt x="582" y="1083"/>
                </a:moveTo>
                <a:cubicBezTo>
                  <a:pt x="582" y="1083"/>
                  <a:pt x="582" y="1083"/>
                  <a:pt x="582" y="1083"/>
                </a:cubicBezTo>
                <a:cubicBezTo>
                  <a:pt x="581" y="1083"/>
                  <a:pt x="581" y="1081"/>
                  <a:pt x="582" y="1080"/>
                </a:cubicBezTo>
                <a:cubicBezTo>
                  <a:pt x="582" y="1079"/>
                  <a:pt x="583" y="1079"/>
                  <a:pt x="584" y="1080"/>
                </a:cubicBezTo>
                <a:cubicBezTo>
                  <a:pt x="584" y="1080"/>
                  <a:pt x="584" y="1080"/>
                  <a:pt x="584" y="1080"/>
                </a:cubicBezTo>
                <a:cubicBezTo>
                  <a:pt x="585" y="1080"/>
                  <a:pt x="586" y="1081"/>
                  <a:pt x="585" y="1082"/>
                </a:cubicBezTo>
                <a:cubicBezTo>
                  <a:pt x="585" y="1083"/>
                  <a:pt x="583" y="1084"/>
                  <a:pt x="582" y="1083"/>
                </a:cubicBezTo>
                <a:close/>
                <a:moveTo>
                  <a:pt x="602" y="1093"/>
                </a:moveTo>
                <a:cubicBezTo>
                  <a:pt x="602" y="1093"/>
                  <a:pt x="602" y="1093"/>
                  <a:pt x="602" y="1093"/>
                </a:cubicBezTo>
                <a:cubicBezTo>
                  <a:pt x="601" y="1092"/>
                  <a:pt x="600" y="1091"/>
                  <a:pt x="601" y="1090"/>
                </a:cubicBezTo>
                <a:cubicBezTo>
                  <a:pt x="601" y="1089"/>
                  <a:pt x="602" y="1088"/>
                  <a:pt x="603" y="1089"/>
                </a:cubicBezTo>
                <a:cubicBezTo>
                  <a:pt x="603" y="1089"/>
                  <a:pt x="603" y="1089"/>
                  <a:pt x="603" y="1089"/>
                </a:cubicBezTo>
                <a:cubicBezTo>
                  <a:pt x="604" y="1089"/>
                  <a:pt x="605" y="1091"/>
                  <a:pt x="604" y="1092"/>
                </a:cubicBezTo>
                <a:cubicBezTo>
                  <a:pt x="604" y="1093"/>
                  <a:pt x="603" y="1093"/>
                  <a:pt x="602" y="1093"/>
                </a:cubicBezTo>
                <a:close/>
                <a:moveTo>
                  <a:pt x="622" y="1100"/>
                </a:moveTo>
                <a:cubicBezTo>
                  <a:pt x="622" y="1100"/>
                  <a:pt x="622" y="1100"/>
                  <a:pt x="622" y="1100"/>
                </a:cubicBezTo>
                <a:cubicBezTo>
                  <a:pt x="621" y="1100"/>
                  <a:pt x="620" y="1099"/>
                  <a:pt x="621" y="1098"/>
                </a:cubicBezTo>
                <a:cubicBezTo>
                  <a:pt x="621" y="1097"/>
                  <a:pt x="622" y="1096"/>
                  <a:pt x="623" y="1097"/>
                </a:cubicBezTo>
                <a:cubicBezTo>
                  <a:pt x="623" y="1097"/>
                  <a:pt x="623" y="1097"/>
                  <a:pt x="623" y="1097"/>
                </a:cubicBezTo>
                <a:cubicBezTo>
                  <a:pt x="624" y="1097"/>
                  <a:pt x="625" y="1098"/>
                  <a:pt x="625" y="1099"/>
                </a:cubicBezTo>
                <a:cubicBezTo>
                  <a:pt x="624" y="1100"/>
                  <a:pt x="623" y="1101"/>
                  <a:pt x="622" y="1100"/>
                </a:cubicBezTo>
                <a:close/>
                <a:moveTo>
                  <a:pt x="643" y="1106"/>
                </a:moveTo>
                <a:cubicBezTo>
                  <a:pt x="643" y="1106"/>
                  <a:pt x="643" y="1106"/>
                  <a:pt x="643" y="1106"/>
                </a:cubicBezTo>
                <a:cubicBezTo>
                  <a:pt x="642" y="1106"/>
                  <a:pt x="641" y="1105"/>
                  <a:pt x="641" y="1104"/>
                </a:cubicBezTo>
                <a:cubicBezTo>
                  <a:pt x="642" y="1103"/>
                  <a:pt x="643" y="1102"/>
                  <a:pt x="644" y="1102"/>
                </a:cubicBezTo>
                <a:cubicBezTo>
                  <a:pt x="644" y="1102"/>
                  <a:pt x="644" y="1102"/>
                  <a:pt x="644" y="1102"/>
                </a:cubicBezTo>
                <a:cubicBezTo>
                  <a:pt x="645" y="1102"/>
                  <a:pt x="645" y="1104"/>
                  <a:pt x="645" y="1105"/>
                </a:cubicBezTo>
                <a:cubicBezTo>
                  <a:pt x="645" y="1106"/>
                  <a:pt x="644" y="1106"/>
                  <a:pt x="643" y="1106"/>
                </a:cubicBezTo>
                <a:close/>
                <a:moveTo>
                  <a:pt x="664" y="1110"/>
                </a:moveTo>
                <a:cubicBezTo>
                  <a:pt x="664" y="1110"/>
                  <a:pt x="664" y="1110"/>
                  <a:pt x="664" y="1110"/>
                </a:cubicBezTo>
                <a:cubicBezTo>
                  <a:pt x="663" y="1110"/>
                  <a:pt x="662" y="1109"/>
                  <a:pt x="662" y="1108"/>
                </a:cubicBezTo>
                <a:cubicBezTo>
                  <a:pt x="663" y="1107"/>
                  <a:pt x="664" y="1106"/>
                  <a:pt x="665" y="1106"/>
                </a:cubicBezTo>
                <a:cubicBezTo>
                  <a:pt x="665" y="1106"/>
                  <a:pt x="665" y="1106"/>
                  <a:pt x="665" y="1106"/>
                </a:cubicBezTo>
                <a:cubicBezTo>
                  <a:pt x="666" y="1106"/>
                  <a:pt x="666" y="1107"/>
                  <a:pt x="666" y="1108"/>
                </a:cubicBezTo>
                <a:cubicBezTo>
                  <a:pt x="666" y="1109"/>
                  <a:pt x="665" y="1110"/>
                  <a:pt x="664" y="1110"/>
                </a:cubicBezTo>
                <a:close/>
                <a:moveTo>
                  <a:pt x="686" y="1112"/>
                </a:moveTo>
                <a:cubicBezTo>
                  <a:pt x="686" y="1112"/>
                  <a:pt x="686" y="1112"/>
                  <a:pt x="686" y="1112"/>
                </a:cubicBezTo>
                <a:cubicBezTo>
                  <a:pt x="684" y="1112"/>
                  <a:pt x="684" y="1111"/>
                  <a:pt x="684" y="1110"/>
                </a:cubicBezTo>
                <a:cubicBezTo>
                  <a:pt x="684" y="1109"/>
                  <a:pt x="685" y="1108"/>
                  <a:pt x="686" y="1108"/>
                </a:cubicBezTo>
                <a:cubicBezTo>
                  <a:pt x="686" y="1108"/>
                  <a:pt x="686" y="1108"/>
                  <a:pt x="686" y="1108"/>
                </a:cubicBezTo>
                <a:cubicBezTo>
                  <a:pt x="687" y="1108"/>
                  <a:pt x="688" y="1109"/>
                  <a:pt x="688" y="1110"/>
                </a:cubicBezTo>
                <a:cubicBezTo>
                  <a:pt x="688" y="1111"/>
                  <a:pt x="687" y="1112"/>
                  <a:pt x="686" y="1112"/>
                </a:cubicBezTo>
                <a:close/>
                <a:moveTo>
                  <a:pt x="707" y="1112"/>
                </a:moveTo>
                <a:cubicBezTo>
                  <a:pt x="707" y="1112"/>
                  <a:pt x="707" y="1112"/>
                  <a:pt x="707" y="1112"/>
                </a:cubicBezTo>
                <a:cubicBezTo>
                  <a:pt x="706" y="1112"/>
                  <a:pt x="705" y="1111"/>
                  <a:pt x="705" y="1110"/>
                </a:cubicBezTo>
                <a:cubicBezTo>
                  <a:pt x="705" y="1109"/>
                  <a:pt x="706" y="1108"/>
                  <a:pt x="707" y="1108"/>
                </a:cubicBezTo>
                <a:cubicBezTo>
                  <a:pt x="707" y="1108"/>
                  <a:pt x="707" y="1108"/>
                  <a:pt x="707" y="1108"/>
                </a:cubicBezTo>
                <a:cubicBezTo>
                  <a:pt x="708" y="1108"/>
                  <a:pt x="709" y="1109"/>
                  <a:pt x="709" y="1110"/>
                </a:cubicBezTo>
                <a:cubicBezTo>
                  <a:pt x="709" y="1111"/>
                  <a:pt x="708" y="1112"/>
                  <a:pt x="707" y="1112"/>
                </a:cubicBezTo>
                <a:close/>
                <a:moveTo>
                  <a:pt x="729" y="1110"/>
                </a:moveTo>
                <a:cubicBezTo>
                  <a:pt x="729" y="1110"/>
                  <a:pt x="729" y="1110"/>
                  <a:pt x="729" y="1110"/>
                </a:cubicBezTo>
                <a:cubicBezTo>
                  <a:pt x="728" y="1110"/>
                  <a:pt x="727" y="1109"/>
                  <a:pt x="726" y="1108"/>
                </a:cubicBezTo>
                <a:cubicBezTo>
                  <a:pt x="726" y="1107"/>
                  <a:pt x="727" y="1106"/>
                  <a:pt x="728" y="1106"/>
                </a:cubicBezTo>
                <a:cubicBezTo>
                  <a:pt x="728" y="1106"/>
                  <a:pt x="728" y="1106"/>
                  <a:pt x="728" y="1106"/>
                </a:cubicBezTo>
                <a:cubicBezTo>
                  <a:pt x="729" y="1106"/>
                  <a:pt x="730" y="1107"/>
                  <a:pt x="730" y="1108"/>
                </a:cubicBezTo>
                <a:cubicBezTo>
                  <a:pt x="731" y="1109"/>
                  <a:pt x="730" y="1110"/>
                  <a:pt x="729" y="1110"/>
                </a:cubicBezTo>
                <a:close/>
                <a:moveTo>
                  <a:pt x="750" y="1106"/>
                </a:moveTo>
                <a:cubicBezTo>
                  <a:pt x="750" y="1106"/>
                  <a:pt x="750" y="1106"/>
                  <a:pt x="750" y="1106"/>
                </a:cubicBezTo>
                <a:cubicBezTo>
                  <a:pt x="749" y="1106"/>
                  <a:pt x="748" y="1106"/>
                  <a:pt x="748" y="1104"/>
                </a:cubicBezTo>
                <a:cubicBezTo>
                  <a:pt x="747" y="1103"/>
                  <a:pt x="748" y="1102"/>
                  <a:pt x="749" y="1102"/>
                </a:cubicBezTo>
                <a:cubicBezTo>
                  <a:pt x="749" y="1102"/>
                  <a:pt x="749" y="1102"/>
                  <a:pt x="749" y="1102"/>
                </a:cubicBezTo>
                <a:cubicBezTo>
                  <a:pt x="750" y="1102"/>
                  <a:pt x="751" y="1103"/>
                  <a:pt x="751" y="1104"/>
                </a:cubicBezTo>
                <a:cubicBezTo>
                  <a:pt x="752" y="1105"/>
                  <a:pt x="751" y="1106"/>
                  <a:pt x="750" y="1106"/>
                </a:cubicBezTo>
                <a:close/>
                <a:moveTo>
                  <a:pt x="771" y="1100"/>
                </a:moveTo>
                <a:cubicBezTo>
                  <a:pt x="771" y="1100"/>
                  <a:pt x="771" y="1100"/>
                  <a:pt x="771" y="1100"/>
                </a:cubicBezTo>
                <a:cubicBezTo>
                  <a:pt x="770" y="1100"/>
                  <a:pt x="769" y="1100"/>
                  <a:pt x="768" y="1099"/>
                </a:cubicBezTo>
                <a:cubicBezTo>
                  <a:pt x="768" y="1098"/>
                  <a:pt x="768" y="1097"/>
                  <a:pt x="769" y="1096"/>
                </a:cubicBezTo>
                <a:cubicBezTo>
                  <a:pt x="769" y="1096"/>
                  <a:pt x="769" y="1096"/>
                  <a:pt x="769" y="1096"/>
                </a:cubicBezTo>
                <a:cubicBezTo>
                  <a:pt x="770" y="1096"/>
                  <a:pt x="772" y="1097"/>
                  <a:pt x="772" y="1098"/>
                </a:cubicBezTo>
                <a:cubicBezTo>
                  <a:pt x="772" y="1099"/>
                  <a:pt x="772" y="1100"/>
                  <a:pt x="771" y="1100"/>
                </a:cubicBezTo>
                <a:close/>
                <a:moveTo>
                  <a:pt x="791" y="1092"/>
                </a:moveTo>
                <a:cubicBezTo>
                  <a:pt x="791" y="1092"/>
                  <a:pt x="791" y="1092"/>
                  <a:pt x="791" y="1092"/>
                </a:cubicBezTo>
                <a:cubicBezTo>
                  <a:pt x="790" y="1093"/>
                  <a:pt x="789" y="1092"/>
                  <a:pt x="788" y="1091"/>
                </a:cubicBezTo>
                <a:cubicBezTo>
                  <a:pt x="788" y="1090"/>
                  <a:pt x="788" y="1089"/>
                  <a:pt x="789" y="1089"/>
                </a:cubicBezTo>
                <a:cubicBezTo>
                  <a:pt x="789" y="1089"/>
                  <a:pt x="789" y="1089"/>
                  <a:pt x="789" y="1089"/>
                </a:cubicBezTo>
                <a:cubicBezTo>
                  <a:pt x="790" y="1088"/>
                  <a:pt x="791" y="1089"/>
                  <a:pt x="792" y="1090"/>
                </a:cubicBezTo>
                <a:cubicBezTo>
                  <a:pt x="792" y="1091"/>
                  <a:pt x="792" y="1092"/>
                  <a:pt x="791" y="1092"/>
                </a:cubicBezTo>
                <a:close/>
                <a:moveTo>
                  <a:pt x="810" y="1083"/>
                </a:moveTo>
                <a:cubicBezTo>
                  <a:pt x="810" y="1083"/>
                  <a:pt x="810" y="1083"/>
                  <a:pt x="810" y="1083"/>
                </a:cubicBezTo>
                <a:cubicBezTo>
                  <a:pt x="809" y="1083"/>
                  <a:pt x="808" y="1083"/>
                  <a:pt x="807" y="1082"/>
                </a:cubicBezTo>
                <a:cubicBezTo>
                  <a:pt x="807" y="1081"/>
                  <a:pt x="807" y="1080"/>
                  <a:pt x="808" y="1079"/>
                </a:cubicBezTo>
                <a:cubicBezTo>
                  <a:pt x="808" y="1079"/>
                  <a:pt x="808" y="1079"/>
                  <a:pt x="808" y="1079"/>
                </a:cubicBezTo>
                <a:cubicBezTo>
                  <a:pt x="809" y="1079"/>
                  <a:pt x="810" y="1079"/>
                  <a:pt x="811" y="1080"/>
                </a:cubicBezTo>
                <a:cubicBezTo>
                  <a:pt x="812" y="1081"/>
                  <a:pt x="811" y="1082"/>
                  <a:pt x="810" y="1083"/>
                </a:cubicBezTo>
                <a:close/>
                <a:moveTo>
                  <a:pt x="829" y="1071"/>
                </a:moveTo>
                <a:cubicBezTo>
                  <a:pt x="829" y="1071"/>
                  <a:pt x="829" y="1071"/>
                  <a:pt x="829" y="1071"/>
                </a:cubicBezTo>
                <a:cubicBezTo>
                  <a:pt x="828" y="1072"/>
                  <a:pt x="826" y="1072"/>
                  <a:pt x="826" y="1071"/>
                </a:cubicBezTo>
                <a:cubicBezTo>
                  <a:pt x="825" y="1070"/>
                  <a:pt x="825" y="1069"/>
                  <a:pt x="826" y="1068"/>
                </a:cubicBezTo>
                <a:cubicBezTo>
                  <a:pt x="826" y="1068"/>
                  <a:pt x="826" y="1068"/>
                  <a:pt x="826" y="1068"/>
                </a:cubicBezTo>
                <a:cubicBezTo>
                  <a:pt x="827" y="1067"/>
                  <a:pt x="828" y="1068"/>
                  <a:pt x="829" y="1069"/>
                </a:cubicBezTo>
                <a:cubicBezTo>
                  <a:pt x="830" y="1069"/>
                  <a:pt x="829" y="1071"/>
                  <a:pt x="829" y="1071"/>
                </a:cubicBezTo>
                <a:close/>
                <a:moveTo>
                  <a:pt x="846" y="1058"/>
                </a:moveTo>
                <a:cubicBezTo>
                  <a:pt x="846" y="1058"/>
                  <a:pt x="846" y="1058"/>
                  <a:pt x="846" y="1058"/>
                </a:cubicBezTo>
                <a:cubicBezTo>
                  <a:pt x="845" y="1059"/>
                  <a:pt x="844" y="1059"/>
                  <a:pt x="843" y="1058"/>
                </a:cubicBezTo>
                <a:cubicBezTo>
                  <a:pt x="842" y="1057"/>
                  <a:pt x="842" y="1056"/>
                  <a:pt x="843" y="1055"/>
                </a:cubicBezTo>
                <a:cubicBezTo>
                  <a:pt x="843" y="1055"/>
                  <a:pt x="843" y="1055"/>
                  <a:pt x="843" y="1055"/>
                </a:cubicBezTo>
                <a:cubicBezTo>
                  <a:pt x="844" y="1055"/>
                  <a:pt x="845" y="1055"/>
                  <a:pt x="846" y="1056"/>
                </a:cubicBezTo>
                <a:cubicBezTo>
                  <a:pt x="847" y="1056"/>
                  <a:pt x="847" y="1058"/>
                  <a:pt x="846" y="1058"/>
                </a:cubicBezTo>
                <a:close/>
                <a:moveTo>
                  <a:pt x="862" y="1044"/>
                </a:moveTo>
                <a:cubicBezTo>
                  <a:pt x="862" y="1044"/>
                  <a:pt x="862" y="1044"/>
                  <a:pt x="862" y="1044"/>
                </a:cubicBezTo>
                <a:cubicBezTo>
                  <a:pt x="861" y="1045"/>
                  <a:pt x="860" y="1045"/>
                  <a:pt x="859" y="1044"/>
                </a:cubicBezTo>
                <a:cubicBezTo>
                  <a:pt x="858" y="1043"/>
                  <a:pt x="858" y="1042"/>
                  <a:pt x="859" y="1041"/>
                </a:cubicBezTo>
                <a:cubicBezTo>
                  <a:pt x="859" y="1041"/>
                  <a:pt x="859" y="1041"/>
                  <a:pt x="859" y="1041"/>
                </a:cubicBezTo>
                <a:cubicBezTo>
                  <a:pt x="860" y="1040"/>
                  <a:pt x="861" y="1040"/>
                  <a:pt x="862" y="1041"/>
                </a:cubicBezTo>
                <a:cubicBezTo>
                  <a:pt x="863" y="1042"/>
                  <a:pt x="863" y="1043"/>
                  <a:pt x="862" y="1044"/>
                </a:cubicBezTo>
                <a:close/>
                <a:moveTo>
                  <a:pt x="876" y="1028"/>
                </a:moveTo>
                <a:cubicBezTo>
                  <a:pt x="876" y="1028"/>
                  <a:pt x="876" y="1028"/>
                  <a:pt x="876" y="1028"/>
                </a:cubicBezTo>
                <a:cubicBezTo>
                  <a:pt x="876" y="1029"/>
                  <a:pt x="874" y="1029"/>
                  <a:pt x="874" y="1028"/>
                </a:cubicBezTo>
                <a:cubicBezTo>
                  <a:pt x="873" y="1027"/>
                  <a:pt x="873" y="1026"/>
                  <a:pt x="873" y="1025"/>
                </a:cubicBezTo>
                <a:cubicBezTo>
                  <a:pt x="873" y="1025"/>
                  <a:pt x="873" y="1025"/>
                  <a:pt x="873" y="1025"/>
                </a:cubicBezTo>
                <a:cubicBezTo>
                  <a:pt x="874" y="1024"/>
                  <a:pt x="875" y="1024"/>
                  <a:pt x="876" y="1025"/>
                </a:cubicBezTo>
                <a:cubicBezTo>
                  <a:pt x="877" y="1026"/>
                  <a:pt x="877" y="1027"/>
                  <a:pt x="876" y="1028"/>
                </a:cubicBezTo>
                <a:close/>
                <a:moveTo>
                  <a:pt x="889" y="1011"/>
                </a:moveTo>
                <a:cubicBezTo>
                  <a:pt x="889" y="1011"/>
                  <a:pt x="889" y="1011"/>
                  <a:pt x="889" y="1011"/>
                </a:cubicBezTo>
                <a:cubicBezTo>
                  <a:pt x="889" y="1012"/>
                  <a:pt x="888" y="1012"/>
                  <a:pt x="887" y="1011"/>
                </a:cubicBezTo>
                <a:cubicBezTo>
                  <a:pt x="886" y="1011"/>
                  <a:pt x="885" y="1009"/>
                  <a:pt x="886" y="1008"/>
                </a:cubicBezTo>
                <a:cubicBezTo>
                  <a:pt x="886" y="1008"/>
                  <a:pt x="886" y="1008"/>
                  <a:pt x="886" y="1008"/>
                </a:cubicBezTo>
                <a:cubicBezTo>
                  <a:pt x="887" y="1007"/>
                  <a:pt x="888" y="1007"/>
                  <a:pt x="889" y="1008"/>
                </a:cubicBezTo>
                <a:cubicBezTo>
                  <a:pt x="890" y="1008"/>
                  <a:pt x="890" y="1010"/>
                  <a:pt x="889" y="1011"/>
                </a:cubicBezTo>
                <a:close/>
                <a:moveTo>
                  <a:pt x="901" y="992"/>
                </a:moveTo>
                <a:cubicBezTo>
                  <a:pt x="901" y="992"/>
                  <a:pt x="901" y="992"/>
                  <a:pt x="901" y="992"/>
                </a:cubicBezTo>
                <a:cubicBezTo>
                  <a:pt x="900" y="993"/>
                  <a:pt x="899" y="994"/>
                  <a:pt x="898" y="993"/>
                </a:cubicBezTo>
                <a:cubicBezTo>
                  <a:pt x="897" y="992"/>
                  <a:pt x="897" y="991"/>
                  <a:pt x="897" y="990"/>
                </a:cubicBezTo>
                <a:cubicBezTo>
                  <a:pt x="897" y="990"/>
                  <a:pt x="897" y="990"/>
                  <a:pt x="897" y="990"/>
                </a:cubicBezTo>
                <a:cubicBezTo>
                  <a:pt x="898" y="989"/>
                  <a:pt x="899" y="989"/>
                  <a:pt x="900" y="989"/>
                </a:cubicBezTo>
                <a:cubicBezTo>
                  <a:pt x="901" y="990"/>
                  <a:pt x="901" y="991"/>
                  <a:pt x="901" y="992"/>
                </a:cubicBezTo>
                <a:close/>
                <a:moveTo>
                  <a:pt x="910" y="973"/>
                </a:moveTo>
                <a:cubicBezTo>
                  <a:pt x="910" y="973"/>
                  <a:pt x="910" y="973"/>
                  <a:pt x="910" y="973"/>
                </a:cubicBezTo>
                <a:cubicBezTo>
                  <a:pt x="910" y="974"/>
                  <a:pt x="909" y="974"/>
                  <a:pt x="908" y="974"/>
                </a:cubicBezTo>
                <a:cubicBezTo>
                  <a:pt x="907" y="973"/>
                  <a:pt x="906" y="972"/>
                  <a:pt x="907" y="971"/>
                </a:cubicBezTo>
                <a:cubicBezTo>
                  <a:pt x="907" y="971"/>
                  <a:pt x="907" y="971"/>
                  <a:pt x="907" y="971"/>
                </a:cubicBezTo>
                <a:cubicBezTo>
                  <a:pt x="907" y="970"/>
                  <a:pt x="908" y="970"/>
                  <a:pt x="909" y="970"/>
                </a:cubicBezTo>
                <a:cubicBezTo>
                  <a:pt x="910" y="971"/>
                  <a:pt x="911" y="972"/>
                  <a:pt x="910" y="973"/>
                </a:cubicBezTo>
                <a:close/>
                <a:moveTo>
                  <a:pt x="918" y="953"/>
                </a:moveTo>
                <a:cubicBezTo>
                  <a:pt x="918" y="953"/>
                  <a:pt x="918" y="953"/>
                  <a:pt x="918" y="953"/>
                </a:cubicBezTo>
                <a:cubicBezTo>
                  <a:pt x="918" y="954"/>
                  <a:pt x="917" y="954"/>
                  <a:pt x="916" y="954"/>
                </a:cubicBezTo>
                <a:cubicBezTo>
                  <a:pt x="914" y="954"/>
                  <a:pt x="914" y="952"/>
                  <a:pt x="914" y="951"/>
                </a:cubicBezTo>
                <a:cubicBezTo>
                  <a:pt x="914" y="951"/>
                  <a:pt x="914" y="951"/>
                  <a:pt x="914" y="951"/>
                </a:cubicBezTo>
                <a:cubicBezTo>
                  <a:pt x="915" y="950"/>
                  <a:pt x="916" y="950"/>
                  <a:pt x="917" y="950"/>
                </a:cubicBezTo>
                <a:cubicBezTo>
                  <a:pt x="918" y="950"/>
                  <a:pt x="918" y="952"/>
                  <a:pt x="918" y="953"/>
                </a:cubicBezTo>
                <a:close/>
                <a:moveTo>
                  <a:pt x="924" y="932"/>
                </a:moveTo>
                <a:cubicBezTo>
                  <a:pt x="924" y="932"/>
                  <a:pt x="924" y="932"/>
                  <a:pt x="924" y="932"/>
                </a:cubicBezTo>
                <a:cubicBezTo>
                  <a:pt x="924" y="933"/>
                  <a:pt x="922" y="934"/>
                  <a:pt x="921" y="933"/>
                </a:cubicBezTo>
                <a:cubicBezTo>
                  <a:pt x="920" y="933"/>
                  <a:pt x="920" y="932"/>
                  <a:pt x="920" y="931"/>
                </a:cubicBezTo>
                <a:cubicBezTo>
                  <a:pt x="920" y="931"/>
                  <a:pt x="920" y="931"/>
                  <a:pt x="920" y="931"/>
                </a:cubicBezTo>
                <a:cubicBezTo>
                  <a:pt x="920" y="930"/>
                  <a:pt x="921" y="929"/>
                  <a:pt x="922" y="929"/>
                </a:cubicBezTo>
                <a:cubicBezTo>
                  <a:pt x="923" y="930"/>
                  <a:pt x="924" y="931"/>
                  <a:pt x="924" y="932"/>
                </a:cubicBezTo>
                <a:close/>
                <a:moveTo>
                  <a:pt x="927" y="911"/>
                </a:moveTo>
                <a:cubicBezTo>
                  <a:pt x="927" y="911"/>
                  <a:pt x="927" y="911"/>
                  <a:pt x="927" y="911"/>
                </a:cubicBezTo>
                <a:cubicBezTo>
                  <a:pt x="927" y="912"/>
                  <a:pt x="926" y="912"/>
                  <a:pt x="925" y="912"/>
                </a:cubicBezTo>
                <a:cubicBezTo>
                  <a:pt x="924" y="912"/>
                  <a:pt x="923" y="911"/>
                  <a:pt x="924" y="910"/>
                </a:cubicBezTo>
                <a:cubicBezTo>
                  <a:pt x="924" y="910"/>
                  <a:pt x="924" y="910"/>
                  <a:pt x="924" y="910"/>
                </a:cubicBezTo>
                <a:cubicBezTo>
                  <a:pt x="924" y="909"/>
                  <a:pt x="925" y="908"/>
                  <a:pt x="926" y="908"/>
                </a:cubicBezTo>
                <a:cubicBezTo>
                  <a:pt x="927" y="908"/>
                  <a:pt x="928" y="909"/>
                  <a:pt x="927" y="911"/>
                </a:cubicBezTo>
                <a:close/>
                <a:moveTo>
                  <a:pt x="929" y="889"/>
                </a:moveTo>
                <a:cubicBezTo>
                  <a:pt x="929" y="889"/>
                  <a:pt x="929" y="889"/>
                  <a:pt x="929" y="889"/>
                </a:cubicBezTo>
                <a:cubicBezTo>
                  <a:pt x="929" y="890"/>
                  <a:pt x="928" y="891"/>
                  <a:pt x="927" y="891"/>
                </a:cubicBezTo>
                <a:cubicBezTo>
                  <a:pt x="926" y="891"/>
                  <a:pt x="925" y="890"/>
                  <a:pt x="925" y="889"/>
                </a:cubicBezTo>
                <a:cubicBezTo>
                  <a:pt x="925" y="889"/>
                  <a:pt x="925" y="889"/>
                  <a:pt x="925" y="889"/>
                </a:cubicBezTo>
                <a:cubicBezTo>
                  <a:pt x="925" y="888"/>
                  <a:pt x="926" y="887"/>
                  <a:pt x="927" y="887"/>
                </a:cubicBezTo>
                <a:cubicBezTo>
                  <a:pt x="928" y="887"/>
                  <a:pt x="929" y="888"/>
                  <a:pt x="929" y="889"/>
                </a:cubicBezTo>
                <a:close/>
                <a:moveTo>
                  <a:pt x="929" y="868"/>
                </a:moveTo>
                <a:cubicBezTo>
                  <a:pt x="929" y="868"/>
                  <a:pt x="929" y="868"/>
                  <a:pt x="929" y="868"/>
                </a:cubicBezTo>
                <a:cubicBezTo>
                  <a:pt x="929" y="869"/>
                  <a:pt x="928" y="870"/>
                  <a:pt x="927" y="870"/>
                </a:cubicBezTo>
                <a:cubicBezTo>
                  <a:pt x="926" y="870"/>
                  <a:pt x="925" y="869"/>
                  <a:pt x="925" y="868"/>
                </a:cubicBezTo>
                <a:cubicBezTo>
                  <a:pt x="925" y="868"/>
                  <a:pt x="925" y="868"/>
                  <a:pt x="925" y="868"/>
                </a:cubicBezTo>
                <a:cubicBezTo>
                  <a:pt x="925" y="866"/>
                  <a:pt x="926" y="866"/>
                  <a:pt x="927" y="866"/>
                </a:cubicBezTo>
                <a:cubicBezTo>
                  <a:pt x="928" y="866"/>
                  <a:pt x="929" y="866"/>
                  <a:pt x="929" y="868"/>
                </a:cubicBezTo>
                <a:close/>
                <a:moveTo>
                  <a:pt x="929" y="846"/>
                </a:moveTo>
                <a:cubicBezTo>
                  <a:pt x="929" y="846"/>
                  <a:pt x="929" y="846"/>
                  <a:pt x="929" y="846"/>
                </a:cubicBezTo>
                <a:cubicBezTo>
                  <a:pt x="929" y="847"/>
                  <a:pt x="928" y="848"/>
                  <a:pt x="927" y="848"/>
                </a:cubicBezTo>
                <a:cubicBezTo>
                  <a:pt x="926" y="848"/>
                  <a:pt x="925" y="847"/>
                  <a:pt x="925" y="846"/>
                </a:cubicBezTo>
                <a:cubicBezTo>
                  <a:pt x="925" y="846"/>
                  <a:pt x="925" y="846"/>
                  <a:pt x="925" y="846"/>
                </a:cubicBezTo>
                <a:cubicBezTo>
                  <a:pt x="925" y="845"/>
                  <a:pt x="926" y="844"/>
                  <a:pt x="927" y="844"/>
                </a:cubicBezTo>
                <a:cubicBezTo>
                  <a:pt x="928" y="844"/>
                  <a:pt x="929" y="845"/>
                  <a:pt x="929" y="846"/>
                </a:cubicBezTo>
                <a:close/>
                <a:moveTo>
                  <a:pt x="929" y="825"/>
                </a:moveTo>
                <a:cubicBezTo>
                  <a:pt x="929" y="825"/>
                  <a:pt x="929" y="825"/>
                  <a:pt x="929" y="825"/>
                </a:cubicBezTo>
                <a:cubicBezTo>
                  <a:pt x="929" y="826"/>
                  <a:pt x="928" y="827"/>
                  <a:pt x="927" y="827"/>
                </a:cubicBezTo>
                <a:cubicBezTo>
                  <a:pt x="926" y="827"/>
                  <a:pt x="925" y="826"/>
                  <a:pt x="925" y="825"/>
                </a:cubicBezTo>
                <a:cubicBezTo>
                  <a:pt x="925" y="825"/>
                  <a:pt x="925" y="825"/>
                  <a:pt x="925" y="825"/>
                </a:cubicBezTo>
                <a:cubicBezTo>
                  <a:pt x="925" y="824"/>
                  <a:pt x="926" y="823"/>
                  <a:pt x="927" y="823"/>
                </a:cubicBezTo>
                <a:cubicBezTo>
                  <a:pt x="928" y="823"/>
                  <a:pt x="929" y="824"/>
                  <a:pt x="929" y="825"/>
                </a:cubicBezTo>
                <a:close/>
                <a:moveTo>
                  <a:pt x="929" y="803"/>
                </a:moveTo>
                <a:cubicBezTo>
                  <a:pt x="929" y="803"/>
                  <a:pt x="929" y="803"/>
                  <a:pt x="929" y="803"/>
                </a:cubicBezTo>
                <a:cubicBezTo>
                  <a:pt x="929" y="804"/>
                  <a:pt x="928" y="805"/>
                  <a:pt x="927" y="805"/>
                </a:cubicBezTo>
                <a:cubicBezTo>
                  <a:pt x="926" y="805"/>
                  <a:pt x="925" y="804"/>
                  <a:pt x="925" y="803"/>
                </a:cubicBezTo>
                <a:cubicBezTo>
                  <a:pt x="925" y="803"/>
                  <a:pt x="925" y="803"/>
                  <a:pt x="925" y="803"/>
                </a:cubicBezTo>
                <a:cubicBezTo>
                  <a:pt x="925" y="802"/>
                  <a:pt x="926" y="801"/>
                  <a:pt x="927" y="801"/>
                </a:cubicBezTo>
                <a:cubicBezTo>
                  <a:pt x="928" y="801"/>
                  <a:pt x="929" y="802"/>
                  <a:pt x="929" y="803"/>
                </a:cubicBezTo>
                <a:close/>
                <a:moveTo>
                  <a:pt x="929" y="782"/>
                </a:moveTo>
                <a:cubicBezTo>
                  <a:pt x="929" y="782"/>
                  <a:pt x="929" y="782"/>
                  <a:pt x="929" y="782"/>
                </a:cubicBezTo>
                <a:cubicBezTo>
                  <a:pt x="929" y="783"/>
                  <a:pt x="928" y="784"/>
                  <a:pt x="927" y="784"/>
                </a:cubicBezTo>
                <a:cubicBezTo>
                  <a:pt x="926" y="784"/>
                  <a:pt x="925" y="783"/>
                  <a:pt x="925" y="782"/>
                </a:cubicBezTo>
                <a:cubicBezTo>
                  <a:pt x="925" y="782"/>
                  <a:pt x="925" y="782"/>
                  <a:pt x="925" y="782"/>
                </a:cubicBezTo>
                <a:cubicBezTo>
                  <a:pt x="925" y="781"/>
                  <a:pt x="926" y="780"/>
                  <a:pt x="927" y="780"/>
                </a:cubicBezTo>
                <a:cubicBezTo>
                  <a:pt x="928" y="780"/>
                  <a:pt x="929" y="781"/>
                  <a:pt x="929" y="782"/>
                </a:cubicBezTo>
                <a:close/>
                <a:moveTo>
                  <a:pt x="929" y="760"/>
                </a:moveTo>
                <a:cubicBezTo>
                  <a:pt x="929" y="760"/>
                  <a:pt x="929" y="760"/>
                  <a:pt x="929" y="760"/>
                </a:cubicBezTo>
                <a:cubicBezTo>
                  <a:pt x="929" y="761"/>
                  <a:pt x="928" y="762"/>
                  <a:pt x="927" y="762"/>
                </a:cubicBezTo>
                <a:cubicBezTo>
                  <a:pt x="926" y="762"/>
                  <a:pt x="925" y="761"/>
                  <a:pt x="925" y="760"/>
                </a:cubicBezTo>
                <a:cubicBezTo>
                  <a:pt x="925" y="760"/>
                  <a:pt x="925" y="760"/>
                  <a:pt x="925" y="760"/>
                </a:cubicBezTo>
                <a:cubicBezTo>
                  <a:pt x="925" y="759"/>
                  <a:pt x="926" y="758"/>
                  <a:pt x="927" y="758"/>
                </a:cubicBezTo>
                <a:cubicBezTo>
                  <a:pt x="928" y="758"/>
                  <a:pt x="929" y="759"/>
                  <a:pt x="929" y="760"/>
                </a:cubicBezTo>
                <a:close/>
                <a:moveTo>
                  <a:pt x="929" y="739"/>
                </a:moveTo>
                <a:cubicBezTo>
                  <a:pt x="929" y="739"/>
                  <a:pt x="929" y="739"/>
                  <a:pt x="929" y="739"/>
                </a:cubicBezTo>
                <a:cubicBezTo>
                  <a:pt x="929" y="740"/>
                  <a:pt x="928" y="741"/>
                  <a:pt x="927" y="741"/>
                </a:cubicBezTo>
                <a:cubicBezTo>
                  <a:pt x="926" y="741"/>
                  <a:pt x="925" y="740"/>
                  <a:pt x="925" y="739"/>
                </a:cubicBezTo>
                <a:cubicBezTo>
                  <a:pt x="925" y="739"/>
                  <a:pt x="925" y="739"/>
                  <a:pt x="925" y="739"/>
                </a:cubicBezTo>
                <a:cubicBezTo>
                  <a:pt x="925" y="738"/>
                  <a:pt x="926" y="737"/>
                  <a:pt x="927" y="737"/>
                </a:cubicBezTo>
                <a:cubicBezTo>
                  <a:pt x="928" y="737"/>
                  <a:pt x="929" y="738"/>
                  <a:pt x="929" y="739"/>
                </a:cubicBezTo>
                <a:close/>
                <a:moveTo>
                  <a:pt x="929" y="717"/>
                </a:moveTo>
                <a:cubicBezTo>
                  <a:pt x="929" y="717"/>
                  <a:pt x="929" y="717"/>
                  <a:pt x="929" y="717"/>
                </a:cubicBezTo>
                <a:cubicBezTo>
                  <a:pt x="929" y="719"/>
                  <a:pt x="928" y="719"/>
                  <a:pt x="927" y="719"/>
                </a:cubicBezTo>
                <a:cubicBezTo>
                  <a:pt x="926" y="719"/>
                  <a:pt x="925" y="719"/>
                  <a:pt x="925" y="717"/>
                </a:cubicBezTo>
                <a:cubicBezTo>
                  <a:pt x="925" y="717"/>
                  <a:pt x="925" y="717"/>
                  <a:pt x="925" y="717"/>
                </a:cubicBezTo>
                <a:cubicBezTo>
                  <a:pt x="925" y="716"/>
                  <a:pt x="926" y="715"/>
                  <a:pt x="927" y="715"/>
                </a:cubicBezTo>
                <a:cubicBezTo>
                  <a:pt x="928" y="715"/>
                  <a:pt x="929" y="716"/>
                  <a:pt x="929" y="717"/>
                </a:cubicBezTo>
                <a:close/>
                <a:moveTo>
                  <a:pt x="929" y="696"/>
                </a:moveTo>
                <a:cubicBezTo>
                  <a:pt x="929" y="696"/>
                  <a:pt x="929" y="696"/>
                  <a:pt x="929" y="696"/>
                </a:cubicBezTo>
                <a:cubicBezTo>
                  <a:pt x="929" y="697"/>
                  <a:pt x="928" y="698"/>
                  <a:pt x="927" y="698"/>
                </a:cubicBezTo>
                <a:cubicBezTo>
                  <a:pt x="926" y="698"/>
                  <a:pt x="925" y="697"/>
                  <a:pt x="925" y="696"/>
                </a:cubicBezTo>
                <a:cubicBezTo>
                  <a:pt x="925" y="696"/>
                  <a:pt x="925" y="696"/>
                  <a:pt x="925" y="696"/>
                </a:cubicBezTo>
                <a:cubicBezTo>
                  <a:pt x="925" y="695"/>
                  <a:pt x="926" y="694"/>
                  <a:pt x="927" y="694"/>
                </a:cubicBezTo>
                <a:cubicBezTo>
                  <a:pt x="928" y="694"/>
                  <a:pt x="929" y="695"/>
                  <a:pt x="929" y="696"/>
                </a:cubicBezTo>
                <a:close/>
                <a:moveTo>
                  <a:pt x="929" y="675"/>
                </a:moveTo>
                <a:cubicBezTo>
                  <a:pt x="929" y="675"/>
                  <a:pt x="929" y="675"/>
                  <a:pt x="929" y="675"/>
                </a:cubicBezTo>
                <a:cubicBezTo>
                  <a:pt x="929" y="676"/>
                  <a:pt x="928" y="677"/>
                  <a:pt x="927" y="677"/>
                </a:cubicBezTo>
                <a:cubicBezTo>
                  <a:pt x="926" y="677"/>
                  <a:pt x="925" y="676"/>
                  <a:pt x="925" y="675"/>
                </a:cubicBezTo>
                <a:cubicBezTo>
                  <a:pt x="925" y="675"/>
                  <a:pt x="925" y="675"/>
                  <a:pt x="925" y="675"/>
                </a:cubicBezTo>
                <a:cubicBezTo>
                  <a:pt x="925" y="674"/>
                  <a:pt x="926" y="673"/>
                  <a:pt x="927" y="673"/>
                </a:cubicBezTo>
                <a:cubicBezTo>
                  <a:pt x="928" y="673"/>
                  <a:pt x="929" y="674"/>
                  <a:pt x="929" y="675"/>
                </a:cubicBezTo>
                <a:close/>
                <a:moveTo>
                  <a:pt x="929" y="653"/>
                </a:moveTo>
                <a:cubicBezTo>
                  <a:pt x="929" y="653"/>
                  <a:pt x="929" y="653"/>
                  <a:pt x="929" y="653"/>
                </a:cubicBezTo>
                <a:cubicBezTo>
                  <a:pt x="929" y="654"/>
                  <a:pt x="928" y="655"/>
                  <a:pt x="927" y="655"/>
                </a:cubicBezTo>
                <a:cubicBezTo>
                  <a:pt x="926" y="655"/>
                  <a:pt x="925" y="654"/>
                  <a:pt x="925" y="653"/>
                </a:cubicBezTo>
                <a:cubicBezTo>
                  <a:pt x="925" y="653"/>
                  <a:pt x="925" y="653"/>
                  <a:pt x="925" y="653"/>
                </a:cubicBezTo>
                <a:cubicBezTo>
                  <a:pt x="925" y="652"/>
                  <a:pt x="926" y="651"/>
                  <a:pt x="927" y="651"/>
                </a:cubicBezTo>
                <a:cubicBezTo>
                  <a:pt x="928" y="651"/>
                  <a:pt x="929" y="652"/>
                  <a:pt x="929" y="653"/>
                </a:cubicBezTo>
                <a:close/>
                <a:moveTo>
                  <a:pt x="929" y="632"/>
                </a:moveTo>
                <a:cubicBezTo>
                  <a:pt x="929" y="632"/>
                  <a:pt x="929" y="632"/>
                  <a:pt x="929" y="632"/>
                </a:cubicBezTo>
                <a:cubicBezTo>
                  <a:pt x="929" y="633"/>
                  <a:pt x="928" y="634"/>
                  <a:pt x="927" y="634"/>
                </a:cubicBezTo>
                <a:cubicBezTo>
                  <a:pt x="926" y="634"/>
                  <a:pt x="925" y="633"/>
                  <a:pt x="925" y="632"/>
                </a:cubicBezTo>
                <a:cubicBezTo>
                  <a:pt x="925" y="632"/>
                  <a:pt x="925" y="632"/>
                  <a:pt x="925" y="632"/>
                </a:cubicBezTo>
                <a:cubicBezTo>
                  <a:pt x="925" y="631"/>
                  <a:pt x="926" y="630"/>
                  <a:pt x="927" y="630"/>
                </a:cubicBezTo>
                <a:cubicBezTo>
                  <a:pt x="928" y="630"/>
                  <a:pt x="929" y="631"/>
                  <a:pt x="929" y="632"/>
                </a:cubicBezTo>
                <a:close/>
                <a:moveTo>
                  <a:pt x="929" y="610"/>
                </a:moveTo>
                <a:cubicBezTo>
                  <a:pt x="929" y="610"/>
                  <a:pt x="929" y="610"/>
                  <a:pt x="929" y="610"/>
                </a:cubicBezTo>
                <a:cubicBezTo>
                  <a:pt x="929" y="611"/>
                  <a:pt x="928" y="612"/>
                  <a:pt x="927" y="612"/>
                </a:cubicBezTo>
                <a:cubicBezTo>
                  <a:pt x="926" y="612"/>
                  <a:pt x="925" y="611"/>
                  <a:pt x="925" y="610"/>
                </a:cubicBezTo>
                <a:cubicBezTo>
                  <a:pt x="925" y="610"/>
                  <a:pt x="925" y="610"/>
                  <a:pt x="925" y="610"/>
                </a:cubicBezTo>
                <a:cubicBezTo>
                  <a:pt x="925" y="609"/>
                  <a:pt x="926" y="608"/>
                  <a:pt x="927" y="608"/>
                </a:cubicBezTo>
                <a:cubicBezTo>
                  <a:pt x="928" y="608"/>
                  <a:pt x="929" y="609"/>
                  <a:pt x="929" y="610"/>
                </a:cubicBezTo>
                <a:close/>
                <a:moveTo>
                  <a:pt x="929" y="589"/>
                </a:moveTo>
                <a:cubicBezTo>
                  <a:pt x="929" y="589"/>
                  <a:pt x="929" y="589"/>
                  <a:pt x="929" y="589"/>
                </a:cubicBezTo>
                <a:cubicBezTo>
                  <a:pt x="929" y="590"/>
                  <a:pt x="928" y="591"/>
                  <a:pt x="927" y="591"/>
                </a:cubicBezTo>
                <a:cubicBezTo>
                  <a:pt x="926" y="591"/>
                  <a:pt x="925" y="590"/>
                  <a:pt x="925" y="589"/>
                </a:cubicBezTo>
                <a:cubicBezTo>
                  <a:pt x="925" y="589"/>
                  <a:pt x="925" y="589"/>
                  <a:pt x="925" y="589"/>
                </a:cubicBezTo>
                <a:cubicBezTo>
                  <a:pt x="925" y="588"/>
                  <a:pt x="926" y="587"/>
                  <a:pt x="927" y="587"/>
                </a:cubicBezTo>
                <a:cubicBezTo>
                  <a:pt x="928" y="587"/>
                  <a:pt x="929" y="588"/>
                  <a:pt x="929" y="589"/>
                </a:cubicBezTo>
                <a:close/>
                <a:moveTo>
                  <a:pt x="929" y="567"/>
                </a:moveTo>
                <a:cubicBezTo>
                  <a:pt x="929" y="567"/>
                  <a:pt x="929" y="567"/>
                  <a:pt x="929" y="567"/>
                </a:cubicBezTo>
                <a:cubicBezTo>
                  <a:pt x="929" y="569"/>
                  <a:pt x="928" y="569"/>
                  <a:pt x="927" y="569"/>
                </a:cubicBezTo>
                <a:cubicBezTo>
                  <a:pt x="926" y="569"/>
                  <a:pt x="925" y="569"/>
                  <a:pt x="925" y="567"/>
                </a:cubicBezTo>
                <a:cubicBezTo>
                  <a:pt x="925" y="567"/>
                  <a:pt x="925" y="567"/>
                  <a:pt x="925" y="567"/>
                </a:cubicBezTo>
                <a:cubicBezTo>
                  <a:pt x="925" y="566"/>
                  <a:pt x="926" y="565"/>
                  <a:pt x="927" y="565"/>
                </a:cubicBezTo>
                <a:cubicBezTo>
                  <a:pt x="928" y="565"/>
                  <a:pt x="929" y="566"/>
                  <a:pt x="929" y="567"/>
                </a:cubicBezTo>
                <a:close/>
                <a:moveTo>
                  <a:pt x="929" y="546"/>
                </a:moveTo>
                <a:cubicBezTo>
                  <a:pt x="929" y="546"/>
                  <a:pt x="929" y="546"/>
                  <a:pt x="929" y="546"/>
                </a:cubicBezTo>
                <a:cubicBezTo>
                  <a:pt x="929" y="547"/>
                  <a:pt x="928" y="548"/>
                  <a:pt x="927" y="548"/>
                </a:cubicBezTo>
                <a:cubicBezTo>
                  <a:pt x="926" y="548"/>
                  <a:pt x="925" y="547"/>
                  <a:pt x="925" y="546"/>
                </a:cubicBezTo>
                <a:cubicBezTo>
                  <a:pt x="925" y="546"/>
                  <a:pt x="925" y="546"/>
                  <a:pt x="925" y="546"/>
                </a:cubicBezTo>
                <a:cubicBezTo>
                  <a:pt x="925" y="545"/>
                  <a:pt x="926" y="544"/>
                  <a:pt x="927" y="544"/>
                </a:cubicBezTo>
                <a:cubicBezTo>
                  <a:pt x="928" y="544"/>
                  <a:pt x="929" y="545"/>
                  <a:pt x="929" y="546"/>
                </a:cubicBezTo>
                <a:close/>
                <a:moveTo>
                  <a:pt x="929" y="525"/>
                </a:moveTo>
                <a:cubicBezTo>
                  <a:pt x="929" y="525"/>
                  <a:pt x="929" y="525"/>
                  <a:pt x="929" y="525"/>
                </a:cubicBezTo>
                <a:cubicBezTo>
                  <a:pt x="929" y="526"/>
                  <a:pt x="928" y="527"/>
                  <a:pt x="927" y="527"/>
                </a:cubicBezTo>
                <a:cubicBezTo>
                  <a:pt x="926" y="527"/>
                  <a:pt x="925" y="526"/>
                  <a:pt x="925" y="525"/>
                </a:cubicBezTo>
                <a:cubicBezTo>
                  <a:pt x="925" y="525"/>
                  <a:pt x="925" y="525"/>
                  <a:pt x="925" y="525"/>
                </a:cubicBezTo>
                <a:cubicBezTo>
                  <a:pt x="925" y="523"/>
                  <a:pt x="926" y="523"/>
                  <a:pt x="927" y="523"/>
                </a:cubicBezTo>
                <a:cubicBezTo>
                  <a:pt x="928" y="523"/>
                  <a:pt x="929" y="523"/>
                  <a:pt x="929" y="525"/>
                </a:cubicBezTo>
                <a:close/>
                <a:moveTo>
                  <a:pt x="929" y="503"/>
                </a:moveTo>
                <a:cubicBezTo>
                  <a:pt x="929" y="503"/>
                  <a:pt x="929" y="503"/>
                  <a:pt x="929" y="503"/>
                </a:cubicBezTo>
                <a:cubicBezTo>
                  <a:pt x="929" y="504"/>
                  <a:pt x="928" y="505"/>
                  <a:pt x="927" y="505"/>
                </a:cubicBezTo>
                <a:cubicBezTo>
                  <a:pt x="926" y="505"/>
                  <a:pt x="925" y="504"/>
                  <a:pt x="925" y="503"/>
                </a:cubicBezTo>
                <a:cubicBezTo>
                  <a:pt x="925" y="503"/>
                  <a:pt x="925" y="503"/>
                  <a:pt x="925" y="503"/>
                </a:cubicBezTo>
                <a:cubicBezTo>
                  <a:pt x="925" y="502"/>
                  <a:pt x="926" y="501"/>
                  <a:pt x="927" y="501"/>
                </a:cubicBezTo>
                <a:cubicBezTo>
                  <a:pt x="928" y="501"/>
                  <a:pt x="929" y="502"/>
                  <a:pt x="929" y="503"/>
                </a:cubicBezTo>
                <a:close/>
                <a:moveTo>
                  <a:pt x="929" y="482"/>
                </a:moveTo>
                <a:cubicBezTo>
                  <a:pt x="929" y="482"/>
                  <a:pt x="929" y="482"/>
                  <a:pt x="929" y="482"/>
                </a:cubicBezTo>
                <a:cubicBezTo>
                  <a:pt x="929" y="483"/>
                  <a:pt x="928" y="484"/>
                  <a:pt x="927" y="484"/>
                </a:cubicBezTo>
                <a:cubicBezTo>
                  <a:pt x="926" y="484"/>
                  <a:pt x="925" y="483"/>
                  <a:pt x="925" y="482"/>
                </a:cubicBezTo>
                <a:cubicBezTo>
                  <a:pt x="925" y="482"/>
                  <a:pt x="925" y="482"/>
                  <a:pt x="925" y="482"/>
                </a:cubicBezTo>
                <a:cubicBezTo>
                  <a:pt x="925" y="481"/>
                  <a:pt x="926" y="480"/>
                  <a:pt x="927" y="480"/>
                </a:cubicBezTo>
                <a:cubicBezTo>
                  <a:pt x="928" y="480"/>
                  <a:pt x="929" y="481"/>
                  <a:pt x="929" y="482"/>
                </a:cubicBezTo>
                <a:close/>
                <a:moveTo>
                  <a:pt x="929" y="460"/>
                </a:moveTo>
                <a:cubicBezTo>
                  <a:pt x="929" y="460"/>
                  <a:pt x="929" y="460"/>
                  <a:pt x="929" y="460"/>
                </a:cubicBezTo>
                <a:cubicBezTo>
                  <a:pt x="929" y="461"/>
                  <a:pt x="928" y="462"/>
                  <a:pt x="927" y="462"/>
                </a:cubicBezTo>
                <a:cubicBezTo>
                  <a:pt x="926" y="462"/>
                  <a:pt x="925" y="461"/>
                  <a:pt x="925" y="460"/>
                </a:cubicBezTo>
                <a:cubicBezTo>
                  <a:pt x="925" y="460"/>
                  <a:pt x="925" y="460"/>
                  <a:pt x="925" y="460"/>
                </a:cubicBezTo>
                <a:cubicBezTo>
                  <a:pt x="925" y="459"/>
                  <a:pt x="926" y="458"/>
                  <a:pt x="927" y="458"/>
                </a:cubicBezTo>
                <a:cubicBezTo>
                  <a:pt x="928" y="458"/>
                  <a:pt x="929" y="459"/>
                  <a:pt x="929" y="460"/>
                </a:cubicBezTo>
                <a:close/>
                <a:moveTo>
                  <a:pt x="929" y="439"/>
                </a:moveTo>
                <a:cubicBezTo>
                  <a:pt x="929" y="439"/>
                  <a:pt x="929" y="439"/>
                  <a:pt x="929" y="439"/>
                </a:cubicBezTo>
                <a:cubicBezTo>
                  <a:pt x="929" y="440"/>
                  <a:pt x="928" y="441"/>
                  <a:pt x="927" y="441"/>
                </a:cubicBezTo>
                <a:cubicBezTo>
                  <a:pt x="926" y="441"/>
                  <a:pt x="925" y="440"/>
                  <a:pt x="925" y="439"/>
                </a:cubicBezTo>
                <a:cubicBezTo>
                  <a:pt x="925" y="439"/>
                  <a:pt x="925" y="439"/>
                  <a:pt x="925" y="439"/>
                </a:cubicBezTo>
                <a:cubicBezTo>
                  <a:pt x="925" y="438"/>
                  <a:pt x="926" y="437"/>
                  <a:pt x="927" y="437"/>
                </a:cubicBezTo>
                <a:cubicBezTo>
                  <a:pt x="928" y="437"/>
                  <a:pt x="929" y="438"/>
                  <a:pt x="929" y="439"/>
                </a:cubicBezTo>
                <a:close/>
                <a:moveTo>
                  <a:pt x="929" y="417"/>
                </a:moveTo>
                <a:cubicBezTo>
                  <a:pt x="929" y="417"/>
                  <a:pt x="929" y="417"/>
                  <a:pt x="929" y="417"/>
                </a:cubicBezTo>
                <a:cubicBezTo>
                  <a:pt x="929" y="419"/>
                  <a:pt x="928" y="419"/>
                  <a:pt x="927" y="419"/>
                </a:cubicBezTo>
                <a:cubicBezTo>
                  <a:pt x="926" y="419"/>
                  <a:pt x="925" y="419"/>
                  <a:pt x="925" y="417"/>
                </a:cubicBezTo>
                <a:cubicBezTo>
                  <a:pt x="925" y="417"/>
                  <a:pt x="925" y="417"/>
                  <a:pt x="925" y="417"/>
                </a:cubicBezTo>
                <a:cubicBezTo>
                  <a:pt x="925" y="416"/>
                  <a:pt x="926" y="415"/>
                  <a:pt x="927" y="415"/>
                </a:cubicBezTo>
                <a:cubicBezTo>
                  <a:pt x="928" y="415"/>
                  <a:pt x="929" y="416"/>
                  <a:pt x="929" y="417"/>
                </a:cubicBezTo>
                <a:close/>
                <a:moveTo>
                  <a:pt x="929" y="396"/>
                </a:moveTo>
                <a:cubicBezTo>
                  <a:pt x="929" y="396"/>
                  <a:pt x="929" y="396"/>
                  <a:pt x="929" y="396"/>
                </a:cubicBezTo>
                <a:cubicBezTo>
                  <a:pt x="929" y="397"/>
                  <a:pt x="928" y="398"/>
                  <a:pt x="927" y="398"/>
                </a:cubicBezTo>
                <a:cubicBezTo>
                  <a:pt x="926" y="398"/>
                  <a:pt x="925" y="397"/>
                  <a:pt x="925" y="396"/>
                </a:cubicBezTo>
                <a:cubicBezTo>
                  <a:pt x="925" y="396"/>
                  <a:pt x="925" y="396"/>
                  <a:pt x="925" y="396"/>
                </a:cubicBezTo>
                <a:cubicBezTo>
                  <a:pt x="925" y="395"/>
                  <a:pt x="926" y="394"/>
                  <a:pt x="927" y="394"/>
                </a:cubicBezTo>
                <a:cubicBezTo>
                  <a:pt x="928" y="394"/>
                  <a:pt x="929" y="395"/>
                  <a:pt x="929" y="396"/>
                </a:cubicBezTo>
                <a:close/>
                <a:moveTo>
                  <a:pt x="929" y="375"/>
                </a:moveTo>
                <a:cubicBezTo>
                  <a:pt x="929" y="375"/>
                  <a:pt x="929" y="375"/>
                  <a:pt x="929" y="375"/>
                </a:cubicBezTo>
                <a:cubicBezTo>
                  <a:pt x="929" y="376"/>
                  <a:pt x="928" y="377"/>
                  <a:pt x="927" y="377"/>
                </a:cubicBezTo>
                <a:cubicBezTo>
                  <a:pt x="926" y="377"/>
                  <a:pt x="925" y="376"/>
                  <a:pt x="925" y="375"/>
                </a:cubicBezTo>
                <a:cubicBezTo>
                  <a:pt x="925" y="375"/>
                  <a:pt x="925" y="375"/>
                  <a:pt x="925" y="375"/>
                </a:cubicBezTo>
                <a:cubicBezTo>
                  <a:pt x="925" y="373"/>
                  <a:pt x="926" y="373"/>
                  <a:pt x="927" y="373"/>
                </a:cubicBezTo>
                <a:cubicBezTo>
                  <a:pt x="928" y="373"/>
                  <a:pt x="929" y="373"/>
                  <a:pt x="929" y="375"/>
                </a:cubicBezTo>
                <a:close/>
                <a:moveTo>
                  <a:pt x="929" y="353"/>
                </a:moveTo>
                <a:cubicBezTo>
                  <a:pt x="929" y="353"/>
                  <a:pt x="929" y="353"/>
                  <a:pt x="929" y="353"/>
                </a:cubicBezTo>
                <a:cubicBezTo>
                  <a:pt x="929" y="354"/>
                  <a:pt x="928" y="355"/>
                  <a:pt x="927" y="355"/>
                </a:cubicBezTo>
                <a:cubicBezTo>
                  <a:pt x="926" y="355"/>
                  <a:pt x="925" y="354"/>
                  <a:pt x="925" y="353"/>
                </a:cubicBezTo>
                <a:cubicBezTo>
                  <a:pt x="925" y="353"/>
                  <a:pt x="925" y="353"/>
                  <a:pt x="925" y="353"/>
                </a:cubicBezTo>
                <a:cubicBezTo>
                  <a:pt x="925" y="352"/>
                  <a:pt x="926" y="351"/>
                  <a:pt x="927" y="351"/>
                </a:cubicBezTo>
                <a:cubicBezTo>
                  <a:pt x="928" y="351"/>
                  <a:pt x="929" y="352"/>
                  <a:pt x="929" y="353"/>
                </a:cubicBezTo>
                <a:close/>
                <a:moveTo>
                  <a:pt x="929" y="332"/>
                </a:moveTo>
                <a:cubicBezTo>
                  <a:pt x="929" y="332"/>
                  <a:pt x="929" y="332"/>
                  <a:pt x="929" y="332"/>
                </a:cubicBezTo>
                <a:cubicBezTo>
                  <a:pt x="929" y="333"/>
                  <a:pt x="928" y="334"/>
                  <a:pt x="927" y="334"/>
                </a:cubicBezTo>
                <a:cubicBezTo>
                  <a:pt x="926" y="334"/>
                  <a:pt x="925" y="333"/>
                  <a:pt x="925" y="332"/>
                </a:cubicBezTo>
                <a:cubicBezTo>
                  <a:pt x="925" y="332"/>
                  <a:pt x="925" y="332"/>
                  <a:pt x="925" y="332"/>
                </a:cubicBezTo>
                <a:cubicBezTo>
                  <a:pt x="925" y="331"/>
                  <a:pt x="926" y="330"/>
                  <a:pt x="927" y="330"/>
                </a:cubicBezTo>
                <a:cubicBezTo>
                  <a:pt x="928" y="330"/>
                  <a:pt x="929" y="331"/>
                  <a:pt x="929" y="332"/>
                </a:cubicBezTo>
                <a:close/>
                <a:moveTo>
                  <a:pt x="929" y="310"/>
                </a:moveTo>
                <a:cubicBezTo>
                  <a:pt x="929" y="310"/>
                  <a:pt x="929" y="310"/>
                  <a:pt x="929" y="310"/>
                </a:cubicBezTo>
                <a:cubicBezTo>
                  <a:pt x="929" y="311"/>
                  <a:pt x="928" y="312"/>
                  <a:pt x="927" y="312"/>
                </a:cubicBezTo>
                <a:cubicBezTo>
                  <a:pt x="926" y="312"/>
                  <a:pt x="925" y="311"/>
                  <a:pt x="925" y="310"/>
                </a:cubicBezTo>
                <a:cubicBezTo>
                  <a:pt x="925" y="310"/>
                  <a:pt x="925" y="310"/>
                  <a:pt x="925" y="310"/>
                </a:cubicBezTo>
                <a:cubicBezTo>
                  <a:pt x="925" y="309"/>
                  <a:pt x="926" y="308"/>
                  <a:pt x="927" y="308"/>
                </a:cubicBezTo>
                <a:cubicBezTo>
                  <a:pt x="928" y="308"/>
                  <a:pt x="929" y="309"/>
                  <a:pt x="929" y="310"/>
                </a:cubicBezTo>
                <a:close/>
                <a:moveTo>
                  <a:pt x="929" y="289"/>
                </a:moveTo>
                <a:cubicBezTo>
                  <a:pt x="929" y="289"/>
                  <a:pt x="929" y="289"/>
                  <a:pt x="929" y="289"/>
                </a:cubicBezTo>
                <a:cubicBezTo>
                  <a:pt x="929" y="290"/>
                  <a:pt x="928" y="291"/>
                  <a:pt x="927" y="291"/>
                </a:cubicBezTo>
                <a:cubicBezTo>
                  <a:pt x="926" y="291"/>
                  <a:pt x="925" y="290"/>
                  <a:pt x="925" y="289"/>
                </a:cubicBezTo>
                <a:cubicBezTo>
                  <a:pt x="925" y="289"/>
                  <a:pt x="925" y="289"/>
                  <a:pt x="925" y="289"/>
                </a:cubicBezTo>
                <a:cubicBezTo>
                  <a:pt x="925" y="288"/>
                  <a:pt x="926" y="287"/>
                  <a:pt x="927" y="287"/>
                </a:cubicBezTo>
                <a:cubicBezTo>
                  <a:pt x="928" y="287"/>
                  <a:pt x="929" y="288"/>
                  <a:pt x="929" y="289"/>
                </a:cubicBezTo>
                <a:close/>
                <a:moveTo>
                  <a:pt x="929" y="267"/>
                </a:moveTo>
                <a:cubicBezTo>
                  <a:pt x="929" y="267"/>
                  <a:pt x="929" y="267"/>
                  <a:pt x="929" y="267"/>
                </a:cubicBezTo>
                <a:cubicBezTo>
                  <a:pt x="929" y="269"/>
                  <a:pt x="928" y="269"/>
                  <a:pt x="927" y="269"/>
                </a:cubicBezTo>
                <a:cubicBezTo>
                  <a:pt x="926" y="269"/>
                  <a:pt x="925" y="269"/>
                  <a:pt x="925" y="267"/>
                </a:cubicBezTo>
                <a:cubicBezTo>
                  <a:pt x="925" y="267"/>
                  <a:pt x="925" y="267"/>
                  <a:pt x="925" y="267"/>
                </a:cubicBezTo>
                <a:cubicBezTo>
                  <a:pt x="925" y="266"/>
                  <a:pt x="926" y="265"/>
                  <a:pt x="927" y="265"/>
                </a:cubicBezTo>
                <a:cubicBezTo>
                  <a:pt x="928" y="265"/>
                  <a:pt x="929" y="266"/>
                  <a:pt x="929" y="267"/>
                </a:cubicBezTo>
                <a:close/>
                <a:moveTo>
                  <a:pt x="929" y="246"/>
                </a:moveTo>
                <a:cubicBezTo>
                  <a:pt x="929" y="246"/>
                  <a:pt x="929" y="246"/>
                  <a:pt x="929" y="246"/>
                </a:cubicBezTo>
                <a:cubicBezTo>
                  <a:pt x="929" y="247"/>
                  <a:pt x="928" y="248"/>
                  <a:pt x="927" y="248"/>
                </a:cubicBezTo>
                <a:cubicBezTo>
                  <a:pt x="926" y="248"/>
                  <a:pt x="925" y="247"/>
                  <a:pt x="925" y="246"/>
                </a:cubicBezTo>
                <a:cubicBezTo>
                  <a:pt x="925" y="246"/>
                  <a:pt x="925" y="246"/>
                  <a:pt x="925" y="246"/>
                </a:cubicBezTo>
                <a:cubicBezTo>
                  <a:pt x="925" y="245"/>
                  <a:pt x="926" y="244"/>
                  <a:pt x="927" y="244"/>
                </a:cubicBezTo>
                <a:cubicBezTo>
                  <a:pt x="928" y="244"/>
                  <a:pt x="929" y="245"/>
                  <a:pt x="929" y="246"/>
                </a:cubicBezTo>
                <a:close/>
                <a:moveTo>
                  <a:pt x="929" y="225"/>
                </a:moveTo>
                <a:cubicBezTo>
                  <a:pt x="929" y="225"/>
                  <a:pt x="929" y="225"/>
                  <a:pt x="929" y="225"/>
                </a:cubicBezTo>
                <a:cubicBezTo>
                  <a:pt x="929" y="226"/>
                  <a:pt x="928" y="227"/>
                  <a:pt x="927" y="227"/>
                </a:cubicBezTo>
                <a:cubicBezTo>
                  <a:pt x="926" y="227"/>
                  <a:pt x="925" y="226"/>
                  <a:pt x="925" y="224"/>
                </a:cubicBezTo>
                <a:cubicBezTo>
                  <a:pt x="925" y="224"/>
                  <a:pt x="925" y="224"/>
                  <a:pt x="925" y="224"/>
                </a:cubicBezTo>
                <a:cubicBezTo>
                  <a:pt x="925" y="223"/>
                  <a:pt x="926" y="223"/>
                  <a:pt x="927" y="223"/>
                </a:cubicBezTo>
                <a:cubicBezTo>
                  <a:pt x="929" y="223"/>
                  <a:pt x="929" y="223"/>
                  <a:pt x="929" y="225"/>
                </a:cubicBezTo>
                <a:close/>
                <a:moveTo>
                  <a:pt x="931" y="203"/>
                </a:moveTo>
                <a:cubicBezTo>
                  <a:pt x="931" y="203"/>
                  <a:pt x="931" y="203"/>
                  <a:pt x="931" y="203"/>
                </a:cubicBezTo>
                <a:cubicBezTo>
                  <a:pt x="931" y="205"/>
                  <a:pt x="930" y="205"/>
                  <a:pt x="929" y="205"/>
                </a:cubicBezTo>
                <a:cubicBezTo>
                  <a:pt x="928" y="205"/>
                  <a:pt x="927" y="204"/>
                  <a:pt x="927" y="203"/>
                </a:cubicBezTo>
                <a:cubicBezTo>
                  <a:pt x="927" y="203"/>
                  <a:pt x="927" y="203"/>
                  <a:pt x="927" y="203"/>
                </a:cubicBezTo>
                <a:cubicBezTo>
                  <a:pt x="927" y="202"/>
                  <a:pt x="928" y="201"/>
                  <a:pt x="929" y="201"/>
                </a:cubicBezTo>
                <a:cubicBezTo>
                  <a:pt x="930" y="201"/>
                  <a:pt x="931" y="202"/>
                  <a:pt x="931" y="203"/>
                </a:cubicBezTo>
                <a:close/>
                <a:moveTo>
                  <a:pt x="935" y="183"/>
                </a:moveTo>
                <a:cubicBezTo>
                  <a:pt x="935" y="183"/>
                  <a:pt x="935" y="183"/>
                  <a:pt x="935" y="183"/>
                </a:cubicBezTo>
                <a:cubicBezTo>
                  <a:pt x="934" y="184"/>
                  <a:pt x="933" y="184"/>
                  <a:pt x="932" y="184"/>
                </a:cubicBezTo>
                <a:cubicBezTo>
                  <a:pt x="931" y="184"/>
                  <a:pt x="930" y="183"/>
                  <a:pt x="931" y="182"/>
                </a:cubicBezTo>
                <a:cubicBezTo>
                  <a:pt x="931" y="182"/>
                  <a:pt x="931" y="182"/>
                  <a:pt x="931" y="182"/>
                </a:cubicBezTo>
                <a:cubicBezTo>
                  <a:pt x="931" y="181"/>
                  <a:pt x="932" y="180"/>
                  <a:pt x="933" y="180"/>
                </a:cubicBezTo>
                <a:cubicBezTo>
                  <a:pt x="934" y="180"/>
                  <a:pt x="935" y="181"/>
                  <a:pt x="935" y="183"/>
                </a:cubicBezTo>
                <a:close/>
                <a:moveTo>
                  <a:pt x="940" y="162"/>
                </a:moveTo>
                <a:cubicBezTo>
                  <a:pt x="940" y="162"/>
                  <a:pt x="940" y="162"/>
                  <a:pt x="940" y="162"/>
                </a:cubicBezTo>
                <a:cubicBezTo>
                  <a:pt x="940" y="163"/>
                  <a:pt x="939" y="164"/>
                  <a:pt x="938" y="163"/>
                </a:cubicBezTo>
                <a:cubicBezTo>
                  <a:pt x="937" y="163"/>
                  <a:pt x="936" y="162"/>
                  <a:pt x="936" y="161"/>
                </a:cubicBezTo>
                <a:cubicBezTo>
                  <a:pt x="936" y="161"/>
                  <a:pt x="936" y="161"/>
                  <a:pt x="936" y="161"/>
                </a:cubicBezTo>
                <a:cubicBezTo>
                  <a:pt x="937" y="160"/>
                  <a:pt x="938" y="159"/>
                  <a:pt x="939" y="160"/>
                </a:cubicBezTo>
                <a:cubicBezTo>
                  <a:pt x="940" y="160"/>
                  <a:pt x="940" y="161"/>
                  <a:pt x="940" y="162"/>
                </a:cubicBezTo>
                <a:close/>
                <a:moveTo>
                  <a:pt x="948" y="142"/>
                </a:moveTo>
                <a:cubicBezTo>
                  <a:pt x="948" y="142"/>
                  <a:pt x="948" y="142"/>
                  <a:pt x="948" y="142"/>
                </a:cubicBezTo>
                <a:cubicBezTo>
                  <a:pt x="947" y="143"/>
                  <a:pt x="946" y="144"/>
                  <a:pt x="945" y="143"/>
                </a:cubicBezTo>
                <a:cubicBezTo>
                  <a:pt x="944" y="143"/>
                  <a:pt x="943" y="142"/>
                  <a:pt x="944" y="141"/>
                </a:cubicBezTo>
                <a:cubicBezTo>
                  <a:pt x="944" y="141"/>
                  <a:pt x="944" y="141"/>
                  <a:pt x="944" y="141"/>
                </a:cubicBezTo>
                <a:cubicBezTo>
                  <a:pt x="944" y="140"/>
                  <a:pt x="945" y="139"/>
                  <a:pt x="947" y="140"/>
                </a:cubicBezTo>
                <a:cubicBezTo>
                  <a:pt x="948" y="140"/>
                  <a:pt x="948" y="141"/>
                  <a:pt x="948" y="142"/>
                </a:cubicBezTo>
                <a:close/>
                <a:moveTo>
                  <a:pt x="957" y="123"/>
                </a:moveTo>
                <a:cubicBezTo>
                  <a:pt x="957" y="123"/>
                  <a:pt x="957" y="123"/>
                  <a:pt x="957" y="123"/>
                </a:cubicBezTo>
                <a:cubicBezTo>
                  <a:pt x="956" y="124"/>
                  <a:pt x="955" y="124"/>
                  <a:pt x="954" y="124"/>
                </a:cubicBezTo>
                <a:cubicBezTo>
                  <a:pt x="953" y="123"/>
                  <a:pt x="953" y="122"/>
                  <a:pt x="953" y="121"/>
                </a:cubicBezTo>
                <a:cubicBezTo>
                  <a:pt x="953" y="121"/>
                  <a:pt x="953" y="121"/>
                  <a:pt x="953" y="121"/>
                </a:cubicBezTo>
                <a:cubicBezTo>
                  <a:pt x="954" y="120"/>
                  <a:pt x="955" y="120"/>
                  <a:pt x="956" y="120"/>
                </a:cubicBezTo>
                <a:cubicBezTo>
                  <a:pt x="957" y="121"/>
                  <a:pt x="957" y="122"/>
                  <a:pt x="957" y="123"/>
                </a:cubicBezTo>
                <a:close/>
                <a:moveTo>
                  <a:pt x="968" y="105"/>
                </a:moveTo>
                <a:cubicBezTo>
                  <a:pt x="968" y="105"/>
                  <a:pt x="968" y="105"/>
                  <a:pt x="968" y="105"/>
                </a:cubicBezTo>
                <a:cubicBezTo>
                  <a:pt x="967" y="106"/>
                  <a:pt x="966" y="106"/>
                  <a:pt x="965" y="105"/>
                </a:cubicBezTo>
                <a:cubicBezTo>
                  <a:pt x="964" y="105"/>
                  <a:pt x="964" y="104"/>
                  <a:pt x="965" y="103"/>
                </a:cubicBezTo>
                <a:cubicBezTo>
                  <a:pt x="965" y="103"/>
                  <a:pt x="965" y="103"/>
                  <a:pt x="965" y="103"/>
                </a:cubicBezTo>
                <a:cubicBezTo>
                  <a:pt x="965" y="102"/>
                  <a:pt x="966" y="102"/>
                  <a:pt x="967" y="102"/>
                </a:cubicBezTo>
                <a:cubicBezTo>
                  <a:pt x="968" y="103"/>
                  <a:pt x="969" y="104"/>
                  <a:pt x="968" y="105"/>
                </a:cubicBezTo>
                <a:close/>
                <a:moveTo>
                  <a:pt x="981" y="88"/>
                </a:moveTo>
                <a:cubicBezTo>
                  <a:pt x="981" y="88"/>
                  <a:pt x="981" y="88"/>
                  <a:pt x="981" y="88"/>
                </a:cubicBezTo>
                <a:cubicBezTo>
                  <a:pt x="980" y="89"/>
                  <a:pt x="979" y="89"/>
                  <a:pt x="978" y="88"/>
                </a:cubicBezTo>
                <a:cubicBezTo>
                  <a:pt x="977" y="88"/>
                  <a:pt x="977" y="86"/>
                  <a:pt x="978" y="85"/>
                </a:cubicBezTo>
                <a:cubicBezTo>
                  <a:pt x="978" y="85"/>
                  <a:pt x="978" y="85"/>
                  <a:pt x="978" y="85"/>
                </a:cubicBezTo>
                <a:cubicBezTo>
                  <a:pt x="978" y="85"/>
                  <a:pt x="980" y="84"/>
                  <a:pt x="980" y="85"/>
                </a:cubicBezTo>
                <a:cubicBezTo>
                  <a:pt x="981" y="86"/>
                  <a:pt x="981" y="87"/>
                  <a:pt x="981" y="88"/>
                </a:cubicBezTo>
                <a:close/>
                <a:moveTo>
                  <a:pt x="995" y="72"/>
                </a:moveTo>
                <a:cubicBezTo>
                  <a:pt x="995" y="72"/>
                  <a:pt x="995" y="72"/>
                  <a:pt x="995" y="72"/>
                </a:cubicBezTo>
                <a:cubicBezTo>
                  <a:pt x="994" y="73"/>
                  <a:pt x="993" y="73"/>
                  <a:pt x="992" y="72"/>
                </a:cubicBezTo>
                <a:cubicBezTo>
                  <a:pt x="991" y="71"/>
                  <a:pt x="991" y="70"/>
                  <a:pt x="992" y="69"/>
                </a:cubicBezTo>
                <a:cubicBezTo>
                  <a:pt x="992" y="69"/>
                  <a:pt x="992" y="69"/>
                  <a:pt x="992" y="69"/>
                </a:cubicBezTo>
                <a:cubicBezTo>
                  <a:pt x="993" y="69"/>
                  <a:pt x="994" y="69"/>
                  <a:pt x="995" y="69"/>
                </a:cubicBezTo>
                <a:cubicBezTo>
                  <a:pt x="996" y="70"/>
                  <a:pt x="996" y="71"/>
                  <a:pt x="995" y="72"/>
                </a:cubicBezTo>
                <a:close/>
                <a:moveTo>
                  <a:pt x="1011" y="58"/>
                </a:moveTo>
                <a:cubicBezTo>
                  <a:pt x="1011" y="58"/>
                  <a:pt x="1011" y="58"/>
                  <a:pt x="1011" y="58"/>
                </a:cubicBezTo>
                <a:cubicBezTo>
                  <a:pt x="1010" y="59"/>
                  <a:pt x="1008" y="58"/>
                  <a:pt x="1008" y="58"/>
                </a:cubicBezTo>
                <a:cubicBezTo>
                  <a:pt x="1007" y="57"/>
                  <a:pt x="1007" y="55"/>
                  <a:pt x="1008" y="55"/>
                </a:cubicBezTo>
                <a:cubicBezTo>
                  <a:pt x="1008" y="55"/>
                  <a:pt x="1008" y="55"/>
                  <a:pt x="1008" y="55"/>
                </a:cubicBezTo>
                <a:cubicBezTo>
                  <a:pt x="1009" y="54"/>
                  <a:pt x="1010" y="54"/>
                  <a:pt x="1011" y="55"/>
                </a:cubicBezTo>
                <a:cubicBezTo>
                  <a:pt x="1011" y="56"/>
                  <a:pt x="1011" y="57"/>
                  <a:pt x="1011" y="58"/>
                </a:cubicBezTo>
                <a:close/>
                <a:moveTo>
                  <a:pt x="1027" y="45"/>
                </a:moveTo>
                <a:cubicBezTo>
                  <a:pt x="1027" y="45"/>
                  <a:pt x="1027" y="45"/>
                  <a:pt x="1027" y="45"/>
                </a:cubicBezTo>
                <a:cubicBezTo>
                  <a:pt x="1027" y="46"/>
                  <a:pt x="1025" y="45"/>
                  <a:pt x="1025" y="44"/>
                </a:cubicBezTo>
                <a:cubicBezTo>
                  <a:pt x="1024" y="44"/>
                  <a:pt x="1024" y="42"/>
                  <a:pt x="1025" y="42"/>
                </a:cubicBezTo>
                <a:cubicBezTo>
                  <a:pt x="1025" y="42"/>
                  <a:pt x="1025" y="42"/>
                  <a:pt x="1025" y="42"/>
                </a:cubicBezTo>
                <a:cubicBezTo>
                  <a:pt x="1026" y="41"/>
                  <a:pt x="1027" y="41"/>
                  <a:pt x="1028" y="42"/>
                </a:cubicBezTo>
                <a:cubicBezTo>
                  <a:pt x="1029" y="43"/>
                  <a:pt x="1028" y="44"/>
                  <a:pt x="1027" y="45"/>
                </a:cubicBezTo>
                <a:close/>
                <a:moveTo>
                  <a:pt x="1045" y="34"/>
                </a:moveTo>
                <a:cubicBezTo>
                  <a:pt x="1045" y="34"/>
                  <a:pt x="1045" y="34"/>
                  <a:pt x="1045" y="34"/>
                </a:cubicBezTo>
                <a:cubicBezTo>
                  <a:pt x="1044" y="34"/>
                  <a:pt x="1043" y="34"/>
                  <a:pt x="1043" y="33"/>
                </a:cubicBezTo>
                <a:cubicBezTo>
                  <a:pt x="1042" y="32"/>
                  <a:pt x="1043" y="31"/>
                  <a:pt x="1043" y="30"/>
                </a:cubicBezTo>
                <a:cubicBezTo>
                  <a:pt x="1043" y="30"/>
                  <a:pt x="1043" y="30"/>
                  <a:pt x="1043" y="30"/>
                </a:cubicBezTo>
                <a:cubicBezTo>
                  <a:pt x="1044" y="30"/>
                  <a:pt x="1046" y="30"/>
                  <a:pt x="1046" y="31"/>
                </a:cubicBezTo>
                <a:cubicBezTo>
                  <a:pt x="1047" y="32"/>
                  <a:pt x="1046" y="33"/>
                  <a:pt x="1045" y="34"/>
                </a:cubicBezTo>
                <a:close/>
                <a:moveTo>
                  <a:pt x="1064" y="24"/>
                </a:moveTo>
                <a:cubicBezTo>
                  <a:pt x="1064" y="24"/>
                  <a:pt x="1064" y="24"/>
                  <a:pt x="1064" y="24"/>
                </a:cubicBezTo>
                <a:cubicBezTo>
                  <a:pt x="1063" y="25"/>
                  <a:pt x="1062" y="24"/>
                  <a:pt x="1062" y="23"/>
                </a:cubicBezTo>
                <a:cubicBezTo>
                  <a:pt x="1061" y="22"/>
                  <a:pt x="1062" y="21"/>
                  <a:pt x="1063" y="21"/>
                </a:cubicBezTo>
                <a:cubicBezTo>
                  <a:pt x="1063" y="21"/>
                  <a:pt x="1063" y="21"/>
                  <a:pt x="1063" y="21"/>
                </a:cubicBezTo>
                <a:cubicBezTo>
                  <a:pt x="1064" y="20"/>
                  <a:pt x="1065" y="21"/>
                  <a:pt x="1065" y="22"/>
                </a:cubicBezTo>
                <a:cubicBezTo>
                  <a:pt x="1066" y="23"/>
                  <a:pt x="1065" y="24"/>
                  <a:pt x="1064" y="24"/>
                </a:cubicBezTo>
                <a:close/>
                <a:moveTo>
                  <a:pt x="1084" y="16"/>
                </a:moveTo>
                <a:cubicBezTo>
                  <a:pt x="1084" y="16"/>
                  <a:pt x="1084" y="16"/>
                  <a:pt x="1084" y="16"/>
                </a:cubicBezTo>
                <a:cubicBezTo>
                  <a:pt x="1083" y="17"/>
                  <a:pt x="1082" y="16"/>
                  <a:pt x="1082" y="15"/>
                </a:cubicBezTo>
                <a:cubicBezTo>
                  <a:pt x="1081" y="14"/>
                  <a:pt x="1082" y="13"/>
                  <a:pt x="1083" y="13"/>
                </a:cubicBezTo>
                <a:cubicBezTo>
                  <a:pt x="1083" y="13"/>
                  <a:pt x="1083" y="13"/>
                  <a:pt x="1083" y="13"/>
                </a:cubicBezTo>
                <a:cubicBezTo>
                  <a:pt x="1084" y="12"/>
                  <a:pt x="1085" y="13"/>
                  <a:pt x="1085" y="14"/>
                </a:cubicBezTo>
                <a:cubicBezTo>
                  <a:pt x="1086" y="15"/>
                  <a:pt x="1085" y="16"/>
                  <a:pt x="1084" y="16"/>
                </a:cubicBezTo>
                <a:close/>
                <a:moveTo>
                  <a:pt x="1105" y="11"/>
                </a:moveTo>
                <a:cubicBezTo>
                  <a:pt x="1105" y="11"/>
                  <a:pt x="1105" y="11"/>
                  <a:pt x="1105" y="11"/>
                </a:cubicBezTo>
                <a:cubicBezTo>
                  <a:pt x="1104" y="11"/>
                  <a:pt x="1102" y="10"/>
                  <a:pt x="1102" y="9"/>
                </a:cubicBezTo>
                <a:cubicBezTo>
                  <a:pt x="1102" y="8"/>
                  <a:pt x="1103" y="7"/>
                  <a:pt x="1104" y="7"/>
                </a:cubicBezTo>
                <a:cubicBezTo>
                  <a:pt x="1104" y="7"/>
                  <a:pt x="1104" y="7"/>
                  <a:pt x="1104" y="7"/>
                </a:cubicBezTo>
                <a:cubicBezTo>
                  <a:pt x="1105" y="6"/>
                  <a:pt x="1106" y="7"/>
                  <a:pt x="1106" y="8"/>
                </a:cubicBezTo>
                <a:cubicBezTo>
                  <a:pt x="1106" y="9"/>
                  <a:pt x="1106" y="10"/>
                  <a:pt x="1105" y="11"/>
                </a:cubicBezTo>
                <a:close/>
                <a:moveTo>
                  <a:pt x="1125" y="7"/>
                </a:moveTo>
                <a:cubicBezTo>
                  <a:pt x="1125" y="7"/>
                  <a:pt x="1125" y="7"/>
                  <a:pt x="1125" y="7"/>
                </a:cubicBezTo>
                <a:cubicBezTo>
                  <a:pt x="1124" y="7"/>
                  <a:pt x="1123" y="6"/>
                  <a:pt x="1123" y="5"/>
                </a:cubicBezTo>
                <a:cubicBezTo>
                  <a:pt x="1123" y="4"/>
                  <a:pt x="1124" y="3"/>
                  <a:pt x="1125" y="3"/>
                </a:cubicBezTo>
                <a:cubicBezTo>
                  <a:pt x="1125" y="3"/>
                  <a:pt x="1125" y="3"/>
                  <a:pt x="1125" y="3"/>
                </a:cubicBezTo>
                <a:cubicBezTo>
                  <a:pt x="1126" y="3"/>
                  <a:pt x="1127" y="3"/>
                  <a:pt x="1127" y="4"/>
                </a:cubicBezTo>
                <a:cubicBezTo>
                  <a:pt x="1127" y="5"/>
                  <a:pt x="1127" y="6"/>
                  <a:pt x="1125" y="7"/>
                </a:cubicBezTo>
                <a:close/>
                <a:moveTo>
                  <a:pt x="1147" y="5"/>
                </a:moveTo>
                <a:cubicBezTo>
                  <a:pt x="1147" y="5"/>
                  <a:pt x="1147" y="5"/>
                  <a:pt x="1147" y="5"/>
                </a:cubicBezTo>
                <a:cubicBezTo>
                  <a:pt x="1146" y="5"/>
                  <a:pt x="1145" y="4"/>
                  <a:pt x="1145" y="3"/>
                </a:cubicBezTo>
                <a:cubicBezTo>
                  <a:pt x="1144" y="2"/>
                  <a:pt x="1145" y="1"/>
                  <a:pt x="1146" y="1"/>
                </a:cubicBezTo>
                <a:cubicBezTo>
                  <a:pt x="1146" y="1"/>
                  <a:pt x="1146" y="1"/>
                  <a:pt x="1146" y="1"/>
                </a:cubicBezTo>
                <a:cubicBezTo>
                  <a:pt x="1148" y="1"/>
                  <a:pt x="1148" y="1"/>
                  <a:pt x="1149" y="2"/>
                </a:cubicBezTo>
                <a:cubicBezTo>
                  <a:pt x="1149" y="4"/>
                  <a:pt x="1148" y="5"/>
                  <a:pt x="1147" y="5"/>
                </a:cubicBezTo>
                <a:close/>
                <a:moveTo>
                  <a:pt x="1168" y="4"/>
                </a:moveTo>
                <a:cubicBezTo>
                  <a:pt x="1168" y="4"/>
                  <a:pt x="1168" y="4"/>
                  <a:pt x="1168" y="4"/>
                </a:cubicBezTo>
                <a:cubicBezTo>
                  <a:pt x="1167" y="4"/>
                  <a:pt x="1166" y="3"/>
                  <a:pt x="1166" y="2"/>
                </a:cubicBezTo>
                <a:cubicBezTo>
                  <a:pt x="1166" y="1"/>
                  <a:pt x="1167" y="0"/>
                  <a:pt x="1168" y="0"/>
                </a:cubicBezTo>
                <a:cubicBezTo>
                  <a:pt x="1168" y="0"/>
                  <a:pt x="1168" y="0"/>
                  <a:pt x="1168" y="0"/>
                </a:cubicBezTo>
                <a:cubicBezTo>
                  <a:pt x="1169" y="1"/>
                  <a:pt x="1170" y="1"/>
                  <a:pt x="1170" y="3"/>
                </a:cubicBezTo>
                <a:cubicBezTo>
                  <a:pt x="1170" y="4"/>
                  <a:pt x="1169" y="4"/>
                  <a:pt x="1168" y="4"/>
                </a:cubicBezTo>
                <a:close/>
                <a:moveTo>
                  <a:pt x="1189" y="6"/>
                </a:moveTo>
                <a:cubicBezTo>
                  <a:pt x="1189" y="6"/>
                  <a:pt x="1189" y="6"/>
                  <a:pt x="1189" y="6"/>
                </a:cubicBezTo>
                <a:cubicBezTo>
                  <a:pt x="1188" y="6"/>
                  <a:pt x="1187" y="5"/>
                  <a:pt x="1187" y="4"/>
                </a:cubicBezTo>
                <a:cubicBezTo>
                  <a:pt x="1187" y="3"/>
                  <a:pt x="1188" y="2"/>
                  <a:pt x="1190" y="2"/>
                </a:cubicBezTo>
                <a:cubicBezTo>
                  <a:pt x="1190" y="2"/>
                  <a:pt x="1190" y="2"/>
                  <a:pt x="1190" y="2"/>
                </a:cubicBezTo>
                <a:cubicBezTo>
                  <a:pt x="1191" y="2"/>
                  <a:pt x="1191" y="3"/>
                  <a:pt x="1191" y="5"/>
                </a:cubicBezTo>
                <a:cubicBezTo>
                  <a:pt x="1191" y="6"/>
                  <a:pt x="1190" y="6"/>
                  <a:pt x="1189" y="6"/>
                </a:cubicBezTo>
                <a:close/>
                <a:moveTo>
                  <a:pt x="1210" y="10"/>
                </a:moveTo>
                <a:cubicBezTo>
                  <a:pt x="1210" y="10"/>
                  <a:pt x="1210" y="10"/>
                  <a:pt x="1210" y="10"/>
                </a:cubicBezTo>
                <a:cubicBezTo>
                  <a:pt x="1209" y="10"/>
                  <a:pt x="1208" y="9"/>
                  <a:pt x="1208" y="8"/>
                </a:cubicBezTo>
                <a:cubicBezTo>
                  <a:pt x="1209" y="7"/>
                  <a:pt x="1210" y="6"/>
                  <a:pt x="1211" y="6"/>
                </a:cubicBezTo>
                <a:cubicBezTo>
                  <a:pt x="1211" y="6"/>
                  <a:pt x="1211" y="6"/>
                  <a:pt x="1211" y="6"/>
                </a:cubicBezTo>
                <a:cubicBezTo>
                  <a:pt x="1212" y="6"/>
                  <a:pt x="1213" y="7"/>
                  <a:pt x="1212" y="8"/>
                </a:cubicBezTo>
                <a:cubicBezTo>
                  <a:pt x="1212" y="10"/>
                  <a:pt x="1211" y="10"/>
                  <a:pt x="1210" y="10"/>
                </a:cubicBezTo>
                <a:close/>
                <a:moveTo>
                  <a:pt x="1230" y="16"/>
                </a:moveTo>
                <a:cubicBezTo>
                  <a:pt x="1230" y="16"/>
                  <a:pt x="1230" y="16"/>
                  <a:pt x="1230" y="16"/>
                </a:cubicBezTo>
                <a:cubicBezTo>
                  <a:pt x="1229" y="15"/>
                  <a:pt x="1229" y="14"/>
                  <a:pt x="1229" y="13"/>
                </a:cubicBezTo>
                <a:cubicBezTo>
                  <a:pt x="1229" y="12"/>
                  <a:pt x="1231" y="11"/>
                  <a:pt x="1232" y="12"/>
                </a:cubicBezTo>
                <a:cubicBezTo>
                  <a:pt x="1232" y="12"/>
                  <a:pt x="1232" y="12"/>
                  <a:pt x="1232" y="12"/>
                </a:cubicBezTo>
                <a:cubicBezTo>
                  <a:pt x="1233" y="12"/>
                  <a:pt x="1233" y="13"/>
                  <a:pt x="1233" y="14"/>
                </a:cubicBezTo>
                <a:cubicBezTo>
                  <a:pt x="1233" y="15"/>
                  <a:pt x="1231" y="16"/>
                  <a:pt x="1230" y="16"/>
                </a:cubicBezTo>
                <a:close/>
                <a:moveTo>
                  <a:pt x="1250" y="23"/>
                </a:moveTo>
                <a:cubicBezTo>
                  <a:pt x="1250" y="23"/>
                  <a:pt x="1250" y="23"/>
                  <a:pt x="1250" y="23"/>
                </a:cubicBezTo>
                <a:cubicBezTo>
                  <a:pt x="1249" y="23"/>
                  <a:pt x="1249" y="21"/>
                  <a:pt x="1249" y="20"/>
                </a:cubicBezTo>
                <a:cubicBezTo>
                  <a:pt x="1250" y="19"/>
                  <a:pt x="1251" y="19"/>
                  <a:pt x="1252" y="19"/>
                </a:cubicBezTo>
                <a:cubicBezTo>
                  <a:pt x="1252" y="19"/>
                  <a:pt x="1252" y="19"/>
                  <a:pt x="1252" y="19"/>
                </a:cubicBezTo>
                <a:cubicBezTo>
                  <a:pt x="1253" y="20"/>
                  <a:pt x="1253" y="21"/>
                  <a:pt x="1253" y="22"/>
                </a:cubicBezTo>
                <a:cubicBezTo>
                  <a:pt x="1252" y="23"/>
                  <a:pt x="1251" y="24"/>
                  <a:pt x="1250" y="23"/>
                </a:cubicBezTo>
                <a:close/>
                <a:moveTo>
                  <a:pt x="1269" y="32"/>
                </a:moveTo>
                <a:cubicBezTo>
                  <a:pt x="1269" y="32"/>
                  <a:pt x="1269" y="32"/>
                  <a:pt x="1269" y="32"/>
                </a:cubicBezTo>
                <a:cubicBezTo>
                  <a:pt x="1268" y="32"/>
                  <a:pt x="1268" y="31"/>
                  <a:pt x="1269" y="30"/>
                </a:cubicBezTo>
                <a:cubicBezTo>
                  <a:pt x="1269" y="29"/>
                  <a:pt x="1270" y="28"/>
                  <a:pt x="1271" y="29"/>
                </a:cubicBezTo>
                <a:cubicBezTo>
                  <a:pt x="1271" y="29"/>
                  <a:pt x="1271" y="29"/>
                  <a:pt x="1271" y="29"/>
                </a:cubicBezTo>
                <a:cubicBezTo>
                  <a:pt x="1272" y="29"/>
                  <a:pt x="1273" y="31"/>
                  <a:pt x="1272" y="32"/>
                </a:cubicBezTo>
                <a:cubicBezTo>
                  <a:pt x="1272" y="33"/>
                  <a:pt x="1270" y="33"/>
                  <a:pt x="1269" y="32"/>
                </a:cubicBezTo>
                <a:close/>
                <a:moveTo>
                  <a:pt x="1287" y="43"/>
                </a:moveTo>
                <a:cubicBezTo>
                  <a:pt x="1287" y="43"/>
                  <a:pt x="1287" y="43"/>
                  <a:pt x="1287" y="43"/>
                </a:cubicBezTo>
                <a:cubicBezTo>
                  <a:pt x="1287" y="43"/>
                  <a:pt x="1286" y="42"/>
                  <a:pt x="1287" y="41"/>
                </a:cubicBezTo>
                <a:cubicBezTo>
                  <a:pt x="1288" y="40"/>
                  <a:pt x="1289" y="40"/>
                  <a:pt x="1290" y="40"/>
                </a:cubicBezTo>
                <a:cubicBezTo>
                  <a:pt x="1290" y="40"/>
                  <a:pt x="1290" y="40"/>
                  <a:pt x="1290" y="40"/>
                </a:cubicBezTo>
                <a:cubicBezTo>
                  <a:pt x="1291" y="41"/>
                  <a:pt x="1291" y="42"/>
                  <a:pt x="1290" y="43"/>
                </a:cubicBezTo>
                <a:cubicBezTo>
                  <a:pt x="1290" y="44"/>
                  <a:pt x="1288" y="44"/>
                  <a:pt x="1287" y="43"/>
                </a:cubicBezTo>
                <a:close/>
                <a:moveTo>
                  <a:pt x="1305" y="56"/>
                </a:moveTo>
                <a:cubicBezTo>
                  <a:pt x="1305" y="56"/>
                  <a:pt x="1305" y="56"/>
                  <a:pt x="1305" y="56"/>
                </a:cubicBezTo>
                <a:cubicBezTo>
                  <a:pt x="1304" y="55"/>
                  <a:pt x="1304" y="54"/>
                  <a:pt x="1304" y="53"/>
                </a:cubicBezTo>
                <a:cubicBezTo>
                  <a:pt x="1305" y="52"/>
                  <a:pt x="1306" y="52"/>
                  <a:pt x="1307" y="53"/>
                </a:cubicBezTo>
                <a:cubicBezTo>
                  <a:pt x="1307" y="53"/>
                  <a:pt x="1307" y="53"/>
                  <a:pt x="1307" y="53"/>
                </a:cubicBezTo>
                <a:cubicBezTo>
                  <a:pt x="1308" y="54"/>
                  <a:pt x="1308" y="55"/>
                  <a:pt x="1307" y="56"/>
                </a:cubicBezTo>
                <a:cubicBezTo>
                  <a:pt x="1307" y="57"/>
                  <a:pt x="1305" y="57"/>
                  <a:pt x="1305" y="56"/>
                </a:cubicBezTo>
                <a:close/>
                <a:moveTo>
                  <a:pt x="1320" y="70"/>
                </a:moveTo>
                <a:cubicBezTo>
                  <a:pt x="1320" y="70"/>
                  <a:pt x="1320" y="70"/>
                  <a:pt x="1320" y="70"/>
                </a:cubicBezTo>
                <a:cubicBezTo>
                  <a:pt x="1320" y="69"/>
                  <a:pt x="1320" y="68"/>
                  <a:pt x="1320" y="67"/>
                </a:cubicBezTo>
                <a:cubicBezTo>
                  <a:pt x="1321" y="67"/>
                  <a:pt x="1322" y="67"/>
                  <a:pt x="1323" y="67"/>
                </a:cubicBezTo>
                <a:cubicBezTo>
                  <a:pt x="1323" y="67"/>
                  <a:pt x="1323" y="67"/>
                  <a:pt x="1323" y="67"/>
                </a:cubicBezTo>
                <a:cubicBezTo>
                  <a:pt x="1324" y="68"/>
                  <a:pt x="1324" y="69"/>
                  <a:pt x="1323" y="70"/>
                </a:cubicBezTo>
                <a:cubicBezTo>
                  <a:pt x="1322" y="71"/>
                  <a:pt x="1321" y="71"/>
                  <a:pt x="1320" y="70"/>
                </a:cubicBezTo>
                <a:close/>
                <a:moveTo>
                  <a:pt x="1335" y="86"/>
                </a:moveTo>
                <a:cubicBezTo>
                  <a:pt x="1335" y="86"/>
                  <a:pt x="1335" y="86"/>
                  <a:pt x="1335" y="86"/>
                </a:cubicBezTo>
                <a:cubicBezTo>
                  <a:pt x="1334" y="85"/>
                  <a:pt x="1334" y="84"/>
                  <a:pt x="1335" y="83"/>
                </a:cubicBezTo>
                <a:cubicBezTo>
                  <a:pt x="1336" y="82"/>
                  <a:pt x="1337" y="82"/>
                  <a:pt x="1338" y="83"/>
                </a:cubicBezTo>
                <a:cubicBezTo>
                  <a:pt x="1338" y="83"/>
                  <a:pt x="1338" y="83"/>
                  <a:pt x="1338" y="83"/>
                </a:cubicBezTo>
                <a:cubicBezTo>
                  <a:pt x="1339" y="84"/>
                  <a:pt x="1338" y="85"/>
                  <a:pt x="1338" y="86"/>
                </a:cubicBezTo>
                <a:cubicBezTo>
                  <a:pt x="1337" y="87"/>
                  <a:pt x="1335" y="87"/>
                  <a:pt x="1335" y="86"/>
                </a:cubicBezTo>
                <a:close/>
                <a:moveTo>
                  <a:pt x="1348" y="103"/>
                </a:moveTo>
                <a:cubicBezTo>
                  <a:pt x="1348" y="103"/>
                  <a:pt x="1348" y="103"/>
                  <a:pt x="1348" y="103"/>
                </a:cubicBezTo>
                <a:cubicBezTo>
                  <a:pt x="1347" y="102"/>
                  <a:pt x="1347" y="101"/>
                  <a:pt x="1348" y="100"/>
                </a:cubicBezTo>
                <a:cubicBezTo>
                  <a:pt x="1349" y="99"/>
                  <a:pt x="1350" y="100"/>
                  <a:pt x="1351" y="100"/>
                </a:cubicBezTo>
                <a:cubicBezTo>
                  <a:pt x="1351" y="100"/>
                  <a:pt x="1351" y="100"/>
                  <a:pt x="1351" y="100"/>
                </a:cubicBezTo>
                <a:cubicBezTo>
                  <a:pt x="1352" y="101"/>
                  <a:pt x="1351" y="103"/>
                  <a:pt x="1350" y="103"/>
                </a:cubicBezTo>
                <a:cubicBezTo>
                  <a:pt x="1350" y="104"/>
                  <a:pt x="1348" y="104"/>
                  <a:pt x="1348" y="103"/>
                </a:cubicBezTo>
                <a:close/>
                <a:moveTo>
                  <a:pt x="1359" y="121"/>
                </a:moveTo>
                <a:cubicBezTo>
                  <a:pt x="1359" y="121"/>
                  <a:pt x="1359" y="121"/>
                  <a:pt x="1359" y="121"/>
                </a:cubicBezTo>
                <a:cubicBezTo>
                  <a:pt x="1358" y="120"/>
                  <a:pt x="1359" y="119"/>
                  <a:pt x="1360" y="118"/>
                </a:cubicBezTo>
                <a:cubicBezTo>
                  <a:pt x="1361" y="117"/>
                  <a:pt x="1362" y="118"/>
                  <a:pt x="1362" y="119"/>
                </a:cubicBezTo>
                <a:cubicBezTo>
                  <a:pt x="1362" y="119"/>
                  <a:pt x="1362" y="119"/>
                  <a:pt x="1362" y="119"/>
                </a:cubicBezTo>
                <a:cubicBezTo>
                  <a:pt x="1363" y="120"/>
                  <a:pt x="1363" y="121"/>
                  <a:pt x="1362" y="121"/>
                </a:cubicBezTo>
                <a:cubicBezTo>
                  <a:pt x="1361" y="122"/>
                  <a:pt x="1360" y="122"/>
                  <a:pt x="1359" y="121"/>
                </a:cubicBezTo>
                <a:close/>
                <a:moveTo>
                  <a:pt x="1369" y="140"/>
                </a:moveTo>
                <a:cubicBezTo>
                  <a:pt x="1369" y="140"/>
                  <a:pt x="1369" y="140"/>
                  <a:pt x="1369" y="140"/>
                </a:cubicBezTo>
                <a:cubicBezTo>
                  <a:pt x="1368" y="139"/>
                  <a:pt x="1369" y="137"/>
                  <a:pt x="1370" y="137"/>
                </a:cubicBezTo>
                <a:cubicBezTo>
                  <a:pt x="1371" y="137"/>
                  <a:pt x="1372" y="137"/>
                  <a:pt x="1372" y="138"/>
                </a:cubicBezTo>
                <a:cubicBezTo>
                  <a:pt x="1372" y="138"/>
                  <a:pt x="1372" y="138"/>
                  <a:pt x="1372" y="138"/>
                </a:cubicBezTo>
                <a:cubicBezTo>
                  <a:pt x="1373" y="139"/>
                  <a:pt x="1372" y="140"/>
                  <a:pt x="1371" y="141"/>
                </a:cubicBezTo>
                <a:cubicBezTo>
                  <a:pt x="1370" y="141"/>
                  <a:pt x="1369" y="141"/>
                  <a:pt x="1369" y="140"/>
                </a:cubicBezTo>
                <a:close/>
                <a:moveTo>
                  <a:pt x="1376" y="159"/>
                </a:moveTo>
                <a:cubicBezTo>
                  <a:pt x="1376" y="159"/>
                  <a:pt x="1376" y="159"/>
                  <a:pt x="1376" y="159"/>
                </a:cubicBezTo>
                <a:cubicBezTo>
                  <a:pt x="1376" y="158"/>
                  <a:pt x="1376" y="157"/>
                  <a:pt x="1377" y="157"/>
                </a:cubicBezTo>
                <a:cubicBezTo>
                  <a:pt x="1379" y="157"/>
                  <a:pt x="1380" y="157"/>
                  <a:pt x="1380" y="158"/>
                </a:cubicBezTo>
                <a:cubicBezTo>
                  <a:pt x="1380" y="158"/>
                  <a:pt x="1380" y="158"/>
                  <a:pt x="1380" y="158"/>
                </a:cubicBezTo>
                <a:cubicBezTo>
                  <a:pt x="1380" y="159"/>
                  <a:pt x="1380" y="160"/>
                  <a:pt x="1379" y="161"/>
                </a:cubicBezTo>
                <a:cubicBezTo>
                  <a:pt x="1378" y="161"/>
                  <a:pt x="1377" y="160"/>
                  <a:pt x="1376" y="159"/>
                </a:cubicBezTo>
                <a:close/>
                <a:moveTo>
                  <a:pt x="1382" y="180"/>
                </a:moveTo>
                <a:cubicBezTo>
                  <a:pt x="1382" y="180"/>
                  <a:pt x="1382" y="180"/>
                  <a:pt x="1382" y="180"/>
                </a:cubicBezTo>
                <a:cubicBezTo>
                  <a:pt x="1382" y="179"/>
                  <a:pt x="1382" y="178"/>
                  <a:pt x="1384" y="177"/>
                </a:cubicBezTo>
                <a:cubicBezTo>
                  <a:pt x="1385" y="177"/>
                  <a:pt x="1386" y="178"/>
                  <a:pt x="1386" y="179"/>
                </a:cubicBezTo>
                <a:cubicBezTo>
                  <a:pt x="1386" y="179"/>
                  <a:pt x="1386" y="179"/>
                  <a:pt x="1386" y="179"/>
                </a:cubicBezTo>
                <a:cubicBezTo>
                  <a:pt x="1386" y="180"/>
                  <a:pt x="1386" y="181"/>
                  <a:pt x="1384" y="181"/>
                </a:cubicBezTo>
                <a:cubicBezTo>
                  <a:pt x="1383" y="182"/>
                  <a:pt x="1382" y="181"/>
                  <a:pt x="1382" y="180"/>
                </a:cubicBezTo>
                <a:close/>
                <a:moveTo>
                  <a:pt x="1386" y="201"/>
                </a:moveTo>
                <a:cubicBezTo>
                  <a:pt x="1386" y="201"/>
                  <a:pt x="1386" y="201"/>
                  <a:pt x="1386" y="201"/>
                </a:cubicBezTo>
                <a:cubicBezTo>
                  <a:pt x="1386" y="200"/>
                  <a:pt x="1386" y="199"/>
                  <a:pt x="1388" y="198"/>
                </a:cubicBezTo>
                <a:cubicBezTo>
                  <a:pt x="1389" y="198"/>
                  <a:pt x="1390" y="199"/>
                  <a:pt x="1390" y="200"/>
                </a:cubicBezTo>
                <a:cubicBezTo>
                  <a:pt x="1390" y="200"/>
                  <a:pt x="1390" y="200"/>
                  <a:pt x="1390" y="200"/>
                </a:cubicBezTo>
                <a:cubicBezTo>
                  <a:pt x="1390" y="201"/>
                  <a:pt x="1389" y="202"/>
                  <a:pt x="1388" y="202"/>
                </a:cubicBezTo>
                <a:cubicBezTo>
                  <a:pt x="1387" y="203"/>
                  <a:pt x="1386" y="202"/>
                  <a:pt x="1386" y="201"/>
                </a:cubicBezTo>
                <a:close/>
                <a:moveTo>
                  <a:pt x="1388" y="222"/>
                </a:moveTo>
                <a:cubicBezTo>
                  <a:pt x="1388" y="222"/>
                  <a:pt x="1388" y="222"/>
                  <a:pt x="1388" y="222"/>
                </a:cubicBezTo>
                <a:cubicBezTo>
                  <a:pt x="1388" y="221"/>
                  <a:pt x="1388" y="220"/>
                  <a:pt x="1390" y="220"/>
                </a:cubicBezTo>
                <a:cubicBezTo>
                  <a:pt x="1391" y="220"/>
                  <a:pt x="1392" y="221"/>
                  <a:pt x="1392" y="222"/>
                </a:cubicBezTo>
                <a:cubicBezTo>
                  <a:pt x="1392" y="222"/>
                  <a:pt x="1392" y="222"/>
                  <a:pt x="1392" y="222"/>
                </a:cubicBezTo>
                <a:cubicBezTo>
                  <a:pt x="1392" y="223"/>
                  <a:pt x="1391" y="224"/>
                  <a:pt x="1390" y="224"/>
                </a:cubicBezTo>
                <a:cubicBezTo>
                  <a:pt x="1389" y="224"/>
                  <a:pt x="1388" y="223"/>
                  <a:pt x="1388" y="222"/>
                </a:cubicBezTo>
                <a:close/>
                <a:moveTo>
                  <a:pt x="1388" y="243"/>
                </a:moveTo>
                <a:cubicBezTo>
                  <a:pt x="1388" y="243"/>
                  <a:pt x="1388" y="243"/>
                  <a:pt x="1388" y="243"/>
                </a:cubicBezTo>
                <a:cubicBezTo>
                  <a:pt x="1388" y="242"/>
                  <a:pt x="1389" y="241"/>
                  <a:pt x="1390" y="241"/>
                </a:cubicBezTo>
                <a:cubicBezTo>
                  <a:pt x="1391" y="241"/>
                  <a:pt x="1392" y="242"/>
                  <a:pt x="1392" y="243"/>
                </a:cubicBezTo>
                <a:cubicBezTo>
                  <a:pt x="1392" y="243"/>
                  <a:pt x="1392" y="243"/>
                  <a:pt x="1392" y="243"/>
                </a:cubicBezTo>
                <a:cubicBezTo>
                  <a:pt x="1392" y="244"/>
                  <a:pt x="1391" y="245"/>
                  <a:pt x="1390" y="245"/>
                </a:cubicBezTo>
                <a:cubicBezTo>
                  <a:pt x="1389" y="245"/>
                  <a:pt x="1388" y="244"/>
                  <a:pt x="1388" y="243"/>
                </a:cubicBezTo>
                <a:close/>
                <a:moveTo>
                  <a:pt x="1388" y="265"/>
                </a:moveTo>
                <a:cubicBezTo>
                  <a:pt x="1388" y="265"/>
                  <a:pt x="1388" y="265"/>
                  <a:pt x="1388" y="265"/>
                </a:cubicBezTo>
                <a:cubicBezTo>
                  <a:pt x="1388" y="264"/>
                  <a:pt x="1389" y="263"/>
                  <a:pt x="1390" y="263"/>
                </a:cubicBezTo>
                <a:cubicBezTo>
                  <a:pt x="1391" y="263"/>
                  <a:pt x="1392" y="264"/>
                  <a:pt x="1392" y="265"/>
                </a:cubicBezTo>
                <a:cubicBezTo>
                  <a:pt x="1392" y="265"/>
                  <a:pt x="1392" y="265"/>
                  <a:pt x="1392" y="265"/>
                </a:cubicBezTo>
                <a:cubicBezTo>
                  <a:pt x="1392" y="266"/>
                  <a:pt x="1391" y="267"/>
                  <a:pt x="1390" y="267"/>
                </a:cubicBezTo>
                <a:cubicBezTo>
                  <a:pt x="1389" y="267"/>
                  <a:pt x="1388" y="266"/>
                  <a:pt x="1388" y="265"/>
                </a:cubicBezTo>
                <a:close/>
                <a:moveTo>
                  <a:pt x="1388" y="286"/>
                </a:moveTo>
                <a:cubicBezTo>
                  <a:pt x="1388" y="286"/>
                  <a:pt x="1388" y="286"/>
                  <a:pt x="1388" y="286"/>
                </a:cubicBezTo>
                <a:cubicBezTo>
                  <a:pt x="1388" y="285"/>
                  <a:pt x="1389" y="284"/>
                  <a:pt x="1390" y="284"/>
                </a:cubicBezTo>
                <a:cubicBezTo>
                  <a:pt x="1391" y="284"/>
                  <a:pt x="1392" y="285"/>
                  <a:pt x="1392" y="286"/>
                </a:cubicBezTo>
                <a:cubicBezTo>
                  <a:pt x="1392" y="286"/>
                  <a:pt x="1392" y="286"/>
                  <a:pt x="1392" y="286"/>
                </a:cubicBezTo>
                <a:cubicBezTo>
                  <a:pt x="1392" y="287"/>
                  <a:pt x="1391" y="288"/>
                  <a:pt x="1390" y="288"/>
                </a:cubicBezTo>
                <a:cubicBezTo>
                  <a:pt x="1389" y="288"/>
                  <a:pt x="1388" y="287"/>
                  <a:pt x="1388" y="286"/>
                </a:cubicBezTo>
                <a:close/>
                <a:moveTo>
                  <a:pt x="1388" y="308"/>
                </a:moveTo>
                <a:cubicBezTo>
                  <a:pt x="1388" y="308"/>
                  <a:pt x="1388" y="308"/>
                  <a:pt x="1388" y="308"/>
                </a:cubicBezTo>
                <a:cubicBezTo>
                  <a:pt x="1388" y="306"/>
                  <a:pt x="1389" y="306"/>
                  <a:pt x="1390" y="306"/>
                </a:cubicBezTo>
                <a:cubicBezTo>
                  <a:pt x="1391" y="306"/>
                  <a:pt x="1392" y="306"/>
                  <a:pt x="1392" y="308"/>
                </a:cubicBezTo>
                <a:cubicBezTo>
                  <a:pt x="1392" y="308"/>
                  <a:pt x="1392" y="308"/>
                  <a:pt x="1392" y="308"/>
                </a:cubicBezTo>
                <a:cubicBezTo>
                  <a:pt x="1392" y="309"/>
                  <a:pt x="1391" y="310"/>
                  <a:pt x="1390" y="310"/>
                </a:cubicBezTo>
                <a:cubicBezTo>
                  <a:pt x="1389" y="310"/>
                  <a:pt x="1388" y="309"/>
                  <a:pt x="1388" y="308"/>
                </a:cubicBezTo>
                <a:close/>
                <a:moveTo>
                  <a:pt x="1388" y="329"/>
                </a:moveTo>
                <a:cubicBezTo>
                  <a:pt x="1388" y="329"/>
                  <a:pt x="1388" y="329"/>
                  <a:pt x="1388" y="329"/>
                </a:cubicBezTo>
                <a:cubicBezTo>
                  <a:pt x="1388" y="328"/>
                  <a:pt x="1389" y="327"/>
                  <a:pt x="1390" y="327"/>
                </a:cubicBezTo>
                <a:cubicBezTo>
                  <a:pt x="1391" y="327"/>
                  <a:pt x="1392" y="328"/>
                  <a:pt x="1392" y="329"/>
                </a:cubicBezTo>
                <a:cubicBezTo>
                  <a:pt x="1392" y="329"/>
                  <a:pt x="1392" y="329"/>
                  <a:pt x="1392" y="329"/>
                </a:cubicBezTo>
                <a:cubicBezTo>
                  <a:pt x="1392" y="330"/>
                  <a:pt x="1391" y="331"/>
                  <a:pt x="1390" y="331"/>
                </a:cubicBezTo>
                <a:cubicBezTo>
                  <a:pt x="1389" y="331"/>
                  <a:pt x="1388" y="330"/>
                  <a:pt x="1388" y="329"/>
                </a:cubicBezTo>
                <a:close/>
                <a:moveTo>
                  <a:pt x="1388" y="350"/>
                </a:moveTo>
                <a:cubicBezTo>
                  <a:pt x="1388" y="350"/>
                  <a:pt x="1388" y="350"/>
                  <a:pt x="1388" y="350"/>
                </a:cubicBezTo>
                <a:cubicBezTo>
                  <a:pt x="1388" y="349"/>
                  <a:pt x="1389" y="348"/>
                  <a:pt x="1390" y="348"/>
                </a:cubicBezTo>
                <a:cubicBezTo>
                  <a:pt x="1391" y="348"/>
                  <a:pt x="1392" y="349"/>
                  <a:pt x="1392" y="350"/>
                </a:cubicBezTo>
                <a:cubicBezTo>
                  <a:pt x="1392" y="350"/>
                  <a:pt x="1392" y="350"/>
                  <a:pt x="1392" y="350"/>
                </a:cubicBezTo>
                <a:cubicBezTo>
                  <a:pt x="1392" y="351"/>
                  <a:pt x="1391" y="352"/>
                  <a:pt x="1390" y="352"/>
                </a:cubicBezTo>
                <a:cubicBezTo>
                  <a:pt x="1389" y="352"/>
                  <a:pt x="1388" y="351"/>
                  <a:pt x="1388" y="350"/>
                </a:cubicBezTo>
                <a:close/>
                <a:moveTo>
                  <a:pt x="1388" y="372"/>
                </a:moveTo>
                <a:cubicBezTo>
                  <a:pt x="1388" y="372"/>
                  <a:pt x="1388" y="372"/>
                  <a:pt x="1388" y="372"/>
                </a:cubicBezTo>
                <a:cubicBezTo>
                  <a:pt x="1388" y="371"/>
                  <a:pt x="1389" y="370"/>
                  <a:pt x="1390" y="370"/>
                </a:cubicBezTo>
                <a:cubicBezTo>
                  <a:pt x="1391" y="370"/>
                  <a:pt x="1392" y="371"/>
                  <a:pt x="1392" y="372"/>
                </a:cubicBezTo>
                <a:cubicBezTo>
                  <a:pt x="1392" y="372"/>
                  <a:pt x="1392" y="372"/>
                  <a:pt x="1392" y="372"/>
                </a:cubicBezTo>
                <a:cubicBezTo>
                  <a:pt x="1392" y="373"/>
                  <a:pt x="1391" y="374"/>
                  <a:pt x="1390" y="374"/>
                </a:cubicBezTo>
                <a:cubicBezTo>
                  <a:pt x="1389" y="374"/>
                  <a:pt x="1388" y="373"/>
                  <a:pt x="1388" y="372"/>
                </a:cubicBezTo>
                <a:close/>
                <a:moveTo>
                  <a:pt x="1388" y="393"/>
                </a:moveTo>
                <a:cubicBezTo>
                  <a:pt x="1388" y="393"/>
                  <a:pt x="1388" y="393"/>
                  <a:pt x="1388" y="393"/>
                </a:cubicBezTo>
                <a:cubicBezTo>
                  <a:pt x="1388" y="392"/>
                  <a:pt x="1389" y="391"/>
                  <a:pt x="1390" y="391"/>
                </a:cubicBezTo>
                <a:cubicBezTo>
                  <a:pt x="1391" y="391"/>
                  <a:pt x="1392" y="392"/>
                  <a:pt x="1392" y="393"/>
                </a:cubicBezTo>
                <a:cubicBezTo>
                  <a:pt x="1392" y="393"/>
                  <a:pt x="1392" y="393"/>
                  <a:pt x="1392" y="393"/>
                </a:cubicBezTo>
                <a:cubicBezTo>
                  <a:pt x="1392" y="394"/>
                  <a:pt x="1391" y="395"/>
                  <a:pt x="1390" y="395"/>
                </a:cubicBezTo>
                <a:cubicBezTo>
                  <a:pt x="1389" y="395"/>
                  <a:pt x="1388" y="394"/>
                  <a:pt x="1388" y="393"/>
                </a:cubicBezTo>
                <a:close/>
                <a:moveTo>
                  <a:pt x="1388" y="415"/>
                </a:moveTo>
                <a:cubicBezTo>
                  <a:pt x="1388" y="415"/>
                  <a:pt x="1388" y="415"/>
                  <a:pt x="1388" y="415"/>
                </a:cubicBezTo>
                <a:cubicBezTo>
                  <a:pt x="1388" y="414"/>
                  <a:pt x="1389" y="413"/>
                  <a:pt x="1390" y="413"/>
                </a:cubicBezTo>
                <a:cubicBezTo>
                  <a:pt x="1391" y="413"/>
                  <a:pt x="1392" y="414"/>
                  <a:pt x="1392" y="415"/>
                </a:cubicBezTo>
                <a:cubicBezTo>
                  <a:pt x="1392" y="415"/>
                  <a:pt x="1392" y="415"/>
                  <a:pt x="1392" y="415"/>
                </a:cubicBezTo>
                <a:cubicBezTo>
                  <a:pt x="1392" y="416"/>
                  <a:pt x="1391" y="417"/>
                  <a:pt x="1390" y="417"/>
                </a:cubicBezTo>
                <a:cubicBezTo>
                  <a:pt x="1389" y="417"/>
                  <a:pt x="1388" y="416"/>
                  <a:pt x="1388" y="415"/>
                </a:cubicBezTo>
                <a:close/>
                <a:moveTo>
                  <a:pt x="1388" y="436"/>
                </a:moveTo>
                <a:cubicBezTo>
                  <a:pt x="1388" y="436"/>
                  <a:pt x="1388" y="436"/>
                  <a:pt x="1388" y="436"/>
                </a:cubicBezTo>
                <a:cubicBezTo>
                  <a:pt x="1388" y="435"/>
                  <a:pt x="1389" y="434"/>
                  <a:pt x="1390" y="434"/>
                </a:cubicBezTo>
                <a:cubicBezTo>
                  <a:pt x="1391" y="434"/>
                  <a:pt x="1392" y="435"/>
                  <a:pt x="1392" y="436"/>
                </a:cubicBezTo>
                <a:cubicBezTo>
                  <a:pt x="1392" y="436"/>
                  <a:pt x="1392" y="436"/>
                  <a:pt x="1392" y="436"/>
                </a:cubicBezTo>
                <a:cubicBezTo>
                  <a:pt x="1392" y="437"/>
                  <a:pt x="1391" y="438"/>
                  <a:pt x="1390" y="438"/>
                </a:cubicBezTo>
                <a:cubicBezTo>
                  <a:pt x="1389" y="438"/>
                  <a:pt x="1388" y="437"/>
                  <a:pt x="1388" y="436"/>
                </a:cubicBezTo>
                <a:close/>
                <a:moveTo>
                  <a:pt x="1388" y="458"/>
                </a:moveTo>
                <a:cubicBezTo>
                  <a:pt x="1388" y="458"/>
                  <a:pt x="1388" y="458"/>
                  <a:pt x="1388" y="458"/>
                </a:cubicBezTo>
                <a:cubicBezTo>
                  <a:pt x="1388" y="456"/>
                  <a:pt x="1389" y="456"/>
                  <a:pt x="1390" y="456"/>
                </a:cubicBezTo>
                <a:cubicBezTo>
                  <a:pt x="1391" y="456"/>
                  <a:pt x="1392" y="456"/>
                  <a:pt x="1392" y="458"/>
                </a:cubicBezTo>
                <a:cubicBezTo>
                  <a:pt x="1392" y="458"/>
                  <a:pt x="1392" y="458"/>
                  <a:pt x="1392" y="458"/>
                </a:cubicBezTo>
                <a:cubicBezTo>
                  <a:pt x="1392" y="459"/>
                  <a:pt x="1391" y="460"/>
                  <a:pt x="1390" y="460"/>
                </a:cubicBezTo>
                <a:cubicBezTo>
                  <a:pt x="1389" y="460"/>
                  <a:pt x="1388" y="459"/>
                  <a:pt x="1388" y="458"/>
                </a:cubicBezTo>
                <a:close/>
                <a:moveTo>
                  <a:pt x="1388" y="479"/>
                </a:moveTo>
                <a:cubicBezTo>
                  <a:pt x="1388" y="479"/>
                  <a:pt x="1388" y="479"/>
                  <a:pt x="1388" y="479"/>
                </a:cubicBezTo>
                <a:cubicBezTo>
                  <a:pt x="1388" y="478"/>
                  <a:pt x="1389" y="477"/>
                  <a:pt x="1390" y="477"/>
                </a:cubicBezTo>
                <a:cubicBezTo>
                  <a:pt x="1391" y="477"/>
                  <a:pt x="1392" y="478"/>
                  <a:pt x="1392" y="479"/>
                </a:cubicBezTo>
                <a:cubicBezTo>
                  <a:pt x="1392" y="479"/>
                  <a:pt x="1392" y="479"/>
                  <a:pt x="1392" y="479"/>
                </a:cubicBezTo>
                <a:cubicBezTo>
                  <a:pt x="1392" y="480"/>
                  <a:pt x="1391" y="481"/>
                  <a:pt x="1390" y="481"/>
                </a:cubicBezTo>
                <a:cubicBezTo>
                  <a:pt x="1389" y="481"/>
                  <a:pt x="1388" y="480"/>
                  <a:pt x="1388" y="479"/>
                </a:cubicBezTo>
                <a:close/>
                <a:moveTo>
                  <a:pt x="1388" y="500"/>
                </a:moveTo>
                <a:cubicBezTo>
                  <a:pt x="1388" y="500"/>
                  <a:pt x="1388" y="500"/>
                  <a:pt x="1388" y="500"/>
                </a:cubicBezTo>
                <a:cubicBezTo>
                  <a:pt x="1388" y="499"/>
                  <a:pt x="1389" y="498"/>
                  <a:pt x="1390" y="498"/>
                </a:cubicBezTo>
                <a:cubicBezTo>
                  <a:pt x="1391" y="498"/>
                  <a:pt x="1392" y="499"/>
                  <a:pt x="1392" y="500"/>
                </a:cubicBezTo>
                <a:cubicBezTo>
                  <a:pt x="1392" y="500"/>
                  <a:pt x="1392" y="500"/>
                  <a:pt x="1392" y="500"/>
                </a:cubicBezTo>
                <a:cubicBezTo>
                  <a:pt x="1392" y="502"/>
                  <a:pt x="1391" y="502"/>
                  <a:pt x="1390" y="502"/>
                </a:cubicBezTo>
                <a:cubicBezTo>
                  <a:pt x="1389" y="502"/>
                  <a:pt x="1388" y="502"/>
                  <a:pt x="1388" y="500"/>
                </a:cubicBezTo>
                <a:close/>
                <a:moveTo>
                  <a:pt x="1388" y="522"/>
                </a:moveTo>
                <a:cubicBezTo>
                  <a:pt x="1388" y="522"/>
                  <a:pt x="1388" y="522"/>
                  <a:pt x="1388" y="522"/>
                </a:cubicBezTo>
                <a:cubicBezTo>
                  <a:pt x="1388" y="521"/>
                  <a:pt x="1389" y="520"/>
                  <a:pt x="1390" y="520"/>
                </a:cubicBezTo>
                <a:cubicBezTo>
                  <a:pt x="1391" y="520"/>
                  <a:pt x="1392" y="521"/>
                  <a:pt x="1392" y="522"/>
                </a:cubicBezTo>
                <a:cubicBezTo>
                  <a:pt x="1392" y="522"/>
                  <a:pt x="1392" y="522"/>
                  <a:pt x="1392" y="522"/>
                </a:cubicBezTo>
                <a:cubicBezTo>
                  <a:pt x="1392" y="523"/>
                  <a:pt x="1391" y="524"/>
                  <a:pt x="1390" y="524"/>
                </a:cubicBezTo>
                <a:cubicBezTo>
                  <a:pt x="1389" y="524"/>
                  <a:pt x="1388" y="523"/>
                  <a:pt x="1388" y="522"/>
                </a:cubicBezTo>
                <a:close/>
                <a:moveTo>
                  <a:pt x="1388" y="543"/>
                </a:moveTo>
                <a:cubicBezTo>
                  <a:pt x="1388" y="543"/>
                  <a:pt x="1388" y="543"/>
                  <a:pt x="1388" y="543"/>
                </a:cubicBezTo>
                <a:cubicBezTo>
                  <a:pt x="1388" y="542"/>
                  <a:pt x="1389" y="541"/>
                  <a:pt x="1390" y="541"/>
                </a:cubicBezTo>
                <a:cubicBezTo>
                  <a:pt x="1391" y="541"/>
                  <a:pt x="1392" y="542"/>
                  <a:pt x="1392" y="543"/>
                </a:cubicBezTo>
                <a:cubicBezTo>
                  <a:pt x="1392" y="543"/>
                  <a:pt x="1392" y="543"/>
                  <a:pt x="1392" y="543"/>
                </a:cubicBezTo>
                <a:cubicBezTo>
                  <a:pt x="1392" y="544"/>
                  <a:pt x="1391" y="545"/>
                  <a:pt x="1390" y="545"/>
                </a:cubicBezTo>
                <a:cubicBezTo>
                  <a:pt x="1389" y="545"/>
                  <a:pt x="1388" y="544"/>
                  <a:pt x="1388" y="543"/>
                </a:cubicBezTo>
                <a:close/>
                <a:moveTo>
                  <a:pt x="1388" y="565"/>
                </a:moveTo>
                <a:cubicBezTo>
                  <a:pt x="1388" y="565"/>
                  <a:pt x="1388" y="565"/>
                  <a:pt x="1388" y="565"/>
                </a:cubicBezTo>
                <a:cubicBezTo>
                  <a:pt x="1388" y="564"/>
                  <a:pt x="1389" y="563"/>
                  <a:pt x="1390" y="563"/>
                </a:cubicBezTo>
                <a:cubicBezTo>
                  <a:pt x="1391" y="563"/>
                  <a:pt x="1392" y="564"/>
                  <a:pt x="1392" y="565"/>
                </a:cubicBezTo>
                <a:cubicBezTo>
                  <a:pt x="1392" y="565"/>
                  <a:pt x="1392" y="565"/>
                  <a:pt x="1392" y="565"/>
                </a:cubicBezTo>
                <a:cubicBezTo>
                  <a:pt x="1392" y="566"/>
                  <a:pt x="1391" y="567"/>
                  <a:pt x="1390" y="567"/>
                </a:cubicBezTo>
                <a:cubicBezTo>
                  <a:pt x="1389" y="567"/>
                  <a:pt x="1388" y="566"/>
                  <a:pt x="1388" y="565"/>
                </a:cubicBezTo>
                <a:close/>
                <a:moveTo>
                  <a:pt x="1388" y="586"/>
                </a:moveTo>
                <a:cubicBezTo>
                  <a:pt x="1388" y="586"/>
                  <a:pt x="1388" y="586"/>
                  <a:pt x="1388" y="586"/>
                </a:cubicBezTo>
                <a:cubicBezTo>
                  <a:pt x="1388" y="585"/>
                  <a:pt x="1389" y="584"/>
                  <a:pt x="1390" y="584"/>
                </a:cubicBezTo>
                <a:cubicBezTo>
                  <a:pt x="1391" y="584"/>
                  <a:pt x="1392" y="585"/>
                  <a:pt x="1392" y="586"/>
                </a:cubicBezTo>
                <a:cubicBezTo>
                  <a:pt x="1392" y="586"/>
                  <a:pt x="1392" y="586"/>
                  <a:pt x="1392" y="586"/>
                </a:cubicBezTo>
                <a:cubicBezTo>
                  <a:pt x="1392" y="587"/>
                  <a:pt x="1391" y="588"/>
                  <a:pt x="1390" y="588"/>
                </a:cubicBezTo>
                <a:cubicBezTo>
                  <a:pt x="1389" y="588"/>
                  <a:pt x="1388" y="587"/>
                  <a:pt x="1388" y="586"/>
                </a:cubicBezTo>
                <a:close/>
                <a:moveTo>
                  <a:pt x="1388" y="608"/>
                </a:moveTo>
                <a:cubicBezTo>
                  <a:pt x="1388" y="608"/>
                  <a:pt x="1388" y="608"/>
                  <a:pt x="1388" y="608"/>
                </a:cubicBezTo>
                <a:cubicBezTo>
                  <a:pt x="1388" y="606"/>
                  <a:pt x="1389" y="606"/>
                  <a:pt x="1390" y="606"/>
                </a:cubicBezTo>
                <a:cubicBezTo>
                  <a:pt x="1391" y="606"/>
                  <a:pt x="1392" y="606"/>
                  <a:pt x="1392" y="608"/>
                </a:cubicBezTo>
                <a:cubicBezTo>
                  <a:pt x="1392" y="608"/>
                  <a:pt x="1392" y="608"/>
                  <a:pt x="1392" y="608"/>
                </a:cubicBezTo>
                <a:cubicBezTo>
                  <a:pt x="1392" y="609"/>
                  <a:pt x="1391" y="610"/>
                  <a:pt x="1390" y="610"/>
                </a:cubicBezTo>
                <a:cubicBezTo>
                  <a:pt x="1389" y="610"/>
                  <a:pt x="1388" y="609"/>
                  <a:pt x="1388" y="608"/>
                </a:cubicBezTo>
                <a:close/>
                <a:moveTo>
                  <a:pt x="1388" y="629"/>
                </a:moveTo>
                <a:cubicBezTo>
                  <a:pt x="1388" y="629"/>
                  <a:pt x="1388" y="629"/>
                  <a:pt x="1388" y="629"/>
                </a:cubicBezTo>
                <a:cubicBezTo>
                  <a:pt x="1388" y="628"/>
                  <a:pt x="1389" y="627"/>
                  <a:pt x="1390" y="627"/>
                </a:cubicBezTo>
                <a:cubicBezTo>
                  <a:pt x="1391" y="627"/>
                  <a:pt x="1392" y="628"/>
                  <a:pt x="1392" y="629"/>
                </a:cubicBezTo>
                <a:cubicBezTo>
                  <a:pt x="1392" y="629"/>
                  <a:pt x="1392" y="629"/>
                  <a:pt x="1392" y="629"/>
                </a:cubicBezTo>
                <a:cubicBezTo>
                  <a:pt x="1392" y="630"/>
                  <a:pt x="1391" y="631"/>
                  <a:pt x="1390" y="631"/>
                </a:cubicBezTo>
                <a:cubicBezTo>
                  <a:pt x="1389" y="631"/>
                  <a:pt x="1388" y="630"/>
                  <a:pt x="1388" y="629"/>
                </a:cubicBezTo>
                <a:close/>
                <a:moveTo>
                  <a:pt x="1388" y="650"/>
                </a:moveTo>
                <a:cubicBezTo>
                  <a:pt x="1388" y="650"/>
                  <a:pt x="1388" y="650"/>
                  <a:pt x="1388" y="650"/>
                </a:cubicBezTo>
                <a:cubicBezTo>
                  <a:pt x="1388" y="649"/>
                  <a:pt x="1389" y="648"/>
                  <a:pt x="1390" y="648"/>
                </a:cubicBezTo>
                <a:cubicBezTo>
                  <a:pt x="1391" y="648"/>
                  <a:pt x="1392" y="649"/>
                  <a:pt x="1392" y="650"/>
                </a:cubicBezTo>
                <a:cubicBezTo>
                  <a:pt x="1392" y="650"/>
                  <a:pt x="1392" y="650"/>
                  <a:pt x="1392" y="650"/>
                </a:cubicBezTo>
                <a:cubicBezTo>
                  <a:pt x="1392" y="652"/>
                  <a:pt x="1391" y="652"/>
                  <a:pt x="1390" y="652"/>
                </a:cubicBezTo>
                <a:cubicBezTo>
                  <a:pt x="1389" y="652"/>
                  <a:pt x="1388" y="652"/>
                  <a:pt x="1388" y="650"/>
                </a:cubicBezTo>
                <a:close/>
                <a:moveTo>
                  <a:pt x="1388" y="672"/>
                </a:moveTo>
                <a:cubicBezTo>
                  <a:pt x="1388" y="672"/>
                  <a:pt x="1388" y="672"/>
                  <a:pt x="1388" y="672"/>
                </a:cubicBezTo>
                <a:cubicBezTo>
                  <a:pt x="1388" y="671"/>
                  <a:pt x="1389" y="670"/>
                  <a:pt x="1390" y="670"/>
                </a:cubicBezTo>
                <a:cubicBezTo>
                  <a:pt x="1391" y="670"/>
                  <a:pt x="1392" y="671"/>
                  <a:pt x="1392" y="672"/>
                </a:cubicBezTo>
                <a:cubicBezTo>
                  <a:pt x="1392" y="672"/>
                  <a:pt x="1392" y="672"/>
                  <a:pt x="1392" y="672"/>
                </a:cubicBezTo>
                <a:cubicBezTo>
                  <a:pt x="1392" y="673"/>
                  <a:pt x="1391" y="674"/>
                  <a:pt x="1390" y="674"/>
                </a:cubicBezTo>
                <a:cubicBezTo>
                  <a:pt x="1389" y="674"/>
                  <a:pt x="1388" y="673"/>
                  <a:pt x="1388" y="672"/>
                </a:cubicBezTo>
                <a:close/>
                <a:moveTo>
                  <a:pt x="1388" y="693"/>
                </a:moveTo>
                <a:cubicBezTo>
                  <a:pt x="1388" y="693"/>
                  <a:pt x="1388" y="693"/>
                  <a:pt x="1388" y="693"/>
                </a:cubicBezTo>
                <a:cubicBezTo>
                  <a:pt x="1388" y="692"/>
                  <a:pt x="1389" y="691"/>
                  <a:pt x="1390" y="691"/>
                </a:cubicBezTo>
                <a:cubicBezTo>
                  <a:pt x="1391" y="691"/>
                  <a:pt x="1392" y="692"/>
                  <a:pt x="1392" y="693"/>
                </a:cubicBezTo>
                <a:cubicBezTo>
                  <a:pt x="1392" y="693"/>
                  <a:pt x="1392" y="693"/>
                  <a:pt x="1392" y="693"/>
                </a:cubicBezTo>
                <a:cubicBezTo>
                  <a:pt x="1392" y="694"/>
                  <a:pt x="1391" y="695"/>
                  <a:pt x="1390" y="695"/>
                </a:cubicBezTo>
                <a:cubicBezTo>
                  <a:pt x="1389" y="695"/>
                  <a:pt x="1388" y="694"/>
                  <a:pt x="1388" y="693"/>
                </a:cubicBezTo>
                <a:close/>
                <a:moveTo>
                  <a:pt x="1388" y="715"/>
                </a:moveTo>
                <a:cubicBezTo>
                  <a:pt x="1388" y="715"/>
                  <a:pt x="1388" y="715"/>
                  <a:pt x="1388" y="715"/>
                </a:cubicBezTo>
                <a:cubicBezTo>
                  <a:pt x="1388" y="714"/>
                  <a:pt x="1389" y="713"/>
                  <a:pt x="1390" y="713"/>
                </a:cubicBezTo>
                <a:cubicBezTo>
                  <a:pt x="1391" y="713"/>
                  <a:pt x="1392" y="714"/>
                  <a:pt x="1392" y="715"/>
                </a:cubicBezTo>
                <a:cubicBezTo>
                  <a:pt x="1392" y="715"/>
                  <a:pt x="1392" y="715"/>
                  <a:pt x="1392" y="715"/>
                </a:cubicBezTo>
                <a:cubicBezTo>
                  <a:pt x="1392" y="716"/>
                  <a:pt x="1391" y="717"/>
                  <a:pt x="1390" y="717"/>
                </a:cubicBezTo>
                <a:cubicBezTo>
                  <a:pt x="1389" y="717"/>
                  <a:pt x="1388" y="716"/>
                  <a:pt x="1388" y="715"/>
                </a:cubicBezTo>
                <a:close/>
                <a:moveTo>
                  <a:pt x="1388" y="736"/>
                </a:moveTo>
                <a:cubicBezTo>
                  <a:pt x="1388" y="736"/>
                  <a:pt x="1388" y="736"/>
                  <a:pt x="1388" y="736"/>
                </a:cubicBezTo>
                <a:cubicBezTo>
                  <a:pt x="1388" y="735"/>
                  <a:pt x="1389" y="734"/>
                  <a:pt x="1390" y="734"/>
                </a:cubicBezTo>
                <a:cubicBezTo>
                  <a:pt x="1391" y="734"/>
                  <a:pt x="1392" y="735"/>
                  <a:pt x="1392" y="736"/>
                </a:cubicBezTo>
                <a:cubicBezTo>
                  <a:pt x="1392" y="736"/>
                  <a:pt x="1392" y="736"/>
                  <a:pt x="1392" y="736"/>
                </a:cubicBezTo>
                <a:cubicBezTo>
                  <a:pt x="1392" y="737"/>
                  <a:pt x="1391" y="738"/>
                  <a:pt x="1390" y="738"/>
                </a:cubicBezTo>
                <a:cubicBezTo>
                  <a:pt x="1389" y="738"/>
                  <a:pt x="1388" y="737"/>
                  <a:pt x="1388" y="736"/>
                </a:cubicBezTo>
                <a:close/>
                <a:moveTo>
                  <a:pt x="1388" y="758"/>
                </a:moveTo>
                <a:cubicBezTo>
                  <a:pt x="1388" y="758"/>
                  <a:pt x="1388" y="758"/>
                  <a:pt x="1388" y="758"/>
                </a:cubicBezTo>
                <a:cubicBezTo>
                  <a:pt x="1388" y="756"/>
                  <a:pt x="1389" y="756"/>
                  <a:pt x="1390" y="756"/>
                </a:cubicBezTo>
                <a:cubicBezTo>
                  <a:pt x="1391" y="756"/>
                  <a:pt x="1392" y="756"/>
                  <a:pt x="1392" y="758"/>
                </a:cubicBezTo>
                <a:cubicBezTo>
                  <a:pt x="1392" y="758"/>
                  <a:pt x="1392" y="758"/>
                  <a:pt x="1392" y="758"/>
                </a:cubicBezTo>
                <a:cubicBezTo>
                  <a:pt x="1392" y="759"/>
                  <a:pt x="1391" y="760"/>
                  <a:pt x="1390" y="760"/>
                </a:cubicBezTo>
                <a:cubicBezTo>
                  <a:pt x="1389" y="760"/>
                  <a:pt x="1388" y="759"/>
                  <a:pt x="1388" y="758"/>
                </a:cubicBezTo>
                <a:close/>
                <a:moveTo>
                  <a:pt x="1388" y="779"/>
                </a:moveTo>
                <a:cubicBezTo>
                  <a:pt x="1388" y="779"/>
                  <a:pt x="1388" y="779"/>
                  <a:pt x="1388" y="779"/>
                </a:cubicBezTo>
                <a:cubicBezTo>
                  <a:pt x="1388" y="778"/>
                  <a:pt x="1389" y="777"/>
                  <a:pt x="1390" y="777"/>
                </a:cubicBezTo>
                <a:cubicBezTo>
                  <a:pt x="1391" y="777"/>
                  <a:pt x="1392" y="778"/>
                  <a:pt x="1392" y="779"/>
                </a:cubicBezTo>
                <a:cubicBezTo>
                  <a:pt x="1392" y="779"/>
                  <a:pt x="1392" y="779"/>
                  <a:pt x="1392" y="779"/>
                </a:cubicBezTo>
                <a:cubicBezTo>
                  <a:pt x="1392" y="780"/>
                  <a:pt x="1391" y="781"/>
                  <a:pt x="1390" y="781"/>
                </a:cubicBezTo>
                <a:cubicBezTo>
                  <a:pt x="1389" y="781"/>
                  <a:pt x="1388" y="780"/>
                  <a:pt x="1388" y="779"/>
                </a:cubicBezTo>
                <a:close/>
                <a:moveTo>
                  <a:pt x="1388" y="800"/>
                </a:moveTo>
                <a:cubicBezTo>
                  <a:pt x="1388" y="800"/>
                  <a:pt x="1388" y="800"/>
                  <a:pt x="1388" y="800"/>
                </a:cubicBezTo>
                <a:cubicBezTo>
                  <a:pt x="1388" y="799"/>
                  <a:pt x="1389" y="798"/>
                  <a:pt x="1390" y="798"/>
                </a:cubicBezTo>
                <a:cubicBezTo>
                  <a:pt x="1391" y="798"/>
                  <a:pt x="1392" y="799"/>
                  <a:pt x="1392" y="800"/>
                </a:cubicBezTo>
                <a:cubicBezTo>
                  <a:pt x="1392" y="800"/>
                  <a:pt x="1392" y="800"/>
                  <a:pt x="1392" y="800"/>
                </a:cubicBezTo>
                <a:cubicBezTo>
                  <a:pt x="1392" y="802"/>
                  <a:pt x="1391" y="802"/>
                  <a:pt x="1390" y="802"/>
                </a:cubicBezTo>
                <a:cubicBezTo>
                  <a:pt x="1389" y="802"/>
                  <a:pt x="1388" y="802"/>
                  <a:pt x="1388" y="800"/>
                </a:cubicBezTo>
                <a:close/>
                <a:moveTo>
                  <a:pt x="1388" y="822"/>
                </a:moveTo>
                <a:cubicBezTo>
                  <a:pt x="1388" y="822"/>
                  <a:pt x="1388" y="822"/>
                  <a:pt x="1388" y="822"/>
                </a:cubicBezTo>
                <a:cubicBezTo>
                  <a:pt x="1388" y="821"/>
                  <a:pt x="1389" y="820"/>
                  <a:pt x="1390" y="820"/>
                </a:cubicBezTo>
                <a:cubicBezTo>
                  <a:pt x="1391" y="820"/>
                  <a:pt x="1392" y="821"/>
                  <a:pt x="1392" y="822"/>
                </a:cubicBezTo>
                <a:cubicBezTo>
                  <a:pt x="1392" y="822"/>
                  <a:pt x="1392" y="822"/>
                  <a:pt x="1392" y="822"/>
                </a:cubicBezTo>
                <a:cubicBezTo>
                  <a:pt x="1392" y="823"/>
                  <a:pt x="1391" y="824"/>
                  <a:pt x="1390" y="824"/>
                </a:cubicBezTo>
                <a:cubicBezTo>
                  <a:pt x="1389" y="824"/>
                  <a:pt x="1388" y="823"/>
                  <a:pt x="1388" y="822"/>
                </a:cubicBezTo>
                <a:close/>
                <a:moveTo>
                  <a:pt x="1388" y="843"/>
                </a:moveTo>
                <a:cubicBezTo>
                  <a:pt x="1388" y="843"/>
                  <a:pt x="1388" y="843"/>
                  <a:pt x="1388" y="843"/>
                </a:cubicBezTo>
                <a:cubicBezTo>
                  <a:pt x="1388" y="842"/>
                  <a:pt x="1389" y="841"/>
                  <a:pt x="1390" y="841"/>
                </a:cubicBezTo>
                <a:cubicBezTo>
                  <a:pt x="1391" y="841"/>
                  <a:pt x="1392" y="842"/>
                  <a:pt x="1392" y="843"/>
                </a:cubicBezTo>
                <a:cubicBezTo>
                  <a:pt x="1392" y="843"/>
                  <a:pt x="1392" y="843"/>
                  <a:pt x="1392" y="843"/>
                </a:cubicBezTo>
                <a:cubicBezTo>
                  <a:pt x="1392" y="844"/>
                  <a:pt x="1391" y="845"/>
                  <a:pt x="1390" y="845"/>
                </a:cubicBezTo>
                <a:cubicBezTo>
                  <a:pt x="1389" y="845"/>
                  <a:pt x="1388" y="844"/>
                  <a:pt x="1388" y="843"/>
                </a:cubicBezTo>
                <a:close/>
                <a:moveTo>
                  <a:pt x="1388" y="865"/>
                </a:moveTo>
                <a:cubicBezTo>
                  <a:pt x="1388" y="865"/>
                  <a:pt x="1388" y="865"/>
                  <a:pt x="1388" y="865"/>
                </a:cubicBezTo>
                <a:cubicBezTo>
                  <a:pt x="1388" y="864"/>
                  <a:pt x="1389" y="863"/>
                  <a:pt x="1390" y="863"/>
                </a:cubicBezTo>
                <a:cubicBezTo>
                  <a:pt x="1391" y="863"/>
                  <a:pt x="1392" y="864"/>
                  <a:pt x="1392" y="865"/>
                </a:cubicBezTo>
                <a:cubicBezTo>
                  <a:pt x="1392" y="865"/>
                  <a:pt x="1392" y="865"/>
                  <a:pt x="1392" y="865"/>
                </a:cubicBezTo>
                <a:cubicBezTo>
                  <a:pt x="1392" y="866"/>
                  <a:pt x="1391" y="867"/>
                  <a:pt x="1390" y="867"/>
                </a:cubicBezTo>
                <a:cubicBezTo>
                  <a:pt x="1389" y="867"/>
                  <a:pt x="1388" y="866"/>
                  <a:pt x="1388" y="865"/>
                </a:cubicBezTo>
                <a:close/>
                <a:moveTo>
                  <a:pt x="1388" y="886"/>
                </a:moveTo>
                <a:cubicBezTo>
                  <a:pt x="1388" y="886"/>
                  <a:pt x="1388" y="886"/>
                  <a:pt x="1388" y="886"/>
                </a:cubicBezTo>
                <a:cubicBezTo>
                  <a:pt x="1388" y="885"/>
                  <a:pt x="1388" y="884"/>
                  <a:pt x="1390" y="884"/>
                </a:cubicBezTo>
                <a:cubicBezTo>
                  <a:pt x="1391" y="884"/>
                  <a:pt x="1392" y="885"/>
                  <a:pt x="1392" y="886"/>
                </a:cubicBezTo>
                <a:cubicBezTo>
                  <a:pt x="1392" y="886"/>
                  <a:pt x="1392" y="886"/>
                  <a:pt x="1392" y="886"/>
                </a:cubicBezTo>
                <a:cubicBezTo>
                  <a:pt x="1392" y="887"/>
                  <a:pt x="1391" y="888"/>
                  <a:pt x="1390" y="888"/>
                </a:cubicBezTo>
                <a:cubicBezTo>
                  <a:pt x="1389" y="888"/>
                  <a:pt x="1388" y="887"/>
                  <a:pt x="1388" y="886"/>
                </a:cubicBezTo>
                <a:close/>
                <a:moveTo>
                  <a:pt x="1389" y="908"/>
                </a:moveTo>
                <a:cubicBezTo>
                  <a:pt x="1389" y="908"/>
                  <a:pt x="1389" y="908"/>
                  <a:pt x="1389" y="908"/>
                </a:cubicBezTo>
                <a:cubicBezTo>
                  <a:pt x="1389" y="907"/>
                  <a:pt x="1390" y="906"/>
                  <a:pt x="1391" y="905"/>
                </a:cubicBezTo>
                <a:cubicBezTo>
                  <a:pt x="1392" y="905"/>
                  <a:pt x="1393" y="906"/>
                  <a:pt x="1393" y="907"/>
                </a:cubicBezTo>
                <a:cubicBezTo>
                  <a:pt x="1393" y="907"/>
                  <a:pt x="1393" y="907"/>
                  <a:pt x="1393" y="907"/>
                </a:cubicBezTo>
                <a:cubicBezTo>
                  <a:pt x="1393" y="908"/>
                  <a:pt x="1392" y="909"/>
                  <a:pt x="1391" y="909"/>
                </a:cubicBezTo>
                <a:cubicBezTo>
                  <a:pt x="1390" y="910"/>
                  <a:pt x="1389" y="909"/>
                  <a:pt x="1389" y="908"/>
                </a:cubicBezTo>
                <a:close/>
                <a:moveTo>
                  <a:pt x="1392" y="929"/>
                </a:moveTo>
                <a:cubicBezTo>
                  <a:pt x="1392" y="929"/>
                  <a:pt x="1392" y="929"/>
                  <a:pt x="1392" y="929"/>
                </a:cubicBezTo>
                <a:cubicBezTo>
                  <a:pt x="1392" y="928"/>
                  <a:pt x="1393" y="927"/>
                  <a:pt x="1394" y="927"/>
                </a:cubicBezTo>
                <a:cubicBezTo>
                  <a:pt x="1395" y="926"/>
                  <a:pt x="1396" y="927"/>
                  <a:pt x="1396" y="928"/>
                </a:cubicBezTo>
                <a:cubicBezTo>
                  <a:pt x="1396" y="928"/>
                  <a:pt x="1396" y="928"/>
                  <a:pt x="1396" y="928"/>
                </a:cubicBezTo>
                <a:cubicBezTo>
                  <a:pt x="1397" y="929"/>
                  <a:pt x="1396" y="930"/>
                  <a:pt x="1395" y="931"/>
                </a:cubicBezTo>
                <a:cubicBezTo>
                  <a:pt x="1394" y="931"/>
                  <a:pt x="1393" y="930"/>
                  <a:pt x="1392" y="929"/>
                </a:cubicBezTo>
                <a:close/>
                <a:moveTo>
                  <a:pt x="1398" y="950"/>
                </a:moveTo>
                <a:cubicBezTo>
                  <a:pt x="1398" y="950"/>
                  <a:pt x="1398" y="950"/>
                  <a:pt x="1398" y="950"/>
                </a:cubicBezTo>
                <a:cubicBezTo>
                  <a:pt x="1398" y="949"/>
                  <a:pt x="1398" y="948"/>
                  <a:pt x="1399" y="947"/>
                </a:cubicBezTo>
                <a:cubicBezTo>
                  <a:pt x="1400" y="947"/>
                  <a:pt x="1401" y="948"/>
                  <a:pt x="1402" y="949"/>
                </a:cubicBezTo>
                <a:cubicBezTo>
                  <a:pt x="1402" y="949"/>
                  <a:pt x="1402" y="949"/>
                  <a:pt x="1402" y="949"/>
                </a:cubicBezTo>
                <a:cubicBezTo>
                  <a:pt x="1402" y="950"/>
                  <a:pt x="1401" y="951"/>
                  <a:pt x="1400" y="951"/>
                </a:cubicBezTo>
                <a:cubicBezTo>
                  <a:pt x="1399" y="952"/>
                  <a:pt x="1398" y="951"/>
                  <a:pt x="1398" y="950"/>
                </a:cubicBezTo>
                <a:close/>
                <a:moveTo>
                  <a:pt x="1405" y="970"/>
                </a:moveTo>
                <a:cubicBezTo>
                  <a:pt x="1405" y="970"/>
                  <a:pt x="1405" y="970"/>
                  <a:pt x="1405" y="970"/>
                </a:cubicBezTo>
                <a:cubicBezTo>
                  <a:pt x="1405" y="969"/>
                  <a:pt x="1405" y="968"/>
                  <a:pt x="1406" y="968"/>
                </a:cubicBezTo>
                <a:cubicBezTo>
                  <a:pt x="1407" y="967"/>
                  <a:pt x="1409" y="968"/>
                  <a:pt x="1409" y="969"/>
                </a:cubicBezTo>
                <a:cubicBezTo>
                  <a:pt x="1409" y="969"/>
                  <a:pt x="1409" y="969"/>
                  <a:pt x="1409" y="969"/>
                </a:cubicBezTo>
                <a:cubicBezTo>
                  <a:pt x="1409" y="970"/>
                  <a:pt x="1409" y="971"/>
                  <a:pt x="1408" y="971"/>
                </a:cubicBezTo>
                <a:cubicBezTo>
                  <a:pt x="1407" y="972"/>
                  <a:pt x="1406" y="971"/>
                  <a:pt x="1405" y="970"/>
                </a:cubicBezTo>
                <a:close/>
                <a:moveTo>
                  <a:pt x="1415" y="990"/>
                </a:moveTo>
                <a:cubicBezTo>
                  <a:pt x="1415" y="990"/>
                  <a:pt x="1415" y="990"/>
                  <a:pt x="1415" y="990"/>
                </a:cubicBezTo>
                <a:cubicBezTo>
                  <a:pt x="1414" y="989"/>
                  <a:pt x="1414" y="988"/>
                  <a:pt x="1415" y="987"/>
                </a:cubicBezTo>
                <a:cubicBezTo>
                  <a:pt x="1416" y="986"/>
                  <a:pt x="1418" y="987"/>
                  <a:pt x="1418" y="988"/>
                </a:cubicBezTo>
                <a:cubicBezTo>
                  <a:pt x="1418" y="988"/>
                  <a:pt x="1418" y="988"/>
                  <a:pt x="1418" y="988"/>
                </a:cubicBezTo>
                <a:cubicBezTo>
                  <a:pt x="1419" y="989"/>
                  <a:pt x="1418" y="990"/>
                  <a:pt x="1417" y="991"/>
                </a:cubicBezTo>
                <a:cubicBezTo>
                  <a:pt x="1416" y="991"/>
                  <a:pt x="1415" y="991"/>
                  <a:pt x="1415" y="990"/>
                </a:cubicBezTo>
                <a:close/>
                <a:moveTo>
                  <a:pt x="1426" y="1008"/>
                </a:moveTo>
                <a:cubicBezTo>
                  <a:pt x="1426" y="1008"/>
                  <a:pt x="1426" y="1008"/>
                  <a:pt x="1426" y="1008"/>
                </a:cubicBezTo>
                <a:cubicBezTo>
                  <a:pt x="1425" y="1007"/>
                  <a:pt x="1425" y="1006"/>
                  <a:pt x="1426" y="1005"/>
                </a:cubicBezTo>
                <a:cubicBezTo>
                  <a:pt x="1427" y="1005"/>
                  <a:pt x="1428" y="1005"/>
                  <a:pt x="1429" y="1006"/>
                </a:cubicBezTo>
                <a:cubicBezTo>
                  <a:pt x="1429" y="1006"/>
                  <a:pt x="1429" y="1006"/>
                  <a:pt x="1429" y="1006"/>
                </a:cubicBezTo>
                <a:cubicBezTo>
                  <a:pt x="1430" y="1007"/>
                  <a:pt x="1429" y="1008"/>
                  <a:pt x="1428" y="1009"/>
                </a:cubicBezTo>
                <a:cubicBezTo>
                  <a:pt x="1428" y="1009"/>
                  <a:pt x="1426" y="1009"/>
                  <a:pt x="1426" y="1008"/>
                </a:cubicBezTo>
                <a:close/>
                <a:moveTo>
                  <a:pt x="1439" y="1026"/>
                </a:moveTo>
                <a:cubicBezTo>
                  <a:pt x="1439" y="1026"/>
                  <a:pt x="1439" y="1026"/>
                  <a:pt x="1439" y="1026"/>
                </a:cubicBezTo>
                <a:cubicBezTo>
                  <a:pt x="1438" y="1025"/>
                  <a:pt x="1438" y="1024"/>
                  <a:pt x="1439" y="1023"/>
                </a:cubicBezTo>
                <a:cubicBezTo>
                  <a:pt x="1440" y="1022"/>
                  <a:pt x="1441" y="1022"/>
                  <a:pt x="1442" y="1023"/>
                </a:cubicBezTo>
                <a:cubicBezTo>
                  <a:pt x="1442" y="1023"/>
                  <a:pt x="1442" y="1023"/>
                  <a:pt x="1442" y="1023"/>
                </a:cubicBezTo>
                <a:cubicBezTo>
                  <a:pt x="1442" y="1024"/>
                  <a:pt x="1442" y="1025"/>
                  <a:pt x="1441" y="1026"/>
                </a:cubicBezTo>
                <a:cubicBezTo>
                  <a:pt x="1440" y="1027"/>
                  <a:pt x="1439" y="1027"/>
                  <a:pt x="1439" y="1026"/>
                </a:cubicBezTo>
                <a:close/>
                <a:moveTo>
                  <a:pt x="1453" y="1042"/>
                </a:moveTo>
                <a:cubicBezTo>
                  <a:pt x="1453" y="1042"/>
                  <a:pt x="1453" y="1042"/>
                  <a:pt x="1453" y="1042"/>
                </a:cubicBezTo>
                <a:cubicBezTo>
                  <a:pt x="1452" y="1041"/>
                  <a:pt x="1452" y="1040"/>
                  <a:pt x="1453" y="1039"/>
                </a:cubicBezTo>
                <a:cubicBezTo>
                  <a:pt x="1454" y="1038"/>
                  <a:pt x="1455" y="1038"/>
                  <a:pt x="1456" y="1039"/>
                </a:cubicBezTo>
                <a:cubicBezTo>
                  <a:pt x="1456" y="1039"/>
                  <a:pt x="1456" y="1039"/>
                  <a:pt x="1456" y="1039"/>
                </a:cubicBezTo>
                <a:cubicBezTo>
                  <a:pt x="1456" y="1040"/>
                  <a:pt x="1456" y="1041"/>
                  <a:pt x="1456" y="1042"/>
                </a:cubicBezTo>
                <a:cubicBezTo>
                  <a:pt x="1455" y="1043"/>
                  <a:pt x="1454" y="1043"/>
                  <a:pt x="1453" y="1042"/>
                </a:cubicBezTo>
                <a:close/>
                <a:moveTo>
                  <a:pt x="1469" y="1057"/>
                </a:moveTo>
                <a:cubicBezTo>
                  <a:pt x="1469" y="1057"/>
                  <a:pt x="1469" y="1057"/>
                  <a:pt x="1469" y="1057"/>
                </a:cubicBezTo>
                <a:cubicBezTo>
                  <a:pt x="1468" y="1056"/>
                  <a:pt x="1468" y="1055"/>
                  <a:pt x="1468" y="1054"/>
                </a:cubicBezTo>
                <a:cubicBezTo>
                  <a:pt x="1469" y="1053"/>
                  <a:pt x="1470" y="1053"/>
                  <a:pt x="1471" y="1054"/>
                </a:cubicBezTo>
                <a:cubicBezTo>
                  <a:pt x="1471" y="1054"/>
                  <a:pt x="1471" y="1054"/>
                  <a:pt x="1471" y="1054"/>
                </a:cubicBezTo>
                <a:cubicBezTo>
                  <a:pt x="1472" y="1054"/>
                  <a:pt x="1472" y="1055"/>
                  <a:pt x="1471" y="1056"/>
                </a:cubicBezTo>
                <a:cubicBezTo>
                  <a:pt x="1471" y="1057"/>
                  <a:pt x="1469" y="1057"/>
                  <a:pt x="1469" y="1057"/>
                </a:cubicBezTo>
                <a:close/>
                <a:moveTo>
                  <a:pt x="1486" y="1070"/>
                </a:moveTo>
                <a:cubicBezTo>
                  <a:pt x="1486" y="1070"/>
                  <a:pt x="1486" y="1070"/>
                  <a:pt x="1486" y="1070"/>
                </a:cubicBezTo>
                <a:cubicBezTo>
                  <a:pt x="1485" y="1069"/>
                  <a:pt x="1485" y="1068"/>
                  <a:pt x="1485" y="1067"/>
                </a:cubicBezTo>
                <a:cubicBezTo>
                  <a:pt x="1486" y="1066"/>
                  <a:pt x="1487" y="1066"/>
                  <a:pt x="1488" y="1067"/>
                </a:cubicBezTo>
                <a:cubicBezTo>
                  <a:pt x="1488" y="1067"/>
                  <a:pt x="1488" y="1067"/>
                  <a:pt x="1488" y="1067"/>
                </a:cubicBezTo>
                <a:cubicBezTo>
                  <a:pt x="1489" y="1067"/>
                  <a:pt x="1489" y="1068"/>
                  <a:pt x="1488" y="1069"/>
                </a:cubicBezTo>
                <a:cubicBezTo>
                  <a:pt x="1488" y="1070"/>
                  <a:pt x="1487" y="1070"/>
                  <a:pt x="1486" y="1070"/>
                </a:cubicBezTo>
                <a:close/>
                <a:moveTo>
                  <a:pt x="1504" y="1081"/>
                </a:moveTo>
                <a:cubicBezTo>
                  <a:pt x="1504" y="1081"/>
                  <a:pt x="1504" y="1081"/>
                  <a:pt x="1504" y="1081"/>
                </a:cubicBezTo>
                <a:cubicBezTo>
                  <a:pt x="1503" y="1081"/>
                  <a:pt x="1503" y="1080"/>
                  <a:pt x="1503" y="1079"/>
                </a:cubicBezTo>
                <a:cubicBezTo>
                  <a:pt x="1504" y="1078"/>
                  <a:pt x="1505" y="1077"/>
                  <a:pt x="1506" y="1078"/>
                </a:cubicBezTo>
                <a:cubicBezTo>
                  <a:pt x="1506" y="1078"/>
                  <a:pt x="1506" y="1078"/>
                  <a:pt x="1506" y="1078"/>
                </a:cubicBezTo>
                <a:cubicBezTo>
                  <a:pt x="1507" y="1078"/>
                  <a:pt x="1507" y="1080"/>
                  <a:pt x="1507" y="1081"/>
                </a:cubicBezTo>
                <a:cubicBezTo>
                  <a:pt x="1506" y="1082"/>
                  <a:pt x="1505" y="1082"/>
                  <a:pt x="1504" y="1081"/>
                </a:cubicBezTo>
                <a:close/>
                <a:moveTo>
                  <a:pt x="1523" y="1091"/>
                </a:moveTo>
                <a:cubicBezTo>
                  <a:pt x="1523" y="1091"/>
                  <a:pt x="1523" y="1091"/>
                  <a:pt x="1523" y="1091"/>
                </a:cubicBezTo>
                <a:cubicBezTo>
                  <a:pt x="1522" y="1091"/>
                  <a:pt x="1522" y="1090"/>
                  <a:pt x="1522" y="1089"/>
                </a:cubicBezTo>
                <a:cubicBezTo>
                  <a:pt x="1523" y="1088"/>
                  <a:pt x="1524" y="1087"/>
                  <a:pt x="1525" y="1088"/>
                </a:cubicBezTo>
                <a:cubicBezTo>
                  <a:pt x="1525" y="1088"/>
                  <a:pt x="1525" y="1088"/>
                  <a:pt x="1525" y="1088"/>
                </a:cubicBezTo>
                <a:cubicBezTo>
                  <a:pt x="1526" y="1088"/>
                  <a:pt x="1526" y="1089"/>
                  <a:pt x="1526" y="1090"/>
                </a:cubicBezTo>
                <a:cubicBezTo>
                  <a:pt x="1525" y="1091"/>
                  <a:pt x="1524" y="1092"/>
                  <a:pt x="1523" y="1091"/>
                </a:cubicBezTo>
                <a:close/>
                <a:moveTo>
                  <a:pt x="1543" y="1099"/>
                </a:moveTo>
                <a:cubicBezTo>
                  <a:pt x="1543" y="1099"/>
                  <a:pt x="1543" y="1099"/>
                  <a:pt x="1543" y="1099"/>
                </a:cubicBezTo>
                <a:cubicBezTo>
                  <a:pt x="1542" y="1099"/>
                  <a:pt x="1542" y="1098"/>
                  <a:pt x="1542" y="1097"/>
                </a:cubicBezTo>
                <a:cubicBezTo>
                  <a:pt x="1542" y="1096"/>
                  <a:pt x="1543" y="1095"/>
                  <a:pt x="1545" y="1096"/>
                </a:cubicBezTo>
                <a:cubicBezTo>
                  <a:pt x="1545" y="1096"/>
                  <a:pt x="1545" y="1096"/>
                  <a:pt x="1545" y="1096"/>
                </a:cubicBezTo>
                <a:cubicBezTo>
                  <a:pt x="1546" y="1096"/>
                  <a:pt x="1546" y="1097"/>
                  <a:pt x="1546" y="1098"/>
                </a:cubicBezTo>
                <a:cubicBezTo>
                  <a:pt x="1545" y="1099"/>
                  <a:pt x="1544" y="1100"/>
                  <a:pt x="1543" y="1099"/>
                </a:cubicBezTo>
                <a:close/>
                <a:moveTo>
                  <a:pt x="1564" y="1106"/>
                </a:moveTo>
                <a:cubicBezTo>
                  <a:pt x="1564" y="1106"/>
                  <a:pt x="1564" y="1106"/>
                  <a:pt x="1564" y="1106"/>
                </a:cubicBezTo>
                <a:cubicBezTo>
                  <a:pt x="1563" y="1105"/>
                  <a:pt x="1562" y="1104"/>
                  <a:pt x="1562" y="1103"/>
                </a:cubicBezTo>
                <a:cubicBezTo>
                  <a:pt x="1563" y="1102"/>
                  <a:pt x="1564" y="1101"/>
                  <a:pt x="1565" y="1102"/>
                </a:cubicBezTo>
                <a:cubicBezTo>
                  <a:pt x="1565" y="1102"/>
                  <a:pt x="1565" y="1102"/>
                  <a:pt x="1565" y="1102"/>
                </a:cubicBezTo>
                <a:cubicBezTo>
                  <a:pt x="1566" y="1102"/>
                  <a:pt x="1567" y="1103"/>
                  <a:pt x="1566" y="1104"/>
                </a:cubicBezTo>
                <a:cubicBezTo>
                  <a:pt x="1566" y="1105"/>
                  <a:pt x="1565" y="1106"/>
                  <a:pt x="1564" y="1106"/>
                </a:cubicBezTo>
                <a:close/>
                <a:moveTo>
                  <a:pt x="1585" y="1110"/>
                </a:moveTo>
                <a:cubicBezTo>
                  <a:pt x="1585" y="1110"/>
                  <a:pt x="1585" y="1110"/>
                  <a:pt x="1585" y="1110"/>
                </a:cubicBezTo>
                <a:cubicBezTo>
                  <a:pt x="1584" y="1110"/>
                  <a:pt x="1583" y="1109"/>
                  <a:pt x="1583" y="1107"/>
                </a:cubicBezTo>
                <a:cubicBezTo>
                  <a:pt x="1584" y="1106"/>
                  <a:pt x="1585" y="1106"/>
                  <a:pt x="1586" y="1106"/>
                </a:cubicBezTo>
                <a:cubicBezTo>
                  <a:pt x="1586" y="1106"/>
                  <a:pt x="1586" y="1106"/>
                  <a:pt x="1586" y="1106"/>
                </a:cubicBezTo>
                <a:cubicBezTo>
                  <a:pt x="1587" y="1106"/>
                  <a:pt x="1588" y="1107"/>
                  <a:pt x="1587" y="1108"/>
                </a:cubicBezTo>
                <a:cubicBezTo>
                  <a:pt x="1587" y="1109"/>
                  <a:pt x="1586" y="1110"/>
                  <a:pt x="1585" y="1110"/>
                </a:cubicBezTo>
                <a:close/>
                <a:moveTo>
                  <a:pt x="1607" y="1112"/>
                </a:moveTo>
                <a:cubicBezTo>
                  <a:pt x="1607" y="1112"/>
                  <a:pt x="1607" y="1112"/>
                  <a:pt x="1607" y="1112"/>
                </a:cubicBezTo>
                <a:cubicBezTo>
                  <a:pt x="1605" y="1112"/>
                  <a:pt x="1605" y="1111"/>
                  <a:pt x="1605" y="1110"/>
                </a:cubicBezTo>
                <a:cubicBezTo>
                  <a:pt x="1605" y="1109"/>
                  <a:pt x="1606" y="1108"/>
                  <a:pt x="1607" y="1108"/>
                </a:cubicBezTo>
                <a:cubicBezTo>
                  <a:pt x="1607" y="1108"/>
                  <a:pt x="1607" y="1108"/>
                  <a:pt x="1607" y="1108"/>
                </a:cubicBezTo>
                <a:cubicBezTo>
                  <a:pt x="1608" y="1108"/>
                  <a:pt x="1609" y="1109"/>
                  <a:pt x="1609" y="1110"/>
                </a:cubicBezTo>
                <a:cubicBezTo>
                  <a:pt x="1609" y="1111"/>
                  <a:pt x="1608" y="1112"/>
                  <a:pt x="1607" y="1112"/>
                </a:cubicBezTo>
                <a:close/>
                <a:moveTo>
                  <a:pt x="1628" y="1112"/>
                </a:moveTo>
                <a:cubicBezTo>
                  <a:pt x="1628" y="1112"/>
                  <a:pt x="1628" y="1112"/>
                  <a:pt x="1628" y="1112"/>
                </a:cubicBezTo>
                <a:cubicBezTo>
                  <a:pt x="1627" y="1112"/>
                  <a:pt x="1626" y="1111"/>
                  <a:pt x="1626" y="1110"/>
                </a:cubicBezTo>
                <a:cubicBezTo>
                  <a:pt x="1626" y="1109"/>
                  <a:pt x="1627" y="1108"/>
                  <a:pt x="1628" y="1108"/>
                </a:cubicBezTo>
                <a:cubicBezTo>
                  <a:pt x="1628" y="1108"/>
                  <a:pt x="1628" y="1108"/>
                  <a:pt x="1628" y="1108"/>
                </a:cubicBezTo>
                <a:cubicBezTo>
                  <a:pt x="1629" y="1108"/>
                  <a:pt x="1630" y="1109"/>
                  <a:pt x="1630" y="1110"/>
                </a:cubicBezTo>
                <a:cubicBezTo>
                  <a:pt x="1630" y="1111"/>
                  <a:pt x="1629" y="1112"/>
                  <a:pt x="1628" y="1112"/>
                </a:cubicBezTo>
                <a:close/>
                <a:moveTo>
                  <a:pt x="1650" y="1111"/>
                </a:moveTo>
                <a:cubicBezTo>
                  <a:pt x="1650" y="1111"/>
                  <a:pt x="1650" y="1111"/>
                  <a:pt x="1650" y="1111"/>
                </a:cubicBezTo>
                <a:cubicBezTo>
                  <a:pt x="1649" y="1111"/>
                  <a:pt x="1648" y="1110"/>
                  <a:pt x="1647" y="1109"/>
                </a:cubicBezTo>
                <a:cubicBezTo>
                  <a:pt x="1647" y="1108"/>
                  <a:pt x="1648" y="1107"/>
                  <a:pt x="1649" y="1107"/>
                </a:cubicBezTo>
                <a:cubicBezTo>
                  <a:pt x="1649" y="1107"/>
                  <a:pt x="1649" y="1107"/>
                  <a:pt x="1649" y="1107"/>
                </a:cubicBezTo>
                <a:cubicBezTo>
                  <a:pt x="1650" y="1107"/>
                  <a:pt x="1651" y="1107"/>
                  <a:pt x="1651" y="1108"/>
                </a:cubicBezTo>
                <a:cubicBezTo>
                  <a:pt x="1652" y="1110"/>
                  <a:pt x="1651" y="1111"/>
                  <a:pt x="1650" y="1111"/>
                </a:cubicBezTo>
                <a:close/>
                <a:moveTo>
                  <a:pt x="1671" y="1107"/>
                </a:moveTo>
                <a:cubicBezTo>
                  <a:pt x="1671" y="1107"/>
                  <a:pt x="1671" y="1107"/>
                  <a:pt x="1671" y="1107"/>
                </a:cubicBezTo>
                <a:cubicBezTo>
                  <a:pt x="1670" y="1107"/>
                  <a:pt x="1669" y="1107"/>
                  <a:pt x="1669" y="1106"/>
                </a:cubicBezTo>
                <a:cubicBezTo>
                  <a:pt x="1668" y="1104"/>
                  <a:pt x="1669" y="1103"/>
                  <a:pt x="1670" y="1103"/>
                </a:cubicBezTo>
                <a:cubicBezTo>
                  <a:pt x="1670" y="1103"/>
                  <a:pt x="1670" y="1103"/>
                  <a:pt x="1670" y="1103"/>
                </a:cubicBezTo>
                <a:cubicBezTo>
                  <a:pt x="1671" y="1103"/>
                  <a:pt x="1672" y="1104"/>
                  <a:pt x="1673" y="1105"/>
                </a:cubicBezTo>
                <a:cubicBezTo>
                  <a:pt x="1673" y="1106"/>
                  <a:pt x="1672" y="1107"/>
                  <a:pt x="1671" y="1107"/>
                </a:cubicBezTo>
                <a:close/>
                <a:moveTo>
                  <a:pt x="1692" y="1102"/>
                </a:moveTo>
                <a:cubicBezTo>
                  <a:pt x="1692" y="1102"/>
                  <a:pt x="1692" y="1102"/>
                  <a:pt x="1692" y="1102"/>
                </a:cubicBezTo>
                <a:cubicBezTo>
                  <a:pt x="1691" y="1102"/>
                  <a:pt x="1690" y="1101"/>
                  <a:pt x="1689" y="1100"/>
                </a:cubicBezTo>
                <a:cubicBezTo>
                  <a:pt x="1689" y="1099"/>
                  <a:pt x="1690" y="1098"/>
                  <a:pt x="1691" y="1098"/>
                </a:cubicBezTo>
                <a:cubicBezTo>
                  <a:pt x="1691" y="1098"/>
                  <a:pt x="1691" y="1098"/>
                  <a:pt x="1691" y="1098"/>
                </a:cubicBezTo>
                <a:cubicBezTo>
                  <a:pt x="1692" y="1097"/>
                  <a:pt x="1693" y="1098"/>
                  <a:pt x="1693" y="1099"/>
                </a:cubicBezTo>
                <a:cubicBezTo>
                  <a:pt x="1694" y="1100"/>
                  <a:pt x="1693" y="1101"/>
                  <a:pt x="1692" y="1102"/>
                </a:cubicBezTo>
                <a:close/>
                <a:moveTo>
                  <a:pt x="1712" y="1094"/>
                </a:moveTo>
                <a:cubicBezTo>
                  <a:pt x="1712" y="1094"/>
                  <a:pt x="1712" y="1094"/>
                  <a:pt x="1712" y="1094"/>
                </a:cubicBezTo>
                <a:cubicBezTo>
                  <a:pt x="1711" y="1095"/>
                  <a:pt x="1710" y="1094"/>
                  <a:pt x="1710" y="1093"/>
                </a:cubicBezTo>
                <a:cubicBezTo>
                  <a:pt x="1709" y="1092"/>
                  <a:pt x="1710" y="1091"/>
                  <a:pt x="1711" y="1090"/>
                </a:cubicBezTo>
                <a:cubicBezTo>
                  <a:pt x="1711" y="1090"/>
                  <a:pt x="1711" y="1090"/>
                  <a:pt x="1711" y="1090"/>
                </a:cubicBezTo>
                <a:cubicBezTo>
                  <a:pt x="1712" y="1090"/>
                  <a:pt x="1713" y="1090"/>
                  <a:pt x="1713" y="1091"/>
                </a:cubicBezTo>
                <a:cubicBezTo>
                  <a:pt x="1714" y="1092"/>
                  <a:pt x="1713" y="1094"/>
                  <a:pt x="1712" y="1094"/>
                </a:cubicBezTo>
                <a:close/>
                <a:moveTo>
                  <a:pt x="1732" y="1085"/>
                </a:moveTo>
                <a:cubicBezTo>
                  <a:pt x="1732" y="1085"/>
                  <a:pt x="1732" y="1085"/>
                  <a:pt x="1732" y="1085"/>
                </a:cubicBezTo>
                <a:cubicBezTo>
                  <a:pt x="1731" y="1085"/>
                  <a:pt x="1729" y="1085"/>
                  <a:pt x="1729" y="1084"/>
                </a:cubicBezTo>
                <a:cubicBezTo>
                  <a:pt x="1728" y="1083"/>
                  <a:pt x="1729" y="1082"/>
                  <a:pt x="1730" y="1081"/>
                </a:cubicBezTo>
                <a:cubicBezTo>
                  <a:pt x="1730" y="1081"/>
                  <a:pt x="1730" y="1081"/>
                  <a:pt x="1730" y="1081"/>
                </a:cubicBezTo>
                <a:cubicBezTo>
                  <a:pt x="1731" y="1081"/>
                  <a:pt x="1732" y="1081"/>
                  <a:pt x="1732" y="1082"/>
                </a:cubicBezTo>
                <a:cubicBezTo>
                  <a:pt x="1733" y="1083"/>
                  <a:pt x="1733" y="1084"/>
                  <a:pt x="1732" y="1085"/>
                </a:cubicBezTo>
                <a:close/>
                <a:moveTo>
                  <a:pt x="1750" y="1074"/>
                </a:moveTo>
                <a:cubicBezTo>
                  <a:pt x="1750" y="1074"/>
                  <a:pt x="1750" y="1074"/>
                  <a:pt x="1750" y="1074"/>
                </a:cubicBezTo>
                <a:cubicBezTo>
                  <a:pt x="1749" y="1074"/>
                  <a:pt x="1748" y="1074"/>
                  <a:pt x="1747" y="1073"/>
                </a:cubicBezTo>
                <a:cubicBezTo>
                  <a:pt x="1747" y="1072"/>
                  <a:pt x="1747" y="1071"/>
                  <a:pt x="1748" y="1070"/>
                </a:cubicBezTo>
                <a:cubicBezTo>
                  <a:pt x="1748" y="1070"/>
                  <a:pt x="1748" y="1070"/>
                  <a:pt x="1748" y="1070"/>
                </a:cubicBezTo>
                <a:cubicBezTo>
                  <a:pt x="1749" y="1070"/>
                  <a:pt x="1750" y="1070"/>
                  <a:pt x="1751" y="1071"/>
                </a:cubicBezTo>
                <a:cubicBezTo>
                  <a:pt x="1751" y="1072"/>
                  <a:pt x="1751" y="1073"/>
                  <a:pt x="1750" y="1074"/>
                </a:cubicBezTo>
                <a:close/>
                <a:moveTo>
                  <a:pt x="1768" y="1061"/>
                </a:moveTo>
                <a:cubicBezTo>
                  <a:pt x="1768" y="1061"/>
                  <a:pt x="1768" y="1061"/>
                  <a:pt x="1768" y="1061"/>
                </a:cubicBezTo>
                <a:cubicBezTo>
                  <a:pt x="1767" y="1062"/>
                  <a:pt x="1766" y="1062"/>
                  <a:pt x="1765" y="1061"/>
                </a:cubicBezTo>
                <a:cubicBezTo>
                  <a:pt x="1764" y="1060"/>
                  <a:pt x="1764" y="1059"/>
                  <a:pt x="1765" y="1058"/>
                </a:cubicBezTo>
                <a:cubicBezTo>
                  <a:pt x="1765" y="1058"/>
                  <a:pt x="1765" y="1058"/>
                  <a:pt x="1765" y="1058"/>
                </a:cubicBezTo>
                <a:cubicBezTo>
                  <a:pt x="1766" y="1057"/>
                  <a:pt x="1767" y="1057"/>
                  <a:pt x="1768" y="1058"/>
                </a:cubicBezTo>
                <a:cubicBezTo>
                  <a:pt x="1769" y="1059"/>
                  <a:pt x="1769" y="1060"/>
                  <a:pt x="1768" y="1061"/>
                </a:cubicBezTo>
                <a:close/>
                <a:moveTo>
                  <a:pt x="1784" y="1047"/>
                </a:moveTo>
                <a:cubicBezTo>
                  <a:pt x="1784" y="1047"/>
                  <a:pt x="1784" y="1047"/>
                  <a:pt x="1784" y="1047"/>
                </a:cubicBezTo>
                <a:cubicBezTo>
                  <a:pt x="1783" y="1048"/>
                  <a:pt x="1782" y="1047"/>
                  <a:pt x="1781" y="1047"/>
                </a:cubicBezTo>
                <a:cubicBezTo>
                  <a:pt x="1780" y="1046"/>
                  <a:pt x="1780" y="1045"/>
                  <a:pt x="1781" y="1044"/>
                </a:cubicBezTo>
                <a:cubicBezTo>
                  <a:pt x="1781" y="1044"/>
                  <a:pt x="1781" y="1044"/>
                  <a:pt x="1781" y="1044"/>
                </a:cubicBezTo>
                <a:cubicBezTo>
                  <a:pt x="1782" y="1043"/>
                  <a:pt x="1783" y="1043"/>
                  <a:pt x="1784" y="1044"/>
                </a:cubicBezTo>
                <a:cubicBezTo>
                  <a:pt x="1785" y="1045"/>
                  <a:pt x="1785" y="1046"/>
                  <a:pt x="1784" y="1047"/>
                </a:cubicBezTo>
                <a:close/>
                <a:moveTo>
                  <a:pt x="1799" y="1031"/>
                </a:moveTo>
                <a:cubicBezTo>
                  <a:pt x="1799" y="1031"/>
                  <a:pt x="1799" y="1031"/>
                  <a:pt x="1799" y="1031"/>
                </a:cubicBezTo>
                <a:cubicBezTo>
                  <a:pt x="1798" y="1032"/>
                  <a:pt x="1797" y="1032"/>
                  <a:pt x="1796" y="1031"/>
                </a:cubicBezTo>
                <a:cubicBezTo>
                  <a:pt x="1795" y="1031"/>
                  <a:pt x="1795" y="1029"/>
                  <a:pt x="1796" y="1028"/>
                </a:cubicBezTo>
                <a:cubicBezTo>
                  <a:pt x="1796" y="1028"/>
                  <a:pt x="1796" y="1028"/>
                  <a:pt x="1796" y="1028"/>
                </a:cubicBezTo>
                <a:cubicBezTo>
                  <a:pt x="1796" y="1028"/>
                  <a:pt x="1798" y="1027"/>
                  <a:pt x="1799" y="1028"/>
                </a:cubicBezTo>
                <a:cubicBezTo>
                  <a:pt x="1799" y="1029"/>
                  <a:pt x="1799" y="1030"/>
                  <a:pt x="1799" y="1031"/>
                </a:cubicBezTo>
                <a:close/>
                <a:moveTo>
                  <a:pt x="1812" y="1014"/>
                </a:moveTo>
                <a:cubicBezTo>
                  <a:pt x="1812" y="1014"/>
                  <a:pt x="1812" y="1014"/>
                  <a:pt x="1812" y="1014"/>
                </a:cubicBezTo>
                <a:cubicBezTo>
                  <a:pt x="1811" y="1015"/>
                  <a:pt x="1810" y="1015"/>
                  <a:pt x="1809" y="1014"/>
                </a:cubicBezTo>
                <a:cubicBezTo>
                  <a:pt x="1808" y="1014"/>
                  <a:pt x="1808" y="1013"/>
                  <a:pt x="1809" y="1012"/>
                </a:cubicBezTo>
                <a:cubicBezTo>
                  <a:pt x="1809" y="1012"/>
                  <a:pt x="1809" y="1012"/>
                  <a:pt x="1809" y="1012"/>
                </a:cubicBezTo>
                <a:cubicBezTo>
                  <a:pt x="1809" y="1011"/>
                  <a:pt x="1811" y="1011"/>
                  <a:pt x="1812" y="1011"/>
                </a:cubicBezTo>
                <a:cubicBezTo>
                  <a:pt x="1812" y="1012"/>
                  <a:pt x="1813" y="1013"/>
                  <a:pt x="1812" y="1014"/>
                </a:cubicBezTo>
                <a:close/>
                <a:moveTo>
                  <a:pt x="1824" y="996"/>
                </a:moveTo>
                <a:cubicBezTo>
                  <a:pt x="1824" y="996"/>
                  <a:pt x="1824" y="996"/>
                  <a:pt x="1824" y="996"/>
                </a:cubicBezTo>
                <a:cubicBezTo>
                  <a:pt x="1823" y="997"/>
                  <a:pt x="1822" y="997"/>
                  <a:pt x="1821" y="997"/>
                </a:cubicBezTo>
                <a:cubicBezTo>
                  <a:pt x="1820" y="996"/>
                  <a:pt x="1820" y="995"/>
                  <a:pt x="1820" y="994"/>
                </a:cubicBezTo>
                <a:cubicBezTo>
                  <a:pt x="1820" y="994"/>
                  <a:pt x="1820" y="994"/>
                  <a:pt x="1820" y="994"/>
                </a:cubicBezTo>
                <a:cubicBezTo>
                  <a:pt x="1821" y="993"/>
                  <a:pt x="1822" y="993"/>
                  <a:pt x="1823" y="993"/>
                </a:cubicBezTo>
                <a:cubicBezTo>
                  <a:pt x="1824" y="994"/>
                  <a:pt x="1824" y="995"/>
                  <a:pt x="1824" y="996"/>
                </a:cubicBezTo>
                <a:close/>
                <a:moveTo>
                  <a:pt x="1834" y="977"/>
                </a:moveTo>
                <a:cubicBezTo>
                  <a:pt x="1834" y="977"/>
                  <a:pt x="1834" y="977"/>
                  <a:pt x="1834" y="977"/>
                </a:cubicBezTo>
                <a:cubicBezTo>
                  <a:pt x="1833" y="978"/>
                  <a:pt x="1832" y="978"/>
                  <a:pt x="1831" y="978"/>
                </a:cubicBezTo>
                <a:cubicBezTo>
                  <a:pt x="1830" y="977"/>
                  <a:pt x="1829" y="976"/>
                  <a:pt x="1830" y="975"/>
                </a:cubicBezTo>
                <a:cubicBezTo>
                  <a:pt x="1830" y="975"/>
                  <a:pt x="1830" y="975"/>
                  <a:pt x="1830" y="975"/>
                </a:cubicBezTo>
                <a:cubicBezTo>
                  <a:pt x="1830" y="974"/>
                  <a:pt x="1832" y="973"/>
                  <a:pt x="1833" y="974"/>
                </a:cubicBezTo>
                <a:cubicBezTo>
                  <a:pt x="1834" y="974"/>
                  <a:pt x="1834" y="976"/>
                  <a:pt x="1834" y="977"/>
                </a:cubicBezTo>
                <a:close/>
                <a:moveTo>
                  <a:pt x="1842" y="957"/>
                </a:moveTo>
                <a:cubicBezTo>
                  <a:pt x="1842" y="957"/>
                  <a:pt x="1842" y="957"/>
                  <a:pt x="1842" y="957"/>
                </a:cubicBezTo>
                <a:cubicBezTo>
                  <a:pt x="1841" y="958"/>
                  <a:pt x="1840" y="958"/>
                  <a:pt x="1839" y="958"/>
                </a:cubicBezTo>
                <a:cubicBezTo>
                  <a:pt x="1838" y="957"/>
                  <a:pt x="1837" y="956"/>
                  <a:pt x="1838" y="955"/>
                </a:cubicBezTo>
                <a:cubicBezTo>
                  <a:pt x="1838" y="955"/>
                  <a:pt x="1838" y="955"/>
                  <a:pt x="1838" y="955"/>
                </a:cubicBezTo>
                <a:cubicBezTo>
                  <a:pt x="1838" y="954"/>
                  <a:pt x="1839" y="954"/>
                  <a:pt x="1840" y="954"/>
                </a:cubicBezTo>
                <a:cubicBezTo>
                  <a:pt x="1841" y="954"/>
                  <a:pt x="1842" y="955"/>
                  <a:pt x="1842" y="957"/>
                </a:cubicBezTo>
                <a:close/>
                <a:moveTo>
                  <a:pt x="1848" y="936"/>
                </a:moveTo>
                <a:cubicBezTo>
                  <a:pt x="1848" y="936"/>
                  <a:pt x="1848" y="936"/>
                  <a:pt x="1848" y="936"/>
                </a:cubicBezTo>
                <a:cubicBezTo>
                  <a:pt x="1847" y="937"/>
                  <a:pt x="1846" y="938"/>
                  <a:pt x="1845" y="937"/>
                </a:cubicBezTo>
                <a:cubicBezTo>
                  <a:pt x="1844" y="937"/>
                  <a:pt x="1844" y="936"/>
                  <a:pt x="1844" y="935"/>
                </a:cubicBezTo>
                <a:cubicBezTo>
                  <a:pt x="1844" y="935"/>
                  <a:pt x="1844" y="935"/>
                  <a:pt x="1844" y="935"/>
                </a:cubicBezTo>
                <a:cubicBezTo>
                  <a:pt x="1844" y="934"/>
                  <a:pt x="1845" y="933"/>
                  <a:pt x="1846" y="933"/>
                </a:cubicBezTo>
                <a:cubicBezTo>
                  <a:pt x="1847" y="934"/>
                  <a:pt x="1848" y="935"/>
                  <a:pt x="1848" y="936"/>
                </a:cubicBezTo>
                <a:close/>
                <a:moveTo>
                  <a:pt x="1852" y="915"/>
                </a:moveTo>
                <a:cubicBezTo>
                  <a:pt x="1852" y="915"/>
                  <a:pt x="1852" y="915"/>
                  <a:pt x="1852" y="915"/>
                </a:cubicBezTo>
                <a:cubicBezTo>
                  <a:pt x="1852" y="916"/>
                  <a:pt x="1851" y="916"/>
                  <a:pt x="1850" y="916"/>
                </a:cubicBezTo>
                <a:cubicBezTo>
                  <a:pt x="1848" y="916"/>
                  <a:pt x="1848" y="915"/>
                  <a:pt x="1848" y="914"/>
                </a:cubicBezTo>
                <a:cubicBezTo>
                  <a:pt x="1848" y="914"/>
                  <a:pt x="1848" y="914"/>
                  <a:pt x="1848" y="914"/>
                </a:cubicBezTo>
                <a:cubicBezTo>
                  <a:pt x="1848" y="913"/>
                  <a:pt x="1849" y="912"/>
                  <a:pt x="1850" y="912"/>
                </a:cubicBezTo>
                <a:cubicBezTo>
                  <a:pt x="1851" y="912"/>
                  <a:pt x="1852" y="913"/>
                  <a:pt x="1852" y="915"/>
                </a:cubicBezTo>
                <a:close/>
                <a:moveTo>
                  <a:pt x="1854" y="893"/>
                </a:moveTo>
                <a:cubicBezTo>
                  <a:pt x="1854" y="893"/>
                  <a:pt x="1854" y="893"/>
                  <a:pt x="1854" y="893"/>
                </a:cubicBezTo>
                <a:cubicBezTo>
                  <a:pt x="1854" y="894"/>
                  <a:pt x="1853" y="895"/>
                  <a:pt x="1852" y="895"/>
                </a:cubicBezTo>
                <a:cubicBezTo>
                  <a:pt x="1851" y="895"/>
                  <a:pt x="1850" y="894"/>
                  <a:pt x="1850" y="893"/>
                </a:cubicBezTo>
                <a:cubicBezTo>
                  <a:pt x="1850" y="893"/>
                  <a:pt x="1850" y="893"/>
                  <a:pt x="1850" y="893"/>
                </a:cubicBezTo>
                <a:cubicBezTo>
                  <a:pt x="1850" y="892"/>
                  <a:pt x="1851" y="891"/>
                  <a:pt x="1852" y="891"/>
                </a:cubicBezTo>
                <a:cubicBezTo>
                  <a:pt x="1853" y="891"/>
                  <a:pt x="1854" y="892"/>
                  <a:pt x="1854" y="893"/>
                </a:cubicBezTo>
                <a:close/>
                <a:moveTo>
                  <a:pt x="1854" y="872"/>
                </a:moveTo>
                <a:cubicBezTo>
                  <a:pt x="1854" y="872"/>
                  <a:pt x="1854" y="872"/>
                  <a:pt x="1854" y="872"/>
                </a:cubicBezTo>
                <a:cubicBezTo>
                  <a:pt x="1854" y="873"/>
                  <a:pt x="1853" y="874"/>
                  <a:pt x="1852" y="874"/>
                </a:cubicBezTo>
                <a:cubicBezTo>
                  <a:pt x="1851" y="874"/>
                  <a:pt x="1850" y="873"/>
                  <a:pt x="1850" y="872"/>
                </a:cubicBezTo>
                <a:cubicBezTo>
                  <a:pt x="1850" y="872"/>
                  <a:pt x="1850" y="872"/>
                  <a:pt x="1850" y="872"/>
                </a:cubicBezTo>
                <a:cubicBezTo>
                  <a:pt x="1850" y="870"/>
                  <a:pt x="1851" y="870"/>
                  <a:pt x="1852" y="870"/>
                </a:cubicBezTo>
                <a:cubicBezTo>
                  <a:pt x="1853" y="870"/>
                  <a:pt x="1854" y="870"/>
                  <a:pt x="1854" y="872"/>
                </a:cubicBezTo>
                <a:close/>
                <a:moveTo>
                  <a:pt x="1854" y="850"/>
                </a:moveTo>
                <a:cubicBezTo>
                  <a:pt x="1854" y="850"/>
                  <a:pt x="1854" y="850"/>
                  <a:pt x="1854" y="850"/>
                </a:cubicBezTo>
                <a:cubicBezTo>
                  <a:pt x="1854" y="851"/>
                  <a:pt x="1853" y="852"/>
                  <a:pt x="1852" y="852"/>
                </a:cubicBezTo>
                <a:cubicBezTo>
                  <a:pt x="1851" y="852"/>
                  <a:pt x="1850" y="851"/>
                  <a:pt x="1850" y="850"/>
                </a:cubicBezTo>
                <a:cubicBezTo>
                  <a:pt x="1850" y="850"/>
                  <a:pt x="1850" y="850"/>
                  <a:pt x="1850" y="850"/>
                </a:cubicBezTo>
                <a:cubicBezTo>
                  <a:pt x="1850" y="849"/>
                  <a:pt x="1851" y="848"/>
                  <a:pt x="1852" y="848"/>
                </a:cubicBezTo>
                <a:cubicBezTo>
                  <a:pt x="1853" y="848"/>
                  <a:pt x="1854" y="849"/>
                  <a:pt x="1854" y="850"/>
                </a:cubicBezTo>
                <a:close/>
                <a:moveTo>
                  <a:pt x="1854" y="829"/>
                </a:moveTo>
                <a:cubicBezTo>
                  <a:pt x="1854" y="829"/>
                  <a:pt x="1854" y="829"/>
                  <a:pt x="1854" y="829"/>
                </a:cubicBezTo>
                <a:cubicBezTo>
                  <a:pt x="1854" y="830"/>
                  <a:pt x="1853" y="831"/>
                  <a:pt x="1852" y="831"/>
                </a:cubicBezTo>
                <a:cubicBezTo>
                  <a:pt x="1851" y="831"/>
                  <a:pt x="1850" y="830"/>
                  <a:pt x="1850" y="829"/>
                </a:cubicBezTo>
                <a:cubicBezTo>
                  <a:pt x="1850" y="829"/>
                  <a:pt x="1850" y="829"/>
                  <a:pt x="1850" y="829"/>
                </a:cubicBezTo>
                <a:cubicBezTo>
                  <a:pt x="1850" y="828"/>
                  <a:pt x="1851" y="827"/>
                  <a:pt x="1852" y="827"/>
                </a:cubicBezTo>
                <a:cubicBezTo>
                  <a:pt x="1853" y="827"/>
                  <a:pt x="1854" y="828"/>
                  <a:pt x="1854" y="829"/>
                </a:cubicBezTo>
                <a:close/>
                <a:moveTo>
                  <a:pt x="1854" y="807"/>
                </a:moveTo>
                <a:cubicBezTo>
                  <a:pt x="1854" y="807"/>
                  <a:pt x="1854" y="807"/>
                  <a:pt x="1854" y="807"/>
                </a:cubicBezTo>
                <a:cubicBezTo>
                  <a:pt x="1854" y="808"/>
                  <a:pt x="1853" y="809"/>
                  <a:pt x="1852" y="809"/>
                </a:cubicBezTo>
                <a:cubicBezTo>
                  <a:pt x="1851" y="809"/>
                  <a:pt x="1850" y="808"/>
                  <a:pt x="1850" y="807"/>
                </a:cubicBezTo>
                <a:cubicBezTo>
                  <a:pt x="1850" y="807"/>
                  <a:pt x="1850" y="807"/>
                  <a:pt x="1850" y="807"/>
                </a:cubicBezTo>
                <a:cubicBezTo>
                  <a:pt x="1850" y="806"/>
                  <a:pt x="1851" y="805"/>
                  <a:pt x="1852" y="805"/>
                </a:cubicBezTo>
                <a:cubicBezTo>
                  <a:pt x="1853" y="805"/>
                  <a:pt x="1854" y="806"/>
                  <a:pt x="1854" y="807"/>
                </a:cubicBezTo>
                <a:close/>
                <a:moveTo>
                  <a:pt x="1854" y="786"/>
                </a:moveTo>
                <a:cubicBezTo>
                  <a:pt x="1854" y="786"/>
                  <a:pt x="1854" y="786"/>
                  <a:pt x="1854" y="786"/>
                </a:cubicBezTo>
                <a:cubicBezTo>
                  <a:pt x="1854" y="787"/>
                  <a:pt x="1853" y="788"/>
                  <a:pt x="1852" y="788"/>
                </a:cubicBezTo>
                <a:cubicBezTo>
                  <a:pt x="1851" y="788"/>
                  <a:pt x="1850" y="787"/>
                  <a:pt x="1850" y="786"/>
                </a:cubicBezTo>
                <a:cubicBezTo>
                  <a:pt x="1850" y="786"/>
                  <a:pt x="1850" y="786"/>
                  <a:pt x="1850" y="786"/>
                </a:cubicBezTo>
                <a:cubicBezTo>
                  <a:pt x="1850" y="785"/>
                  <a:pt x="1851" y="784"/>
                  <a:pt x="1852" y="784"/>
                </a:cubicBezTo>
                <a:cubicBezTo>
                  <a:pt x="1853" y="784"/>
                  <a:pt x="1854" y="785"/>
                  <a:pt x="1854" y="786"/>
                </a:cubicBezTo>
                <a:close/>
                <a:moveTo>
                  <a:pt x="1854" y="764"/>
                </a:moveTo>
                <a:cubicBezTo>
                  <a:pt x="1854" y="764"/>
                  <a:pt x="1854" y="764"/>
                  <a:pt x="1854" y="764"/>
                </a:cubicBezTo>
                <a:cubicBezTo>
                  <a:pt x="1854" y="766"/>
                  <a:pt x="1853" y="766"/>
                  <a:pt x="1852" y="766"/>
                </a:cubicBezTo>
                <a:cubicBezTo>
                  <a:pt x="1851" y="766"/>
                  <a:pt x="1850" y="766"/>
                  <a:pt x="1850" y="764"/>
                </a:cubicBezTo>
                <a:cubicBezTo>
                  <a:pt x="1850" y="764"/>
                  <a:pt x="1850" y="764"/>
                  <a:pt x="1850" y="764"/>
                </a:cubicBezTo>
                <a:cubicBezTo>
                  <a:pt x="1850" y="763"/>
                  <a:pt x="1851" y="762"/>
                  <a:pt x="1852" y="762"/>
                </a:cubicBezTo>
                <a:cubicBezTo>
                  <a:pt x="1853" y="762"/>
                  <a:pt x="1854" y="763"/>
                  <a:pt x="1854" y="764"/>
                </a:cubicBezTo>
                <a:close/>
                <a:moveTo>
                  <a:pt x="1854" y="743"/>
                </a:moveTo>
                <a:cubicBezTo>
                  <a:pt x="1854" y="743"/>
                  <a:pt x="1854" y="743"/>
                  <a:pt x="1854" y="743"/>
                </a:cubicBezTo>
                <a:cubicBezTo>
                  <a:pt x="1854" y="744"/>
                  <a:pt x="1853" y="745"/>
                  <a:pt x="1852" y="745"/>
                </a:cubicBezTo>
                <a:cubicBezTo>
                  <a:pt x="1851" y="745"/>
                  <a:pt x="1850" y="744"/>
                  <a:pt x="1850" y="743"/>
                </a:cubicBezTo>
                <a:cubicBezTo>
                  <a:pt x="1850" y="743"/>
                  <a:pt x="1850" y="743"/>
                  <a:pt x="1850" y="743"/>
                </a:cubicBezTo>
                <a:cubicBezTo>
                  <a:pt x="1850" y="742"/>
                  <a:pt x="1851" y="741"/>
                  <a:pt x="1852" y="741"/>
                </a:cubicBezTo>
                <a:cubicBezTo>
                  <a:pt x="1853" y="741"/>
                  <a:pt x="1854" y="742"/>
                  <a:pt x="1854" y="743"/>
                </a:cubicBezTo>
                <a:close/>
                <a:moveTo>
                  <a:pt x="1854" y="722"/>
                </a:moveTo>
                <a:cubicBezTo>
                  <a:pt x="1854" y="722"/>
                  <a:pt x="1854" y="722"/>
                  <a:pt x="1854" y="722"/>
                </a:cubicBezTo>
                <a:cubicBezTo>
                  <a:pt x="1854" y="723"/>
                  <a:pt x="1853" y="724"/>
                  <a:pt x="1852" y="724"/>
                </a:cubicBezTo>
                <a:cubicBezTo>
                  <a:pt x="1851" y="724"/>
                  <a:pt x="1850" y="723"/>
                  <a:pt x="1850" y="722"/>
                </a:cubicBezTo>
                <a:cubicBezTo>
                  <a:pt x="1850" y="722"/>
                  <a:pt x="1850" y="722"/>
                  <a:pt x="1850" y="722"/>
                </a:cubicBezTo>
                <a:cubicBezTo>
                  <a:pt x="1850" y="720"/>
                  <a:pt x="1851" y="720"/>
                  <a:pt x="1852" y="720"/>
                </a:cubicBezTo>
                <a:cubicBezTo>
                  <a:pt x="1853" y="720"/>
                  <a:pt x="1854" y="720"/>
                  <a:pt x="1854" y="722"/>
                </a:cubicBezTo>
                <a:close/>
                <a:moveTo>
                  <a:pt x="1854" y="700"/>
                </a:moveTo>
                <a:cubicBezTo>
                  <a:pt x="1854" y="700"/>
                  <a:pt x="1854" y="700"/>
                  <a:pt x="1854" y="700"/>
                </a:cubicBezTo>
                <a:cubicBezTo>
                  <a:pt x="1854" y="701"/>
                  <a:pt x="1853" y="702"/>
                  <a:pt x="1852" y="702"/>
                </a:cubicBezTo>
                <a:cubicBezTo>
                  <a:pt x="1851" y="702"/>
                  <a:pt x="1850" y="701"/>
                  <a:pt x="1850" y="700"/>
                </a:cubicBezTo>
                <a:cubicBezTo>
                  <a:pt x="1850" y="700"/>
                  <a:pt x="1850" y="700"/>
                  <a:pt x="1850" y="700"/>
                </a:cubicBezTo>
                <a:cubicBezTo>
                  <a:pt x="1850" y="699"/>
                  <a:pt x="1851" y="698"/>
                  <a:pt x="1852" y="698"/>
                </a:cubicBezTo>
                <a:cubicBezTo>
                  <a:pt x="1853" y="698"/>
                  <a:pt x="1854" y="699"/>
                  <a:pt x="1854" y="700"/>
                </a:cubicBezTo>
                <a:close/>
                <a:moveTo>
                  <a:pt x="1854" y="679"/>
                </a:moveTo>
                <a:cubicBezTo>
                  <a:pt x="1854" y="679"/>
                  <a:pt x="1854" y="679"/>
                  <a:pt x="1854" y="679"/>
                </a:cubicBezTo>
                <a:cubicBezTo>
                  <a:pt x="1854" y="680"/>
                  <a:pt x="1853" y="681"/>
                  <a:pt x="1852" y="681"/>
                </a:cubicBezTo>
                <a:cubicBezTo>
                  <a:pt x="1851" y="681"/>
                  <a:pt x="1850" y="680"/>
                  <a:pt x="1850" y="679"/>
                </a:cubicBezTo>
                <a:cubicBezTo>
                  <a:pt x="1850" y="679"/>
                  <a:pt x="1850" y="679"/>
                  <a:pt x="1850" y="679"/>
                </a:cubicBezTo>
                <a:cubicBezTo>
                  <a:pt x="1850" y="678"/>
                  <a:pt x="1851" y="677"/>
                  <a:pt x="1852" y="677"/>
                </a:cubicBezTo>
                <a:cubicBezTo>
                  <a:pt x="1853" y="677"/>
                  <a:pt x="1854" y="678"/>
                  <a:pt x="1854" y="679"/>
                </a:cubicBezTo>
                <a:close/>
                <a:moveTo>
                  <a:pt x="1854" y="657"/>
                </a:moveTo>
                <a:cubicBezTo>
                  <a:pt x="1854" y="657"/>
                  <a:pt x="1854" y="657"/>
                  <a:pt x="1854" y="657"/>
                </a:cubicBezTo>
                <a:cubicBezTo>
                  <a:pt x="1854" y="658"/>
                  <a:pt x="1853" y="659"/>
                  <a:pt x="1852" y="659"/>
                </a:cubicBezTo>
                <a:cubicBezTo>
                  <a:pt x="1851" y="659"/>
                  <a:pt x="1850" y="658"/>
                  <a:pt x="1850" y="657"/>
                </a:cubicBezTo>
                <a:cubicBezTo>
                  <a:pt x="1850" y="657"/>
                  <a:pt x="1850" y="657"/>
                  <a:pt x="1850" y="657"/>
                </a:cubicBezTo>
                <a:cubicBezTo>
                  <a:pt x="1850" y="656"/>
                  <a:pt x="1851" y="655"/>
                  <a:pt x="1852" y="655"/>
                </a:cubicBezTo>
                <a:cubicBezTo>
                  <a:pt x="1853" y="655"/>
                  <a:pt x="1854" y="656"/>
                  <a:pt x="1854" y="657"/>
                </a:cubicBezTo>
                <a:close/>
                <a:moveTo>
                  <a:pt x="1854" y="636"/>
                </a:moveTo>
                <a:cubicBezTo>
                  <a:pt x="1854" y="636"/>
                  <a:pt x="1854" y="636"/>
                  <a:pt x="1854" y="636"/>
                </a:cubicBezTo>
                <a:cubicBezTo>
                  <a:pt x="1854" y="637"/>
                  <a:pt x="1853" y="638"/>
                  <a:pt x="1852" y="638"/>
                </a:cubicBezTo>
                <a:cubicBezTo>
                  <a:pt x="1851" y="638"/>
                  <a:pt x="1850" y="637"/>
                  <a:pt x="1850" y="636"/>
                </a:cubicBezTo>
                <a:cubicBezTo>
                  <a:pt x="1850" y="636"/>
                  <a:pt x="1850" y="636"/>
                  <a:pt x="1850" y="636"/>
                </a:cubicBezTo>
                <a:cubicBezTo>
                  <a:pt x="1850" y="635"/>
                  <a:pt x="1851" y="634"/>
                  <a:pt x="1852" y="634"/>
                </a:cubicBezTo>
                <a:cubicBezTo>
                  <a:pt x="1853" y="634"/>
                  <a:pt x="1854" y="635"/>
                  <a:pt x="1854" y="636"/>
                </a:cubicBezTo>
                <a:close/>
                <a:moveTo>
                  <a:pt x="1854" y="614"/>
                </a:moveTo>
                <a:cubicBezTo>
                  <a:pt x="1854" y="614"/>
                  <a:pt x="1854" y="614"/>
                  <a:pt x="1854" y="614"/>
                </a:cubicBezTo>
                <a:cubicBezTo>
                  <a:pt x="1854" y="615"/>
                  <a:pt x="1853" y="616"/>
                  <a:pt x="1852" y="616"/>
                </a:cubicBezTo>
                <a:cubicBezTo>
                  <a:pt x="1851" y="616"/>
                  <a:pt x="1850" y="615"/>
                  <a:pt x="1850" y="614"/>
                </a:cubicBezTo>
                <a:cubicBezTo>
                  <a:pt x="1850" y="614"/>
                  <a:pt x="1850" y="614"/>
                  <a:pt x="1850" y="614"/>
                </a:cubicBezTo>
                <a:cubicBezTo>
                  <a:pt x="1850" y="613"/>
                  <a:pt x="1851" y="612"/>
                  <a:pt x="1852" y="612"/>
                </a:cubicBezTo>
                <a:cubicBezTo>
                  <a:pt x="1853" y="612"/>
                  <a:pt x="1854" y="613"/>
                  <a:pt x="1854" y="614"/>
                </a:cubicBezTo>
                <a:close/>
                <a:moveTo>
                  <a:pt x="1854" y="593"/>
                </a:moveTo>
                <a:cubicBezTo>
                  <a:pt x="1854" y="593"/>
                  <a:pt x="1854" y="593"/>
                  <a:pt x="1854" y="593"/>
                </a:cubicBezTo>
                <a:cubicBezTo>
                  <a:pt x="1854" y="594"/>
                  <a:pt x="1853" y="595"/>
                  <a:pt x="1852" y="595"/>
                </a:cubicBezTo>
                <a:cubicBezTo>
                  <a:pt x="1851" y="595"/>
                  <a:pt x="1850" y="594"/>
                  <a:pt x="1850" y="593"/>
                </a:cubicBezTo>
                <a:cubicBezTo>
                  <a:pt x="1850" y="593"/>
                  <a:pt x="1850" y="593"/>
                  <a:pt x="1850" y="593"/>
                </a:cubicBezTo>
                <a:cubicBezTo>
                  <a:pt x="1850" y="592"/>
                  <a:pt x="1851" y="591"/>
                  <a:pt x="1852" y="591"/>
                </a:cubicBezTo>
                <a:cubicBezTo>
                  <a:pt x="1853" y="591"/>
                  <a:pt x="1854" y="592"/>
                  <a:pt x="1854" y="593"/>
                </a:cubicBezTo>
                <a:close/>
                <a:moveTo>
                  <a:pt x="1854" y="572"/>
                </a:moveTo>
                <a:cubicBezTo>
                  <a:pt x="1854" y="572"/>
                  <a:pt x="1854" y="572"/>
                  <a:pt x="1854" y="572"/>
                </a:cubicBezTo>
                <a:cubicBezTo>
                  <a:pt x="1854" y="573"/>
                  <a:pt x="1853" y="574"/>
                  <a:pt x="1852" y="574"/>
                </a:cubicBezTo>
                <a:cubicBezTo>
                  <a:pt x="1851" y="574"/>
                  <a:pt x="1850" y="573"/>
                  <a:pt x="1850" y="572"/>
                </a:cubicBezTo>
                <a:cubicBezTo>
                  <a:pt x="1850" y="572"/>
                  <a:pt x="1850" y="572"/>
                  <a:pt x="1850" y="572"/>
                </a:cubicBezTo>
                <a:cubicBezTo>
                  <a:pt x="1850" y="570"/>
                  <a:pt x="1851" y="570"/>
                  <a:pt x="1852" y="570"/>
                </a:cubicBezTo>
                <a:cubicBezTo>
                  <a:pt x="1853" y="570"/>
                  <a:pt x="1854" y="570"/>
                  <a:pt x="1854" y="572"/>
                </a:cubicBezTo>
                <a:close/>
                <a:moveTo>
                  <a:pt x="1854" y="550"/>
                </a:moveTo>
                <a:cubicBezTo>
                  <a:pt x="1854" y="550"/>
                  <a:pt x="1854" y="550"/>
                  <a:pt x="1854" y="550"/>
                </a:cubicBezTo>
                <a:cubicBezTo>
                  <a:pt x="1854" y="551"/>
                  <a:pt x="1853" y="552"/>
                  <a:pt x="1852" y="552"/>
                </a:cubicBezTo>
                <a:cubicBezTo>
                  <a:pt x="1851" y="552"/>
                  <a:pt x="1850" y="551"/>
                  <a:pt x="1850" y="550"/>
                </a:cubicBezTo>
                <a:cubicBezTo>
                  <a:pt x="1850" y="550"/>
                  <a:pt x="1850" y="550"/>
                  <a:pt x="1850" y="550"/>
                </a:cubicBezTo>
                <a:cubicBezTo>
                  <a:pt x="1850" y="549"/>
                  <a:pt x="1851" y="548"/>
                  <a:pt x="1852" y="548"/>
                </a:cubicBezTo>
                <a:cubicBezTo>
                  <a:pt x="1853" y="548"/>
                  <a:pt x="1854" y="549"/>
                  <a:pt x="1854" y="550"/>
                </a:cubicBezTo>
                <a:close/>
                <a:moveTo>
                  <a:pt x="1854" y="529"/>
                </a:moveTo>
                <a:cubicBezTo>
                  <a:pt x="1854" y="529"/>
                  <a:pt x="1854" y="529"/>
                  <a:pt x="1854" y="529"/>
                </a:cubicBezTo>
                <a:cubicBezTo>
                  <a:pt x="1854" y="530"/>
                  <a:pt x="1853" y="531"/>
                  <a:pt x="1852" y="531"/>
                </a:cubicBezTo>
                <a:cubicBezTo>
                  <a:pt x="1851" y="531"/>
                  <a:pt x="1850" y="530"/>
                  <a:pt x="1850" y="529"/>
                </a:cubicBezTo>
                <a:cubicBezTo>
                  <a:pt x="1850" y="529"/>
                  <a:pt x="1850" y="529"/>
                  <a:pt x="1850" y="529"/>
                </a:cubicBezTo>
                <a:cubicBezTo>
                  <a:pt x="1850" y="528"/>
                  <a:pt x="1851" y="527"/>
                  <a:pt x="1852" y="527"/>
                </a:cubicBezTo>
                <a:cubicBezTo>
                  <a:pt x="1853" y="527"/>
                  <a:pt x="1854" y="528"/>
                  <a:pt x="1854" y="529"/>
                </a:cubicBezTo>
                <a:close/>
                <a:moveTo>
                  <a:pt x="1854" y="507"/>
                </a:moveTo>
                <a:cubicBezTo>
                  <a:pt x="1854" y="507"/>
                  <a:pt x="1854" y="507"/>
                  <a:pt x="1854" y="507"/>
                </a:cubicBezTo>
                <a:cubicBezTo>
                  <a:pt x="1854" y="508"/>
                  <a:pt x="1853" y="509"/>
                  <a:pt x="1852" y="509"/>
                </a:cubicBezTo>
                <a:cubicBezTo>
                  <a:pt x="1851" y="509"/>
                  <a:pt x="1850" y="508"/>
                  <a:pt x="1850" y="507"/>
                </a:cubicBezTo>
                <a:cubicBezTo>
                  <a:pt x="1850" y="507"/>
                  <a:pt x="1850" y="507"/>
                  <a:pt x="1850" y="507"/>
                </a:cubicBezTo>
                <a:cubicBezTo>
                  <a:pt x="1850" y="506"/>
                  <a:pt x="1851" y="505"/>
                  <a:pt x="1852" y="505"/>
                </a:cubicBezTo>
                <a:cubicBezTo>
                  <a:pt x="1853" y="505"/>
                  <a:pt x="1854" y="506"/>
                  <a:pt x="1854" y="507"/>
                </a:cubicBezTo>
                <a:close/>
                <a:moveTo>
                  <a:pt x="1854" y="486"/>
                </a:moveTo>
                <a:cubicBezTo>
                  <a:pt x="1854" y="486"/>
                  <a:pt x="1854" y="486"/>
                  <a:pt x="1854" y="486"/>
                </a:cubicBezTo>
                <a:cubicBezTo>
                  <a:pt x="1854" y="487"/>
                  <a:pt x="1853" y="488"/>
                  <a:pt x="1852" y="488"/>
                </a:cubicBezTo>
                <a:cubicBezTo>
                  <a:pt x="1851" y="488"/>
                  <a:pt x="1850" y="487"/>
                  <a:pt x="1850" y="486"/>
                </a:cubicBezTo>
                <a:cubicBezTo>
                  <a:pt x="1850" y="486"/>
                  <a:pt x="1850" y="486"/>
                  <a:pt x="1850" y="486"/>
                </a:cubicBezTo>
                <a:cubicBezTo>
                  <a:pt x="1850" y="485"/>
                  <a:pt x="1851" y="484"/>
                  <a:pt x="1852" y="484"/>
                </a:cubicBezTo>
                <a:cubicBezTo>
                  <a:pt x="1853" y="484"/>
                  <a:pt x="1854" y="485"/>
                  <a:pt x="1854" y="486"/>
                </a:cubicBezTo>
                <a:close/>
                <a:moveTo>
                  <a:pt x="1854" y="464"/>
                </a:moveTo>
                <a:cubicBezTo>
                  <a:pt x="1854" y="464"/>
                  <a:pt x="1854" y="464"/>
                  <a:pt x="1854" y="464"/>
                </a:cubicBezTo>
                <a:cubicBezTo>
                  <a:pt x="1854" y="465"/>
                  <a:pt x="1853" y="466"/>
                  <a:pt x="1852" y="466"/>
                </a:cubicBezTo>
                <a:cubicBezTo>
                  <a:pt x="1851" y="466"/>
                  <a:pt x="1850" y="465"/>
                  <a:pt x="1850" y="464"/>
                </a:cubicBezTo>
                <a:cubicBezTo>
                  <a:pt x="1850" y="464"/>
                  <a:pt x="1850" y="464"/>
                  <a:pt x="1850" y="464"/>
                </a:cubicBezTo>
                <a:cubicBezTo>
                  <a:pt x="1850" y="463"/>
                  <a:pt x="1851" y="462"/>
                  <a:pt x="1852" y="462"/>
                </a:cubicBezTo>
                <a:cubicBezTo>
                  <a:pt x="1853" y="462"/>
                  <a:pt x="1854" y="463"/>
                  <a:pt x="1854" y="464"/>
                </a:cubicBezTo>
                <a:close/>
                <a:moveTo>
                  <a:pt x="1854" y="443"/>
                </a:moveTo>
                <a:cubicBezTo>
                  <a:pt x="1854" y="443"/>
                  <a:pt x="1854" y="443"/>
                  <a:pt x="1854" y="443"/>
                </a:cubicBezTo>
                <a:cubicBezTo>
                  <a:pt x="1854" y="444"/>
                  <a:pt x="1853" y="445"/>
                  <a:pt x="1852" y="445"/>
                </a:cubicBezTo>
                <a:cubicBezTo>
                  <a:pt x="1851" y="445"/>
                  <a:pt x="1850" y="444"/>
                  <a:pt x="1850" y="443"/>
                </a:cubicBezTo>
                <a:cubicBezTo>
                  <a:pt x="1850" y="443"/>
                  <a:pt x="1850" y="443"/>
                  <a:pt x="1850" y="443"/>
                </a:cubicBezTo>
                <a:cubicBezTo>
                  <a:pt x="1850" y="442"/>
                  <a:pt x="1851" y="441"/>
                  <a:pt x="1852" y="441"/>
                </a:cubicBezTo>
                <a:cubicBezTo>
                  <a:pt x="1853" y="441"/>
                  <a:pt x="1854" y="442"/>
                  <a:pt x="1854" y="443"/>
                </a:cubicBezTo>
                <a:close/>
                <a:moveTo>
                  <a:pt x="1854" y="421"/>
                </a:moveTo>
                <a:cubicBezTo>
                  <a:pt x="1854" y="421"/>
                  <a:pt x="1854" y="421"/>
                  <a:pt x="1854" y="421"/>
                </a:cubicBezTo>
                <a:cubicBezTo>
                  <a:pt x="1854" y="423"/>
                  <a:pt x="1853" y="423"/>
                  <a:pt x="1852" y="423"/>
                </a:cubicBezTo>
                <a:cubicBezTo>
                  <a:pt x="1851" y="423"/>
                  <a:pt x="1850" y="423"/>
                  <a:pt x="1850" y="421"/>
                </a:cubicBezTo>
                <a:cubicBezTo>
                  <a:pt x="1850" y="421"/>
                  <a:pt x="1850" y="421"/>
                  <a:pt x="1850" y="421"/>
                </a:cubicBezTo>
                <a:cubicBezTo>
                  <a:pt x="1850" y="420"/>
                  <a:pt x="1851" y="419"/>
                  <a:pt x="1852" y="419"/>
                </a:cubicBezTo>
                <a:cubicBezTo>
                  <a:pt x="1853" y="419"/>
                  <a:pt x="1854" y="420"/>
                  <a:pt x="1854" y="421"/>
                </a:cubicBezTo>
                <a:close/>
                <a:moveTo>
                  <a:pt x="1854" y="400"/>
                </a:moveTo>
                <a:cubicBezTo>
                  <a:pt x="1854" y="400"/>
                  <a:pt x="1854" y="400"/>
                  <a:pt x="1854" y="400"/>
                </a:cubicBezTo>
                <a:cubicBezTo>
                  <a:pt x="1854" y="401"/>
                  <a:pt x="1853" y="402"/>
                  <a:pt x="1852" y="402"/>
                </a:cubicBezTo>
                <a:cubicBezTo>
                  <a:pt x="1851" y="402"/>
                  <a:pt x="1850" y="401"/>
                  <a:pt x="1850" y="400"/>
                </a:cubicBezTo>
                <a:cubicBezTo>
                  <a:pt x="1850" y="400"/>
                  <a:pt x="1850" y="400"/>
                  <a:pt x="1850" y="400"/>
                </a:cubicBezTo>
                <a:cubicBezTo>
                  <a:pt x="1850" y="399"/>
                  <a:pt x="1851" y="398"/>
                  <a:pt x="1852" y="398"/>
                </a:cubicBezTo>
                <a:cubicBezTo>
                  <a:pt x="1853" y="398"/>
                  <a:pt x="1854" y="399"/>
                  <a:pt x="1854" y="400"/>
                </a:cubicBezTo>
                <a:close/>
                <a:moveTo>
                  <a:pt x="1854" y="379"/>
                </a:moveTo>
                <a:cubicBezTo>
                  <a:pt x="1854" y="379"/>
                  <a:pt x="1854" y="379"/>
                  <a:pt x="1854" y="379"/>
                </a:cubicBezTo>
                <a:cubicBezTo>
                  <a:pt x="1854" y="380"/>
                  <a:pt x="1853" y="381"/>
                  <a:pt x="1852" y="381"/>
                </a:cubicBezTo>
                <a:cubicBezTo>
                  <a:pt x="1851" y="381"/>
                  <a:pt x="1850" y="380"/>
                  <a:pt x="1850" y="379"/>
                </a:cubicBezTo>
                <a:cubicBezTo>
                  <a:pt x="1850" y="379"/>
                  <a:pt x="1850" y="379"/>
                  <a:pt x="1850" y="379"/>
                </a:cubicBezTo>
                <a:cubicBezTo>
                  <a:pt x="1850" y="378"/>
                  <a:pt x="1851" y="377"/>
                  <a:pt x="1852" y="377"/>
                </a:cubicBezTo>
                <a:cubicBezTo>
                  <a:pt x="1853" y="377"/>
                  <a:pt x="1854" y="378"/>
                  <a:pt x="1854" y="379"/>
                </a:cubicBezTo>
                <a:close/>
                <a:moveTo>
                  <a:pt x="1854" y="357"/>
                </a:moveTo>
                <a:cubicBezTo>
                  <a:pt x="1854" y="357"/>
                  <a:pt x="1854" y="357"/>
                  <a:pt x="1854" y="357"/>
                </a:cubicBezTo>
                <a:cubicBezTo>
                  <a:pt x="1854" y="358"/>
                  <a:pt x="1853" y="359"/>
                  <a:pt x="1852" y="359"/>
                </a:cubicBezTo>
                <a:cubicBezTo>
                  <a:pt x="1851" y="359"/>
                  <a:pt x="1850" y="358"/>
                  <a:pt x="1850" y="357"/>
                </a:cubicBezTo>
                <a:cubicBezTo>
                  <a:pt x="1850" y="357"/>
                  <a:pt x="1850" y="357"/>
                  <a:pt x="1850" y="357"/>
                </a:cubicBezTo>
                <a:cubicBezTo>
                  <a:pt x="1850" y="356"/>
                  <a:pt x="1851" y="355"/>
                  <a:pt x="1852" y="355"/>
                </a:cubicBezTo>
                <a:cubicBezTo>
                  <a:pt x="1853" y="355"/>
                  <a:pt x="1854" y="356"/>
                  <a:pt x="1854" y="357"/>
                </a:cubicBezTo>
                <a:close/>
                <a:moveTo>
                  <a:pt x="1854" y="336"/>
                </a:moveTo>
                <a:cubicBezTo>
                  <a:pt x="1854" y="336"/>
                  <a:pt x="1854" y="336"/>
                  <a:pt x="1854" y="336"/>
                </a:cubicBezTo>
                <a:cubicBezTo>
                  <a:pt x="1854" y="337"/>
                  <a:pt x="1853" y="338"/>
                  <a:pt x="1852" y="338"/>
                </a:cubicBezTo>
                <a:cubicBezTo>
                  <a:pt x="1851" y="338"/>
                  <a:pt x="1850" y="337"/>
                  <a:pt x="1850" y="336"/>
                </a:cubicBezTo>
                <a:cubicBezTo>
                  <a:pt x="1850" y="336"/>
                  <a:pt x="1850" y="336"/>
                  <a:pt x="1850" y="336"/>
                </a:cubicBezTo>
                <a:cubicBezTo>
                  <a:pt x="1850" y="335"/>
                  <a:pt x="1851" y="334"/>
                  <a:pt x="1852" y="334"/>
                </a:cubicBezTo>
                <a:cubicBezTo>
                  <a:pt x="1853" y="334"/>
                  <a:pt x="1854" y="335"/>
                  <a:pt x="1854" y="336"/>
                </a:cubicBezTo>
                <a:close/>
                <a:moveTo>
                  <a:pt x="1854" y="314"/>
                </a:moveTo>
                <a:cubicBezTo>
                  <a:pt x="1854" y="314"/>
                  <a:pt x="1854" y="314"/>
                  <a:pt x="1854" y="314"/>
                </a:cubicBezTo>
                <a:cubicBezTo>
                  <a:pt x="1854" y="315"/>
                  <a:pt x="1853" y="316"/>
                  <a:pt x="1852" y="316"/>
                </a:cubicBezTo>
                <a:cubicBezTo>
                  <a:pt x="1851" y="316"/>
                  <a:pt x="1850" y="315"/>
                  <a:pt x="1850" y="314"/>
                </a:cubicBezTo>
                <a:cubicBezTo>
                  <a:pt x="1850" y="314"/>
                  <a:pt x="1850" y="314"/>
                  <a:pt x="1850" y="314"/>
                </a:cubicBezTo>
                <a:cubicBezTo>
                  <a:pt x="1850" y="313"/>
                  <a:pt x="1851" y="312"/>
                  <a:pt x="1852" y="312"/>
                </a:cubicBezTo>
                <a:cubicBezTo>
                  <a:pt x="1853" y="312"/>
                  <a:pt x="1854" y="313"/>
                  <a:pt x="1854" y="314"/>
                </a:cubicBezTo>
                <a:close/>
                <a:moveTo>
                  <a:pt x="1854" y="293"/>
                </a:moveTo>
                <a:cubicBezTo>
                  <a:pt x="1854" y="293"/>
                  <a:pt x="1854" y="293"/>
                  <a:pt x="1854" y="293"/>
                </a:cubicBezTo>
                <a:cubicBezTo>
                  <a:pt x="1854" y="294"/>
                  <a:pt x="1853" y="295"/>
                  <a:pt x="1852" y="295"/>
                </a:cubicBezTo>
                <a:cubicBezTo>
                  <a:pt x="1851" y="295"/>
                  <a:pt x="1850" y="294"/>
                  <a:pt x="1850" y="293"/>
                </a:cubicBezTo>
                <a:cubicBezTo>
                  <a:pt x="1850" y="293"/>
                  <a:pt x="1850" y="293"/>
                  <a:pt x="1850" y="293"/>
                </a:cubicBezTo>
                <a:cubicBezTo>
                  <a:pt x="1850" y="292"/>
                  <a:pt x="1851" y="291"/>
                  <a:pt x="1852" y="291"/>
                </a:cubicBezTo>
                <a:cubicBezTo>
                  <a:pt x="1853" y="291"/>
                  <a:pt x="1854" y="292"/>
                  <a:pt x="1854" y="293"/>
                </a:cubicBezTo>
                <a:close/>
                <a:moveTo>
                  <a:pt x="1854" y="271"/>
                </a:moveTo>
                <a:cubicBezTo>
                  <a:pt x="1854" y="271"/>
                  <a:pt x="1854" y="271"/>
                  <a:pt x="1854" y="271"/>
                </a:cubicBezTo>
                <a:cubicBezTo>
                  <a:pt x="1854" y="273"/>
                  <a:pt x="1853" y="273"/>
                  <a:pt x="1852" y="273"/>
                </a:cubicBezTo>
                <a:cubicBezTo>
                  <a:pt x="1851" y="273"/>
                  <a:pt x="1850" y="273"/>
                  <a:pt x="1850" y="271"/>
                </a:cubicBezTo>
                <a:cubicBezTo>
                  <a:pt x="1850" y="271"/>
                  <a:pt x="1850" y="271"/>
                  <a:pt x="1850" y="271"/>
                </a:cubicBezTo>
                <a:cubicBezTo>
                  <a:pt x="1850" y="270"/>
                  <a:pt x="1851" y="269"/>
                  <a:pt x="1852" y="269"/>
                </a:cubicBezTo>
                <a:cubicBezTo>
                  <a:pt x="1853" y="269"/>
                  <a:pt x="1854" y="270"/>
                  <a:pt x="1854" y="271"/>
                </a:cubicBezTo>
                <a:close/>
                <a:moveTo>
                  <a:pt x="1854" y="250"/>
                </a:moveTo>
                <a:cubicBezTo>
                  <a:pt x="1854" y="250"/>
                  <a:pt x="1854" y="250"/>
                  <a:pt x="1854" y="250"/>
                </a:cubicBezTo>
                <a:cubicBezTo>
                  <a:pt x="1854" y="251"/>
                  <a:pt x="1853" y="252"/>
                  <a:pt x="1852" y="252"/>
                </a:cubicBezTo>
                <a:cubicBezTo>
                  <a:pt x="1851" y="252"/>
                  <a:pt x="1850" y="251"/>
                  <a:pt x="1850" y="250"/>
                </a:cubicBezTo>
                <a:cubicBezTo>
                  <a:pt x="1850" y="250"/>
                  <a:pt x="1850" y="250"/>
                  <a:pt x="1850" y="250"/>
                </a:cubicBezTo>
                <a:cubicBezTo>
                  <a:pt x="1850" y="249"/>
                  <a:pt x="1851" y="248"/>
                  <a:pt x="1852" y="248"/>
                </a:cubicBezTo>
                <a:cubicBezTo>
                  <a:pt x="1853" y="248"/>
                  <a:pt x="1854" y="249"/>
                  <a:pt x="1854" y="250"/>
                </a:cubicBezTo>
                <a:close/>
                <a:moveTo>
                  <a:pt x="1854" y="229"/>
                </a:moveTo>
                <a:cubicBezTo>
                  <a:pt x="1854" y="229"/>
                  <a:pt x="1854" y="229"/>
                  <a:pt x="1854" y="229"/>
                </a:cubicBezTo>
                <a:cubicBezTo>
                  <a:pt x="1854" y="230"/>
                  <a:pt x="1853" y="231"/>
                  <a:pt x="1852" y="231"/>
                </a:cubicBezTo>
                <a:cubicBezTo>
                  <a:pt x="1851" y="231"/>
                  <a:pt x="1850" y="230"/>
                  <a:pt x="1850" y="229"/>
                </a:cubicBezTo>
                <a:cubicBezTo>
                  <a:pt x="1850" y="229"/>
                  <a:pt x="1850" y="229"/>
                  <a:pt x="1850" y="229"/>
                </a:cubicBezTo>
                <a:cubicBezTo>
                  <a:pt x="1850" y="227"/>
                  <a:pt x="1851" y="227"/>
                  <a:pt x="1852" y="227"/>
                </a:cubicBezTo>
                <a:cubicBezTo>
                  <a:pt x="1853" y="227"/>
                  <a:pt x="1854" y="228"/>
                  <a:pt x="1854" y="229"/>
                </a:cubicBezTo>
                <a:close/>
                <a:moveTo>
                  <a:pt x="1855" y="207"/>
                </a:moveTo>
                <a:cubicBezTo>
                  <a:pt x="1855" y="207"/>
                  <a:pt x="1855" y="207"/>
                  <a:pt x="1855" y="207"/>
                </a:cubicBezTo>
                <a:cubicBezTo>
                  <a:pt x="1855" y="209"/>
                  <a:pt x="1854" y="209"/>
                  <a:pt x="1853" y="209"/>
                </a:cubicBezTo>
                <a:cubicBezTo>
                  <a:pt x="1852" y="209"/>
                  <a:pt x="1851" y="208"/>
                  <a:pt x="1851" y="207"/>
                </a:cubicBezTo>
                <a:cubicBezTo>
                  <a:pt x="1851" y="207"/>
                  <a:pt x="1851" y="207"/>
                  <a:pt x="1851" y="207"/>
                </a:cubicBezTo>
                <a:cubicBezTo>
                  <a:pt x="1851" y="206"/>
                  <a:pt x="1852" y="205"/>
                  <a:pt x="1853" y="205"/>
                </a:cubicBezTo>
                <a:cubicBezTo>
                  <a:pt x="1854" y="205"/>
                  <a:pt x="1855" y="206"/>
                  <a:pt x="1855" y="207"/>
                </a:cubicBezTo>
                <a:close/>
                <a:moveTo>
                  <a:pt x="1858" y="186"/>
                </a:moveTo>
                <a:cubicBezTo>
                  <a:pt x="1858" y="186"/>
                  <a:pt x="1858" y="186"/>
                  <a:pt x="1858" y="186"/>
                </a:cubicBezTo>
                <a:cubicBezTo>
                  <a:pt x="1858" y="188"/>
                  <a:pt x="1857" y="188"/>
                  <a:pt x="1856" y="188"/>
                </a:cubicBezTo>
                <a:cubicBezTo>
                  <a:pt x="1855" y="188"/>
                  <a:pt x="1854" y="187"/>
                  <a:pt x="1854" y="186"/>
                </a:cubicBezTo>
                <a:cubicBezTo>
                  <a:pt x="1854" y="186"/>
                  <a:pt x="1854" y="186"/>
                  <a:pt x="1854" y="186"/>
                </a:cubicBezTo>
                <a:cubicBezTo>
                  <a:pt x="1854" y="185"/>
                  <a:pt x="1855" y="184"/>
                  <a:pt x="1856" y="184"/>
                </a:cubicBezTo>
                <a:cubicBezTo>
                  <a:pt x="1858" y="184"/>
                  <a:pt x="1858" y="185"/>
                  <a:pt x="1858" y="186"/>
                </a:cubicBezTo>
                <a:close/>
                <a:moveTo>
                  <a:pt x="1863" y="166"/>
                </a:moveTo>
                <a:cubicBezTo>
                  <a:pt x="1863" y="166"/>
                  <a:pt x="1863" y="166"/>
                  <a:pt x="1863" y="166"/>
                </a:cubicBezTo>
                <a:cubicBezTo>
                  <a:pt x="1863" y="167"/>
                  <a:pt x="1862" y="167"/>
                  <a:pt x="1861" y="167"/>
                </a:cubicBezTo>
                <a:cubicBezTo>
                  <a:pt x="1860" y="167"/>
                  <a:pt x="1859" y="166"/>
                  <a:pt x="1859" y="165"/>
                </a:cubicBezTo>
                <a:cubicBezTo>
                  <a:pt x="1859" y="165"/>
                  <a:pt x="1859" y="165"/>
                  <a:pt x="1859" y="165"/>
                </a:cubicBezTo>
                <a:cubicBezTo>
                  <a:pt x="1860" y="164"/>
                  <a:pt x="1861" y="163"/>
                  <a:pt x="1862" y="163"/>
                </a:cubicBezTo>
                <a:cubicBezTo>
                  <a:pt x="1863" y="164"/>
                  <a:pt x="1864" y="165"/>
                  <a:pt x="1863" y="166"/>
                </a:cubicBezTo>
                <a:close/>
                <a:moveTo>
                  <a:pt x="1870" y="146"/>
                </a:moveTo>
                <a:cubicBezTo>
                  <a:pt x="1870" y="146"/>
                  <a:pt x="1870" y="146"/>
                  <a:pt x="1870" y="146"/>
                </a:cubicBezTo>
                <a:cubicBezTo>
                  <a:pt x="1870" y="147"/>
                  <a:pt x="1869" y="147"/>
                  <a:pt x="1868" y="147"/>
                </a:cubicBezTo>
                <a:cubicBezTo>
                  <a:pt x="1867" y="146"/>
                  <a:pt x="1866" y="145"/>
                  <a:pt x="1867" y="144"/>
                </a:cubicBezTo>
                <a:cubicBezTo>
                  <a:pt x="1867" y="144"/>
                  <a:pt x="1867" y="144"/>
                  <a:pt x="1867" y="144"/>
                </a:cubicBezTo>
                <a:cubicBezTo>
                  <a:pt x="1867" y="143"/>
                  <a:pt x="1868" y="143"/>
                  <a:pt x="1869" y="143"/>
                </a:cubicBezTo>
                <a:cubicBezTo>
                  <a:pt x="1870" y="144"/>
                  <a:pt x="1871" y="145"/>
                  <a:pt x="1870" y="146"/>
                </a:cubicBezTo>
                <a:close/>
                <a:moveTo>
                  <a:pt x="1879" y="127"/>
                </a:moveTo>
                <a:cubicBezTo>
                  <a:pt x="1879" y="127"/>
                  <a:pt x="1879" y="127"/>
                  <a:pt x="1879" y="127"/>
                </a:cubicBezTo>
                <a:cubicBezTo>
                  <a:pt x="1879" y="128"/>
                  <a:pt x="1877" y="128"/>
                  <a:pt x="1876" y="127"/>
                </a:cubicBezTo>
                <a:cubicBezTo>
                  <a:pt x="1875" y="127"/>
                  <a:pt x="1875" y="126"/>
                  <a:pt x="1876" y="125"/>
                </a:cubicBezTo>
                <a:cubicBezTo>
                  <a:pt x="1876" y="125"/>
                  <a:pt x="1876" y="125"/>
                  <a:pt x="1876" y="125"/>
                </a:cubicBezTo>
                <a:cubicBezTo>
                  <a:pt x="1876" y="124"/>
                  <a:pt x="1877" y="123"/>
                  <a:pt x="1878" y="124"/>
                </a:cubicBezTo>
                <a:cubicBezTo>
                  <a:pt x="1879" y="124"/>
                  <a:pt x="1880" y="126"/>
                  <a:pt x="1879" y="127"/>
                </a:cubicBezTo>
                <a:close/>
                <a:moveTo>
                  <a:pt x="1890" y="108"/>
                </a:moveTo>
                <a:cubicBezTo>
                  <a:pt x="1890" y="108"/>
                  <a:pt x="1890" y="108"/>
                  <a:pt x="1890" y="108"/>
                </a:cubicBezTo>
                <a:cubicBezTo>
                  <a:pt x="1889" y="109"/>
                  <a:pt x="1888" y="109"/>
                  <a:pt x="1887" y="109"/>
                </a:cubicBezTo>
                <a:cubicBezTo>
                  <a:pt x="1886" y="108"/>
                  <a:pt x="1886" y="107"/>
                  <a:pt x="1887" y="106"/>
                </a:cubicBezTo>
                <a:cubicBezTo>
                  <a:pt x="1887" y="106"/>
                  <a:pt x="1887" y="106"/>
                  <a:pt x="1887" y="106"/>
                </a:cubicBezTo>
                <a:cubicBezTo>
                  <a:pt x="1887" y="105"/>
                  <a:pt x="1888" y="105"/>
                  <a:pt x="1889" y="105"/>
                </a:cubicBezTo>
                <a:cubicBezTo>
                  <a:pt x="1890" y="106"/>
                  <a:pt x="1890" y="107"/>
                  <a:pt x="1890" y="108"/>
                </a:cubicBezTo>
                <a:close/>
                <a:moveTo>
                  <a:pt x="1902" y="91"/>
                </a:moveTo>
                <a:cubicBezTo>
                  <a:pt x="1902" y="91"/>
                  <a:pt x="1902" y="91"/>
                  <a:pt x="1902" y="91"/>
                </a:cubicBezTo>
                <a:cubicBezTo>
                  <a:pt x="1902" y="92"/>
                  <a:pt x="1900" y="92"/>
                  <a:pt x="1899" y="91"/>
                </a:cubicBezTo>
                <a:cubicBezTo>
                  <a:pt x="1899" y="91"/>
                  <a:pt x="1898" y="89"/>
                  <a:pt x="1899" y="88"/>
                </a:cubicBezTo>
                <a:cubicBezTo>
                  <a:pt x="1899" y="88"/>
                  <a:pt x="1899" y="88"/>
                  <a:pt x="1899" y="88"/>
                </a:cubicBezTo>
                <a:cubicBezTo>
                  <a:pt x="1900" y="88"/>
                  <a:pt x="1901" y="87"/>
                  <a:pt x="1902" y="88"/>
                </a:cubicBezTo>
                <a:cubicBezTo>
                  <a:pt x="1903" y="89"/>
                  <a:pt x="1903" y="90"/>
                  <a:pt x="1902" y="91"/>
                </a:cubicBezTo>
                <a:close/>
                <a:moveTo>
                  <a:pt x="1916" y="75"/>
                </a:moveTo>
                <a:cubicBezTo>
                  <a:pt x="1916" y="75"/>
                  <a:pt x="1916" y="75"/>
                  <a:pt x="1916" y="75"/>
                </a:cubicBezTo>
                <a:cubicBezTo>
                  <a:pt x="1915" y="76"/>
                  <a:pt x="1914" y="76"/>
                  <a:pt x="1913" y="75"/>
                </a:cubicBezTo>
                <a:cubicBezTo>
                  <a:pt x="1913" y="74"/>
                  <a:pt x="1913" y="73"/>
                  <a:pt x="1913" y="72"/>
                </a:cubicBezTo>
                <a:cubicBezTo>
                  <a:pt x="1913" y="72"/>
                  <a:pt x="1913" y="72"/>
                  <a:pt x="1913" y="72"/>
                </a:cubicBezTo>
                <a:cubicBezTo>
                  <a:pt x="1914" y="71"/>
                  <a:pt x="1915" y="71"/>
                  <a:pt x="1916" y="72"/>
                </a:cubicBezTo>
                <a:cubicBezTo>
                  <a:pt x="1917" y="73"/>
                  <a:pt x="1917" y="74"/>
                  <a:pt x="1916" y="75"/>
                </a:cubicBezTo>
                <a:close/>
                <a:moveTo>
                  <a:pt x="1932" y="60"/>
                </a:moveTo>
                <a:cubicBezTo>
                  <a:pt x="1932" y="60"/>
                  <a:pt x="1932" y="60"/>
                  <a:pt x="1932" y="60"/>
                </a:cubicBezTo>
                <a:cubicBezTo>
                  <a:pt x="1931" y="61"/>
                  <a:pt x="1929" y="61"/>
                  <a:pt x="1929" y="60"/>
                </a:cubicBezTo>
                <a:cubicBezTo>
                  <a:pt x="1928" y="59"/>
                  <a:pt x="1928" y="58"/>
                  <a:pt x="1929" y="57"/>
                </a:cubicBezTo>
                <a:cubicBezTo>
                  <a:pt x="1929" y="57"/>
                  <a:pt x="1929" y="57"/>
                  <a:pt x="1929" y="57"/>
                </a:cubicBezTo>
                <a:cubicBezTo>
                  <a:pt x="1930" y="57"/>
                  <a:pt x="1931" y="57"/>
                  <a:pt x="1932" y="57"/>
                </a:cubicBezTo>
                <a:cubicBezTo>
                  <a:pt x="1932" y="58"/>
                  <a:pt x="1932" y="60"/>
                  <a:pt x="1932" y="60"/>
                </a:cubicBezTo>
                <a:close/>
                <a:moveTo>
                  <a:pt x="1948" y="47"/>
                </a:moveTo>
                <a:cubicBezTo>
                  <a:pt x="1948" y="47"/>
                  <a:pt x="1948" y="47"/>
                  <a:pt x="1948" y="47"/>
                </a:cubicBezTo>
                <a:cubicBezTo>
                  <a:pt x="1947" y="48"/>
                  <a:pt x="1946" y="48"/>
                  <a:pt x="1945" y="47"/>
                </a:cubicBezTo>
                <a:cubicBezTo>
                  <a:pt x="1945" y="46"/>
                  <a:pt x="1945" y="44"/>
                  <a:pt x="1946" y="44"/>
                </a:cubicBezTo>
                <a:cubicBezTo>
                  <a:pt x="1946" y="44"/>
                  <a:pt x="1946" y="44"/>
                  <a:pt x="1946" y="44"/>
                </a:cubicBezTo>
                <a:cubicBezTo>
                  <a:pt x="1947" y="43"/>
                  <a:pt x="1948" y="43"/>
                  <a:pt x="1949" y="44"/>
                </a:cubicBezTo>
                <a:cubicBezTo>
                  <a:pt x="1949" y="45"/>
                  <a:pt x="1949" y="46"/>
                  <a:pt x="1948" y="47"/>
                </a:cubicBezTo>
                <a:close/>
                <a:moveTo>
                  <a:pt x="1966" y="35"/>
                </a:moveTo>
                <a:cubicBezTo>
                  <a:pt x="1966" y="35"/>
                  <a:pt x="1966" y="35"/>
                  <a:pt x="1966" y="35"/>
                </a:cubicBezTo>
                <a:cubicBezTo>
                  <a:pt x="1965" y="36"/>
                  <a:pt x="1964" y="36"/>
                  <a:pt x="1963" y="35"/>
                </a:cubicBezTo>
                <a:cubicBezTo>
                  <a:pt x="1963" y="34"/>
                  <a:pt x="1963" y="33"/>
                  <a:pt x="1964" y="32"/>
                </a:cubicBezTo>
                <a:cubicBezTo>
                  <a:pt x="1964" y="32"/>
                  <a:pt x="1964" y="32"/>
                  <a:pt x="1964" y="32"/>
                </a:cubicBezTo>
                <a:cubicBezTo>
                  <a:pt x="1965" y="31"/>
                  <a:pt x="1966" y="32"/>
                  <a:pt x="1967" y="33"/>
                </a:cubicBezTo>
                <a:cubicBezTo>
                  <a:pt x="1967" y="34"/>
                  <a:pt x="1967" y="35"/>
                  <a:pt x="1966" y="35"/>
                </a:cubicBezTo>
                <a:close/>
                <a:moveTo>
                  <a:pt x="1985" y="26"/>
                </a:moveTo>
                <a:cubicBezTo>
                  <a:pt x="1985" y="26"/>
                  <a:pt x="1985" y="26"/>
                  <a:pt x="1985" y="26"/>
                </a:cubicBezTo>
                <a:cubicBezTo>
                  <a:pt x="1984" y="26"/>
                  <a:pt x="1983" y="26"/>
                  <a:pt x="1982" y="25"/>
                </a:cubicBezTo>
                <a:cubicBezTo>
                  <a:pt x="1982" y="24"/>
                  <a:pt x="1982" y="22"/>
                  <a:pt x="1983" y="22"/>
                </a:cubicBezTo>
                <a:cubicBezTo>
                  <a:pt x="1983" y="22"/>
                  <a:pt x="1983" y="22"/>
                  <a:pt x="1983" y="22"/>
                </a:cubicBezTo>
                <a:cubicBezTo>
                  <a:pt x="1984" y="21"/>
                  <a:pt x="1985" y="22"/>
                  <a:pt x="1986" y="23"/>
                </a:cubicBezTo>
                <a:cubicBezTo>
                  <a:pt x="1986" y="24"/>
                  <a:pt x="1986" y="25"/>
                  <a:pt x="1985" y="26"/>
                </a:cubicBezTo>
                <a:close/>
                <a:moveTo>
                  <a:pt x="2004" y="17"/>
                </a:moveTo>
                <a:cubicBezTo>
                  <a:pt x="2004" y="17"/>
                  <a:pt x="2004" y="17"/>
                  <a:pt x="2004" y="17"/>
                </a:cubicBezTo>
                <a:cubicBezTo>
                  <a:pt x="2003" y="18"/>
                  <a:pt x="2002" y="17"/>
                  <a:pt x="2002" y="16"/>
                </a:cubicBezTo>
                <a:cubicBezTo>
                  <a:pt x="2001" y="15"/>
                  <a:pt x="2002" y="14"/>
                  <a:pt x="2003" y="14"/>
                </a:cubicBezTo>
                <a:cubicBezTo>
                  <a:pt x="2003" y="14"/>
                  <a:pt x="2003" y="14"/>
                  <a:pt x="2003" y="14"/>
                </a:cubicBezTo>
                <a:cubicBezTo>
                  <a:pt x="2004" y="13"/>
                  <a:pt x="2005" y="14"/>
                  <a:pt x="2006" y="15"/>
                </a:cubicBezTo>
                <a:cubicBezTo>
                  <a:pt x="2006" y="16"/>
                  <a:pt x="2005" y="17"/>
                  <a:pt x="2004" y="17"/>
                </a:cubicBezTo>
                <a:close/>
                <a:moveTo>
                  <a:pt x="2025" y="11"/>
                </a:moveTo>
                <a:cubicBezTo>
                  <a:pt x="2025" y="11"/>
                  <a:pt x="2025" y="11"/>
                  <a:pt x="2025" y="11"/>
                </a:cubicBezTo>
                <a:cubicBezTo>
                  <a:pt x="2024" y="11"/>
                  <a:pt x="2022" y="11"/>
                  <a:pt x="2022" y="10"/>
                </a:cubicBezTo>
                <a:cubicBezTo>
                  <a:pt x="2022" y="9"/>
                  <a:pt x="2023" y="8"/>
                  <a:pt x="2024" y="7"/>
                </a:cubicBezTo>
                <a:cubicBezTo>
                  <a:pt x="2024" y="7"/>
                  <a:pt x="2024" y="7"/>
                  <a:pt x="2024" y="7"/>
                </a:cubicBezTo>
                <a:cubicBezTo>
                  <a:pt x="2025" y="7"/>
                  <a:pt x="2026" y="8"/>
                  <a:pt x="2026" y="9"/>
                </a:cubicBezTo>
                <a:cubicBezTo>
                  <a:pt x="2026" y="10"/>
                  <a:pt x="2026" y="11"/>
                  <a:pt x="2025" y="11"/>
                </a:cubicBezTo>
                <a:close/>
                <a:moveTo>
                  <a:pt x="2045" y="7"/>
                </a:moveTo>
                <a:cubicBezTo>
                  <a:pt x="2045" y="7"/>
                  <a:pt x="2045" y="7"/>
                  <a:pt x="2045" y="7"/>
                </a:cubicBezTo>
                <a:cubicBezTo>
                  <a:pt x="2044" y="7"/>
                  <a:pt x="2043" y="6"/>
                  <a:pt x="2043" y="5"/>
                </a:cubicBezTo>
                <a:cubicBezTo>
                  <a:pt x="2043" y="4"/>
                  <a:pt x="2044" y="3"/>
                  <a:pt x="2045" y="3"/>
                </a:cubicBezTo>
                <a:cubicBezTo>
                  <a:pt x="2045" y="3"/>
                  <a:pt x="2045" y="3"/>
                  <a:pt x="2045" y="3"/>
                </a:cubicBezTo>
                <a:cubicBezTo>
                  <a:pt x="2046" y="3"/>
                  <a:pt x="2047" y="3"/>
                  <a:pt x="2047" y="4"/>
                </a:cubicBezTo>
                <a:cubicBezTo>
                  <a:pt x="2047" y="6"/>
                  <a:pt x="2047" y="7"/>
                  <a:pt x="2045" y="7"/>
                </a:cubicBezTo>
                <a:close/>
                <a:moveTo>
                  <a:pt x="2067" y="4"/>
                </a:moveTo>
                <a:cubicBezTo>
                  <a:pt x="2067" y="4"/>
                  <a:pt x="2067" y="4"/>
                  <a:pt x="2067" y="4"/>
                </a:cubicBezTo>
                <a:cubicBezTo>
                  <a:pt x="2065" y="4"/>
                  <a:pt x="2064" y="4"/>
                  <a:pt x="2064" y="2"/>
                </a:cubicBezTo>
                <a:cubicBezTo>
                  <a:pt x="2064" y="1"/>
                  <a:pt x="2065" y="0"/>
                  <a:pt x="2066" y="0"/>
                </a:cubicBezTo>
                <a:cubicBezTo>
                  <a:pt x="2066" y="0"/>
                  <a:pt x="2066" y="0"/>
                  <a:pt x="2066" y="0"/>
                </a:cubicBezTo>
                <a:cubicBezTo>
                  <a:pt x="2067" y="0"/>
                  <a:pt x="2068" y="1"/>
                  <a:pt x="2068" y="2"/>
                </a:cubicBezTo>
                <a:cubicBezTo>
                  <a:pt x="2068" y="3"/>
                  <a:pt x="2068" y="4"/>
                  <a:pt x="2067" y="4"/>
                </a:cubicBezTo>
                <a:close/>
                <a:moveTo>
                  <a:pt x="2088" y="4"/>
                </a:moveTo>
                <a:cubicBezTo>
                  <a:pt x="2088" y="4"/>
                  <a:pt x="2088" y="4"/>
                  <a:pt x="2088" y="4"/>
                </a:cubicBezTo>
                <a:cubicBezTo>
                  <a:pt x="2087" y="4"/>
                  <a:pt x="2086" y="3"/>
                  <a:pt x="2086" y="2"/>
                </a:cubicBezTo>
                <a:cubicBezTo>
                  <a:pt x="2086" y="1"/>
                  <a:pt x="2087" y="0"/>
                  <a:pt x="2088" y="0"/>
                </a:cubicBezTo>
                <a:cubicBezTo>
                  <a:pt x="2088" y="0"/>
                  <a:pt x="2088" y="0"/>
                  <a:pt x="2088" y="0"/>
                </a:cubicBezTo>
                <a:cubicBezTo>
                  <a:pt x="2089" y="0"/>
                  <a:pt x="2090" y="1"/>
                  <a:pt x="2090" y="2"/>
                </a:cubicBezTo>
                <a:cubicBezTo>
                  <a:pt x="2090" y="3"/>
                  <a:pt x="2089" y="4"/>
                  <a:pt x="2088" y="4"/>
                </a:cubicBezTo>
                <a:close/>
                <a:moveTo>
                  <a:pt x="2109" y="5"/>
                </a:moveTo>
                <a:cubicBezTo>
                  <a:pt x="2109" y="5"/>
                  <a:pt x="2109" y="5"/>
                  <a:pt x="2109" y="5"/>
                </a:cubicBezTo>
                <a:cubicBezTo>
                  <a:pt x="2108" y="5"/>
                  <a:pt x="2107" y="4"/>
                  <a:pt x="2107" y="3"/>
                </a:cubicBezTo>
                <a:cubicBezTo>
                  <a:pt x="2107" y="2"/>
                  <a:pt x="2108" y="1"/>
                  <a:pt x="2109" y="1"/>
                </a:cubicBezTo>
                <a:cubicBezTo>
                  <a:pt x="2109" y="1"/>
                  <a:pt x="2109" y="1"/>
                  <a:pt x="2109" y="1"/>
                </a:cubicBezTo>
                <a:cubicBezTo>
                  <a:pt x="2110" y="1"/>
                  <a:pt x="2111" y="2"/>
                  <a:pt x="2111" y="3"/>
                </a:cubicBezTo>
                <a:cubicBezTo>
                  <a:pt x="2111" y="4"/>
                  <a:pt x="2110" y="5"/>
                  <a:pt x="2109" y="5"/>
                </a:cubicBezTo>
                <a:close/>
                <a:moveTo>
                  <a:pt x="2130" y="8"/>
                </a:moveTo>
                <a:cubicBezTo>
                  <a:pt x="2130" y="8"/>
                  <a:pt x="2130" y="8"/>
                  <a:pt x="2130" y="8"/>
                </a:cubicBezTo>
                <a:cubicBezTo>
                  <a:pt x="2129" y="8"/>
                  <a:pt x="2128" y="7"/>
                  <a:pt x="2128" y="6"/>
                </a:cubicBezTo>
                <a:cubicBezTo>
                  <a:pt x="2129" y="5"/>
                  <a:pt x="2130" y="4"/>
                  <a:pt x="2131" y="5"/>
                </a:cubicBezTo>
                <a:cubicBezTo>
                  <a:pt x="2131" y="5"/>
                  <a:pt x="2131" y="5"/>
                  <a:pt x="2131" y="5"/>
                </a:cubicBezTo>
                <a:cubicBezTo>
                  <a:pt x="2132" y="5"/>
                  <a:pt x="2132" y="6"/>
                  <a:pt x="2132" y="7"/>
                </a:cubicBezTo>
                <a:cubicBezTo>
                  <a:pt x="2132" y="8"/>
                  <a:pt x="2131" y="9"/>
                  <a:pt x="2130" y="8"/>
                </a:cubicBezTo>
                <a:close/>
                <a:moveTo>
                  <a:pt x="2150" y="14"/>
                </a:moveTo>
                <a:cubicBezTo>
                  <a:pt x="2150" y="14"/>
                  <a:pt x="2150" y="14"/>
                  <a:pt x="2150" y="14"/>
                </a:cubicBezTo>
                <a:cubicBezTo>
                  <a:pt x="2149" y="13"/>
                  <a:pt x="2149" y="12"/>
                  <a:pt x="2149" y="11"/>
                </a:cubicBezTo>
                <a:cubicBezTo>
                  <a:pt x="2149" y="10"/>
                  <a:pt x="2151" y="10"/>
                  <a:pt x="2152" y="10"/>
                </a:cubicBezTo>
                <a:cubicBezTo>
                  <a:pt x="2152" y="10"/>
                  <a:pt x="2152" y="10"/>
                  <a:pt x="2152" y="10"/>
                </a:cubicBezTo>
                <a:cubicBezTo>
                  <a:pt x="2153" y="10"/>
                  <a:pt x="2153" y="11"/>
                  <a:pt x="2153" y="12"/>
                </a:cubicBezTo>
                <a:cubicBezTo>
                  <a:pt x="2153" y="13"/>
                  <a:pt x="2152" y="14"/>
                  <a:pt x="2150" y="14"/>
                </a:cubicBezTo>
                <a:close/>
                <a:moveTo>
                  <a:pt x="2170" y="21"/>
                </a:moveTo>
                <a:cubicBezTo>
                  <a:pt x="2170" y="21"/>
                  <a:pt x="2170" y="21"/>
                  <a:pt x="2170" y="21"/>
                </a:cubicBezTo>
                <a:cubicBezTo>
                  <a:pt x="2169" y="20"/>
                  <a:pt x="2169" y="19"/>
                  <a:pt x="2169" y="18"/>
                </a:cubicBezTo>
                <a:cubicBezTo>
                  <a:pt x="2170" y="17"/>
                  <a:pt x="2171" y="17"/>
                  <a:pt x="2172" y="17"/>
                </a:cubicBezTo>
                <a:cubicBezTo>
                  <a:pt x="2172" y="17"/>
                  <a:pt x="2172" y="17"/>
                  <a:pt x="2172" y="17"/>
                </a:cubicBezTo>
                <a:cubicBezTo>
                  <a:pt x="2173" y="18"/>
                  <a:pt x="2174" y="19"/>
                  <a:pt x="2173" y="20"/>
                </a:cubicBezTo>
                <a:cubicBezTo>
                  <a:pt x="2173" y="21"/>
                  <a:pt x="2172" y="21"/>
                  <a:pt x="2170" y="21"/>
                </a:cubicBezTo>
                <a:close/>
                <a:moveTo>
                  <a:pt x="2190" y="30"/>
                </a:moveTo>
                <a:cubicBezTo>
                  <a:pt x="2190" y="30"/>
                  <a:pt x="2190" y="30"/>
                  <a:pt x="2190" y="30"/>
                </a:cubicBezTo>
                <a:cubicBezTo>
                  <a:pt x="2189" y="29"/>
                  <a:pt x="2188" y="28"/>
                  <a:pt x="2189" y="27"/>
                </a:cubicBezTo>
                <a:cubicBezTo>
                  <a:pt x="2189" y="26"/>
                  <a:pt x="2191" y="26"/>
                  <a:pt x="2192" y="26"/>
                </a:cubicBezTo>
                <a:cubicBezTo>
                  <a:pt x="2192" y="26"/>
                  <a:pt x="2192" y="26"/>
                  <a:pt x="2192" y="26"/>
                </a:cubicBezTo>
                <a:cubicBezTo>
                  <a:pt x="2193" y="27"/>
                  <a:pt x="2193" y="28"/>
                  <a:pt x="2192" y="29"/>
                </a:cubicBezTo>
                <a:cubicBezTo>
                  <a:pt x="2192" y="30"/>
                  <a:pt x="2191" y="30"/>
                  <a:pt x="2190" y="30"/>
                </a:cubicBezTo>
                <a:close/>
                <a:moveTo>
                  <a:pt x="2208" y="40"/>
                </a:moveTo>
                <a:cubicBezTo>
                  <a:pt x="2208" y="40"/>
                  <a:pt x="2208" y="40"/>
                  <a:pt x="2208" y="40"/>
                </a:cubicBezTo>
                <a:cubicBezTo>
                  <a:pt x="2207" y="40"/>
                  <a:pt x="2207" y="39"/>
                  <a:pt x="2208" y="38"/>
                </a:cubicBezTo>
                <a:cubicBezTo>
                  <a:pt x="2208" y="37"/>
                  <a:pt x="2209" y="36"/>
                  <a:pt x="2210" y="37"/>
                </a:cubicBezTo>
                <a:cubicBezTo>
                  <a:pt x="2210" y="37"/>
                  <a:pt x="2210" y="37"/>
                  <a:pt x="2210" y="37"/>
                </a:cubicBezTo>
                <a:cubicBezTo>
                  <a:pt x="2211" y="38"/>
                  <a:pt x="2211" y="39"/>
                  <a:pt x="2211" y="40"/>
                </a:cubicBezTo>
                <a:cubicBezTo>
                  <a:pt x="2210" y="41"/>
                  <a:pt x="2209" y="41"/>
                  <a:pt x="2208" y="40"/>
                </a:cubicBezTo>
                <a:close/>
                <a:moveTo>
                  <a:pt x="2225" y="53"/>
                </a:moveTo>
                <a:cubicBezTo>
                  <a:pt x="2225" y="53"/>
                  <a:pt x="2225" y="53"/>
                  <a:pt x="2225" y="53"/>
                </a:cubicBezTo>
                <a:cubicBezTo>
                  <a:pt x="2225" y="52"/>
                  <a:pt x="2224" y="51"/>
                  <a:pt x="2225" y="50"/>
                </a:cubicBezTo>
                <a:cubicBezTo>
                  <a:pt x="2226" y="49"/>
                  <a:pt x="2227" y="49"/>
                  <a:pt x="2228" y="50"/>
                </a:cubicBezTo>
                <a:cubicBezTo>
                  <a:pt x="2228" y="50"/>
                  <a:pt x="2228" y="50"/>
                  <a:pt x="2228" y="50"/>
                </a:cubicBezTo>
                <a:cubicBezTo>
                  <a:pt x="2229" y="50"/>
                  <a:pt x="2229" y="51"/>
                  <a:pt x="2228" y="52"/>
                </a:cubicBezTo>
                <a:cubicBezTo>
                  <a:pt x="2228" y="53"/>
                  <a:pt x="2226" y="53"/>
                  <a:pt x="2225" y="53"/>
                </a:cubicBezTo>
                <a:close/>
                <a:moveTo>
                  <a:pt x="2241" y="67"/>
                </a:moveTo>
                <a:cubicBezTo>
                  <a:pt x="2241" y="67"/>
                  <a:pt x="2241" y="67"/>
                  <a:pt x="2241" y="67"/>
                </a:cubicBezTo>
                <a:cubicBezTo>
                  <a:pt x="2241" y="66"/>
                  <a:pt x="2241" y="65"/>
                  <a:pt x="2241" y="64"/>
                </a:cubicBezTo>
                <a:cubicBezTo>
                  <a:pt x="2242" y="63"/>
                  <a:pt x="2243" y="63"/>
                  <a:pt x="2244" y="64"/>
                </a:cubicBezTo>
                <a:cubicBezTo>
                  <a:pt x="2244" y="64"/>
                  <a:pt x="2244" y="64"/>
                  <a:pt x="2244" y="64"/>
                </a:cubicBezTo>
                <a:cubicBezTo>
                  <a:pt x="2245" y="64"/>
                  <a:pt x="2245" y="66"/>
                  <a:pt x="2244" y="66"/>
                </a:cubicBezTo>
                <a:cubicBezTo>
                  <a:pt x="2244" y="67"/>
                  <a:pt x="2242" y="67"/>
                  <a:pt x="2241" y="67"/>
                </a:cubicBezTo>
                <a:close/>
                <a:moveTo>
                  <a:pt x="2256" y="82"/>
                </a:moveTo>
                <a:cubicBezTo>
                  <a:pt x="2256" y="82"/>
                  <a:pt x="2256" y="82"/>
                  <a:pt x="2256" y="82"/>
                </a:cubicBezTo>
                <a:cubicBezTo>
                  <a:pt x="2256" y="81"/>
                  <a:pt x="2256" y="80"/>
                  <a:pt x="2256" y="79"/>
                </a:cubicBezTo>
                <a:cubicBezTo>
                  <a:pt x="2257" y="78"/>
                  <a:pt x="2259" y="78"/>
                  <a:pt x="2259" y="79"/>
                </a:cubicBezTo>
                <a:cubicBezTo>
                  <a:pt x="2259" y="79"/>
                  <a:pt x="2259" y="79"/>
                  <a:pt x="2259" y="79"/>
                </a:cubicBezTo>
                <a:cubicBezTo>
                  <a:pt x="2260" y="80"/>
                  <a:pt x="2260" y="81"/>
                  <a:pt x="2259" y="82"/>
                </a:cubicBezTo>
                <a:cubicBezTo>
                  <a:pt x="2258" y="83"/>
                  <a:pt x="2257" y="83"/>
                  <a:pt x="2256" y="82"/>
                </a:cubicBezTo>
                <a:close/>
                <a:moveTo>
                  <a:pt x="2269" y="98"/>
                </a:moveTo>
                <a:cubicBezTo>
                  <a:pt x="2269" y="98"/>
                  <a:pt x="2269" y="98"/>
                  <a:pt x="2269" y="98"/>
                </a:cubicBezTo>
                <a:cubicBezTo>
                  <a:pt x="2269" y="98"/>
                  <a:pt x="2269" y="96"/>
                  <a:pt x="2270" y="96"/>
                </a:cubicBezTo>
                <a:cubicBezTo>
                  <a:pt x="2271" y="95"/>
                  <a:pt x="2272" y="95"/>
                  <a:pt x="2273" y="96"/>
                </a:cubicBezTo>
                <a:cubicBezTo>
                  <a:pt x="2273" y="96"/>
                  <a:pt x="2273" y="96"/>
                  <a:pt x="2273" y="96"/>
                </a:cubicBezTo>
                <a:cubicBezTo>
                  <a:pt x="2273" y="97"/>
                  <a:pt x="2273" y="98"/>
                  <a:pt x="2272" y="99"/>
                </a:cubicBezTo>
                <a:cubicBezTo>
                  <a:pt x="2271" y="100"/>
                  <a:pt x="2270" y="99"/>
                  <a:pt x="2269" y="98"/>
                </a:cubicBezTo>
                <a:close/>
                <a:moveTo>
                  <a:pt x="2281" y="116"/>
                </a:moveTo>
                <a:cubicBezTo>
                  <a:pt x="2281" y="116"/>
                  <a:pt x="2281" y="116"/>
                  <a:pt x="2281" y="116"/>
                </a:cubicBezTo>
                <a:cubicBezTo>
                  <a:pt x="2281" y="115"/>
                  <a:pt x="2281" y="114"/>
                  <a:pt x="2282" y="113"/>
                </a:cubicBezTo>
                <a:cubicBezTo>
                  <a:pt x="2283" y="113"/>
                  <a:pt x="2284" y="113"/>
                  <a:pt x="2285" y="114"/>
                </a:cubicBezTo>
                <a:cubicBezTo>
                  <a:pt x="2285" y="114"/>
                  <a:pt x="2285" y="114"/>
                  <a:pt x="2285" y="114"/>
                </a:cubicBezTo>
                <a:cubicBezTo>
                  <a:pt x="2285" y="115"/>
                  <a:pt x="2285" y="116"/>
                  <a:pt x="2284" y="117"/>
                </a:cubicBezTo>
                <a:cubicBezTo>
                  <a:pt x="2283" y="117"/>
                  <a:pt x="2282" y="117"/>
                  <a:pt x="2281" y="116"/>
                </a:cubicBezTo>
                <a:close/>
                <a:moveTo>
                  <a:pt x="2291" y="135"/>
                </a:moveTo>
                <a:cubicBezTo>
                  <a:pt x="2291" y="135"/>
                  <a:pt x="2291" y="135"/>
                  <a:pt x="2291" y="135"/>
                </a:cubicBezTo>
                <a:cubicBezTo>
                  <a:pt x="2291" y="134"/>
                  <a:pt x="2291" y="133"/>
                  <a:pt x="2292" y="132"/>
                </a:cubicBezTo>
                <a:cubicBezTo>
                  <a:pt x="2293" y="132"/>
                  <a:pt x="2294" y="132"/>
                  <a:pt x="2295" y="133"/>
                </a:cubicBezTo>
                <a:cubicBezTo>
                  <a:pt x="2295" y="133"/>
                  <a:pt x="2295" y="133"/>
                  <a:pt x="2295" y="133"/>
                </a:cubicBezTo>
                <a:cubicBezTo>
                  <a:pt x="2295" y="134"/>
                  <a:pt x="2295" y="135"/>
                  <a:pt x="2294" y="136"/>
                </a:cubicBezTo>
                <a:cubicBezTo>
                  <a:pt x="2293" y="136"/>
                  <a:pt x="2292" y="136"/>
                  <a:pt x="2291" y="135"/>
                </a:cubicBezTo>
                <a:close/>
                <a:moveTo>
                  <a:pt x="2299" y="155"/>
                </a:moveTo>
                <a:cubicBezTo>
                  <a:pt x="2299" y="155"/>
                  <a:pt x="2299" y="155"/>
                  <a:pt x="2299" y="155"/>
                </a:cubicBezTo>
                <a:cubicBezTo>
                  <a:pt x="2299" y="154"/>
                  <a:pt x="2299" y="152"/>
                  <a:pt x="2300" y="152"/>
                </a:cubicBezTo>
                <a:cubicBezTo>
                  <a:pt x="2301" y="152"/>
                  <a:pt x="2303" y="152"/>
                  <a:pt x="2303" y="153"/>
                </a:cubicBezTo>
                <a:cubicBezTo>
                  <a:pt x="2303" y="153"/>
                  <a:pt x="2303" y="153"/>
                  <a:pt x="2303" y="153"/>
                </a:cubicBezTo>
                <a:cubicBezTo>
                  <a:pt x="2303" y="154"/>
                  <a:pt x="2303" y="155"/>
                  <a:pt x="2302" y="156"/>
                </a:cubicBezTo>
                <a:cubicBezTo>
                  <a:pt x="2301" y="156"/>
                  <a:pt x="2300" y="156"/>
                  <a:pt x="2299" y="155"/>
                </a:cubicBezTo>
                <a:close/>
                <a:moveTo>
                  <a:pt x="2305" y="175"/>
                </a:moveTo>
                <a:cubicBezTo>
                  <a:pt x="2305" y="175"/>
                  <a:pt x="2305" y="175"/>
                  <a:pt x="2305" y="175"/>
                </a:cubicBezTo>
                <a:cubicBezTo>
                  <a:pt x="2305" y="174"/>
                  <a:pt x="2306" y="173"/>
                  <a:pt x="2307" y="172"/>
                </a:cubicBezTo>
                <a:cubicBezTo>
                  <a:pt x="2308" y="172"/>
                  <a:pt x="2309" y="173"/>
                  <a:pt x="2309" y="174"/>
                </a:cubicBezTo>
                <a:cubicBezTo>
                  <a:pt x="2309" y="174"/>
                  <a:pt x="2309" y="174"/>
                  <a:pt x="2309" y="174"/>
                </a:cubicBezTo>
                <a:cubicBezTo>
                  <a:pt x="2310" y="175"/>
                  <a:pt x="2309" y="176"/>
                  <a:pt x="2308" y="176"/>
                </a:cubicBezTo>
                <a:cubicBezTo>
                  <a:pt x="2307" y="177"/>
                  <a:pt x="2306" y="176"/>
                  <a:pt x="2305" y="175"/>
                </a:cubicBezTo>
                <a:close/>
                <a:moveTo>
                  <a:pt x="2310" y="196"/>
                </a:moveTo>
                <a:cubicBezTo>
                  <a:pt x="2310" y="196"/>
                  <a:pt x="2310" y="196"/>
                  <a:pt x="2310" y="196"/>
                </a:cubicBezTo>
                <a:cubicBezTo>
                  <a:pt x="2309" y="195"/>
                  <a:pt x="2310" y="194"/>
                  <a:pt x="2311" y="193"/>
                </a:cubicBezTo>
                <a:cubicBezTo>
                  <a:pt x="2312" y="193"/>
                  <a:pt x="2313" y="194"/>
                  <a:pt x="2314" y="195"/>
                </a:cubicBezTo>
                <a:cubicBezTo>
                  <a:pt x="2314" y="195"/>
                  <a:pt x="2314" y="195"/>
                  <a:pt x="2314" y="195"/>
                </a:cubicBezTo>
                <a:cubicBezTo>
                  <a:pt x="2314" y="196"/>
                  <a:pt x="2313" y="197"/>
                  <a:pt x="2312" y="197"/>
                </a:cubicBezTo>
                <a:cubicBezTo>
                  <a:pt x="2311" y="198"/>
                  <a:pt x="2310" y="197"/>
                  <a:pt x="2310" y="196"/>
                </a:cubicBezTo>
                <a:close/>
                <a:moveTo>
                  <a:pt x="2312" y="217"/>
                </a:moveTo>
                <a:cubicBezTo>
                  <a:pt x="2312" y="217"/>
                  <a:pt x="2312" y="217"/>
                  <a:pt x="2312" y="217"/>
                </a:cubicBezTo>
                <a:cubicBezTo>
                  <a:pt x="2312" y="216"/>
                  <a:pt x="2313" y="215"/>
                  <a:pt x="2314" y="215"/>
                </a:cubicBezTo>
                <a:cubicBezTo>
                  <a:pt x="2315" y="215"/>
                  <a:pt x="2316" y="215"/>
                  <a:pt x="2316" y="217"/>
                </a:cubicBezTo>
                <a:cubicBezTo>
                  <a:pt x="2316" y="217"/>
                  <a:pt x="2316" y="217"/>
                  <a:pt x="2316" y="217"/>
                </a:cubicBezTo>
                <a:cubicBezTo>
                  <a:pt x="2316" y="218"/>
                  <a:pt x="2315" y="219"/>
                  <a:pt x="2314" y="219"/>
                </a:cubicBezTo>
                <a:cubicBezTo>
                  <a:pt x="2313" y="219"/>
                  <a:pt x="2312" y="218"/>
                  <a:pt x="2312" y="217"/>
                </a:cubicBezTo>
                <a:close/>
                <a:moveTo>
                  <a:pt x="2312" y="238"/>
                </a:moveTo>
                <a:cubicBezTo>
                  <a:pt x="2312" y="238"/>
                  <a:pt x="2312" y="238"/>
                  <a:pt x="2312" y="238"/>
                </a:cubicBezTo>
                <a:cubicBezTo>
                  <a:pt x="2312" y="237"/>
                  <a:pt x="2313" y="236"/>
                  <a:pt x="2314" y="236"/>
                </a:cubicBezTo>
                <a:cubicBezTo>
                  <a:pt x="2315" y="236"/>
                  <a:pt x="2316" y="237"/>
                  <a:pt x="2316" y="238"/>
                </a:cubicBezTo>
                <a:cubicBezTo>
                  <a:pt x="2316" y="238"/>
                  <a:pt x="2316" y="238"/>
                  <a:pt x="2316" y="238"/>
                </a:cubicBezTo>
                <a:cubicBezTo>
                  <a:pt x="2316" y="239"/>
                  <a:pt x="2315" y="240"/>
                  <a:pt x="2314" y="240"/>
                </a:cubicBezTo>
                <a:cubicBezTo>
                  <a:pt x="2313" y="240"/>
                  <a:pt x="2312" y="239"/>
                  <a:pt x="2312" y="238"/>
                </a:cubicBezTo>
                <a:close/>
                <a:moveTo>
                  <a:pt x="2312" y="260"/>
                </a:moveTo>
                <a:cubicBezTo>
                  <a:pt x="2312" y="260"/>
                  <a:pt x="2312" y="260"/>
                  <a:pt x="2312" y="260"/>
                </a:cubicBezTo>
                <a:cubicBezTo>
                  <a:pt x="2312" y="258"/>
                  <a:pt x="2313" y="258"/>
                  <a:pt x="2314" y="258"/>
                </a:cubicBezTo>
                <a:cubicBezTo>
                  <a:pt x="2315" y="258"/>
                  <a:pt x="2316" y="258"/>
                  <a:pt x="2316" y="260"/>
                </a:cubicBezTo>
                <a:cubicBezTo>
                  <a:pt x="2316" y="260"/>
                  <a:pt x="2316" y="260"/>
                  <a:pt x="2316" y="260"/>
                </a:cubicBezTo>
                <a:cubicBezTo>
                  <a:pt x="2316" y="261"/>
                  <a:pt x="2315" y="262"/>
                  <a:pt x="2314" y="262"/>
                </a:cubicBezTo>
                <a:cubicBezTo>
                  <a:pt x="2313" y="262"/>
                  <a:pt x="2312" y="261"/>
                  <a:pt x="2312" y="260"/>
                </a:cubicBezTo>
                <a:close/>
                <a:moveTo>
                  <a:pt x="2312" y="281"/>
                </a:moveTo>
                <a:cubicBezTo>
                  <a:pt x="2312" y="281"/>
                  <a:pt x="2312" y="281"/>
                  <a:pt x="2312" y="281"/>
                </a:cubicBezTo>
                <a:cubicBezTo>
                  <a:pt x="2312" y="280"/>
                  <a:pt x="2313" y="279"/>
                  <a:pt x="2314" y="279"/>
                </a:cubicBezTo>
                <a:cubicBezTo>
                  <a:pt x="2315" y="279"/>
                  <a:pt x="2316" y="280"/>
                  <a:pt x="2316" y="281"/>
                </a:cubicBezTo>
                <a:cubicBezTo>
                  <a:pt x="2316" y="281"/>
                  <a:pt x="2316" y="281"/>
                  <a:pt x="2316" y="281"/>
                </a:cubicBezTo>
                <a:cubicBezTo>
                  <a:pt x="2316" y="282"/>
                  <a:pt x="2315" y="283"/>
                  <a:pt x="2314" y="283"/>
                </a:cubicBezTo>
                <a:cubicBezTo>
                  <a:pt x="2313" y="283"/>
                  <a:pt x="2312" y="282"/>
                  <a:pt x="2312" y="281"/>
                </a:cubicBezTo>
                <a:close/>
                <a:moveTo>
                  <a:pt x="2312" y="302"/>
                </a:moveTo>
                <a:cubicBezTo>
                  <a:pt x="2312" y="302"/>
                  <a:pt x="2312" y="302"/>
                  <a:pt x="2312" y="302"/>
                </a:cubicBezTo>
                <a:cubicBezTo>
                  <a:pt x="2312" y="301"/>
                  <a:pt x="2313" y="300"/>
                  <a:pt x="2314" y="300"/>
                </a:cubicBezTo>
                <a:cubicBezTo>
                  <a:pt x="2315" y="300"/>
                  <a:pt x="2316" y="301"/>
                  <a:pt x="2316" y="302"/>
                </a:cubicBezTo>
                <a:cubicBezTo>
                  <a:pt x="2316" y="302"/>
                  <a:pt x="2316" y="302"/>
                  <a:pt x="2316" y="302"/>
                </a:cubicBezTo>
                <a:cubicBezTo>
                  <a:pt x="2316" y="303"/>
                  <a:pt x="2315" y="304"/>
                  <a:pt x="2314" y="304"/>
                </a:cubicBezTo>
                <a:cubicBezTo>
                  <a:pt x="2313" y="304"/>
                  <a:pt x="2312" y="303"/>
                  <a:pt x="2312" y="302"/>
                </a:cubicBezTo>
                <a:close/>
                <a:moveTo>
                  <a:pt x="2312" y="324"/>
                </a:moveTo>
                <a:cubicBezTo>
                  <a:pt x="2312" y="324"/>
                  <a:pt x="2312" y="324"/>
                  <a:pt x="2312" y="324"/>
                </a:cubicBezTo>
                <a:cubicBezTo>
                  <a:pt x="2312" y="323"/>
                  <a:pt x="2313" y="322"/>
                  <a:pt x="2314" y="322"/>
                </a:cubicBezTo>
                <a:cubicBezTo>
                  <a:pt x="2315" y="322"/>
                  <a:pt x="2316" y="323"/>
                  <a:pt x="2316" y="324"/>
                </a:cubicBezTo>
                <a:cubicBezTo>
                  <a:pt x="2316" y="324"/>
                  <a:pt x="2316" y="324"/>
                  <a:pt x="2316" y="324"/>
                </a:cubicBezTo>
                <a:cubicBezTo>
                  <a:pt x="2316" y="325"/>
                  <a:pt x="2315" y="326"/>
                  <a:pt x="2314" y="326"/>
                </a:cubicBezTo>
                <a:cubicBezTo>
                  <a:pt x="2313" y="326"/>
                  <a:pt x="2312" y="325"/>
                  <a:pt x="2312" y="324"/>
                </a:cubicBezTo>
                <a:close/>
                <a:moveTo>
                  <a:pt x="2312" y="345"/>
                </a:moveTo>
                <a:cubicBezTo>
                  <a:pt x="2312" y="345"/>
                  <a:pt x="2312" y="345"/>
                  <a:pt x="2312" y="345"/>
                </a:cubicBezTo>
                <a:cubicBezTo>
                  <a:pt x="2312" y="344"/>
                  <a:pt x="2313" y="343"/>
                  <a:pt x="2314" y="343"/>
                </a:cubicBezTo>
                <a:cubicBezTo>
                  <a:pt x="2315" y="343"/>
                  <a:pt x="2316" y="344"/>
                  <a:pt x="2316" y="345"/>
                </a:cubicBezTo>
                <a:cubicBezTo>
                  <a:pt x="2316" y="345"/>
                  <a:pt x="2316" y="345"/>
                  <a:pt x="2316" y="345"/>
                </a:cubicBezTo>
                <a:cubicBezTo>
                  <a:pt x="2316" y="346"/>
                  <a:pt x="2315" y="347"/>
                  <a:pt x="2314" y="347"/>
                </a:cubicBezTo>
                <a:cubicBezTo>
                  <a:pt x="2313" y="347"/>
                  <a:pt x="2312" y="346"/>
                  <a:pt x="2312" y="345"/>
                </a:cubicBezTo>
                <a:close/>
                <a:moveTo>
                  <a:pt x="2312" y="367"/>
                </a:moveTo>
                <a:cubicBezTo>
                  <a:pt x="2312" y="367"/>
                  <a:pt x="2312" y="367"/>
                  <a:pt x="2312" y="367"/>
                </a:cubicBezTo>
                <a:cubicBezTo>
                  <a:pt x="2312" y="366"/>
                  <a:pt x="2313" y="365"/>
                  <a:pt x="2314" y="365"/>
                </a:cubicBezTo>
                <a:cubicBezTo>
                  <a:pt x="2315" y="365"/>
                  <a:pt x="2316" y="366"/>
                  <a:pt x="2316" y="367"/>
                </a:cubicBezTo>
                <a:cubicBezTo>
                  <a:pt x="2316" y="367"/>
                  <a:pt x="2316" y="367"/>
                  <a:pt x="2316" y="367"/>
                </a:cubicBezTo>
                <a:cubicBezTo>
                  <a:pt x="2316" y="368"/>
                  <a:pt x="2315" y="369"/>
                  <a:pt x="2314" y="369"/>
                </a:cubicBezTo>
                <a:cubicBezTo>
                  <a:pt x="2313" y="369"/>
                  <a:pt x="2312" y="368"/>
                  <a:pt x="2312" y="367"/>
                </a:cubicBezTo>
                <a:close/>
                <a:moveTo>
                  <a:pt x="2312" y="388"/>
                </a:moveTo>
                <a:cubicBezTo>
                  <a:pt x="2312" y="388"/>
                  <a:pt x="2312" y="388"/>
                  <a:pt x="2312" y="388"/>
                </a:cubicBezTo>
                <a:cubicBezTo>
                  <a:pt x="2312" y="387"/>
                  <a:pt x="2313" y="386"/>
                  <a:pt x="2314" y="386"/>
                </a:cubicBezTo>
                <a:cubicBezTo>
                  <a:pt x="2315" y="386"/>
                  <a:pt x="2316" y="387"/>
                  <a:pt x="2316" y="388"/>
                </a:cubicBezTo>
                <a:cubicBezTo>
                  <a:pt x="2316" y="388"/>
                  <a:pt x="2316" y="388"/>
                  <a:pt x="2316" y="388"/>
                </a:cubicBezTo>
                <a:cubicBezTo>
                  <a:pt x="2316" y="389"/>
                  <a:pt x="2315" y="390"/>
                  <a:pt x="2314" y="390"/>
                </a:cubicBezTo>
                <a:cubicBezTo>
                  <a:pt x="2313" y="390"/>
                  <a:pt x="2312" y="389"/>
                  <a:pt x="2312" y="388"/>
                </a:cubicBezTo>
                <a:close/>
                <a:moveTo>
                  <a:pt x="2312" y="410"/>
                </a:moveTo>
                <a:cubicBezTo>
                  <a:pt x="2312" y="410"/>
                  <a:pt x="2312" y="410"/>
                  <a:pt x="2312" y="410"/>
                </a:cubicBezTo>
                <a:cubicBezTo>
                  <a:pt x="2312" y="408"/>
                  <a:pt x="2313" y="408"/>
                  <a:pt x="2314" y="408"/>
                </a:cubicBezTo>
                <a:cubicBezTo>
                  <a:pt x="2315" y="408"/>
                  <a:pt x="2316" y="408"/>
                  <a:pt x="2316" y="410"/>
                </a:cubicBezTo>
                <a:cubicBezTo>
                  <a:pt x="2316" y="410"/>
                  <a:pt x="2316" y="410"/>
                  <a:pt x="2316" y="410"/>
                </a:cubicBezTo>
                <a:cubicBezTo>
                  <a:pt x="2316" y="411"/>
                  <a:pt x="2315" y="412"/>
                  <a:pt x="2314" y="412"/>
                </a:cubicBezTo>
                <a:cubicBezTo>
                  <a:pt x="2313" y="412"/>
                  <a:pt x="2312" y="411"/>
                  <a:pt x="2312" y="410"/>
                </a:cubicBezTo>
                <a:close/>
                <a:moveTo>
                  <a:pt x="2312" y="431"/>
                </a:moveTo>
                <a:cubicBezTo>
                  <a:pt x="2312" y="431"/>
                  <a:pt x="2312" y="431"/>
                  <a:pt x="2312" y="431"/>
                </a:cubicBezTo>
                <a:cubicBezTo>
                  <a:pt x="2312" y="430"/>
                  <a:pt x="2313" y="429"/>
                  <a:pt x="2314" y="429"/>
                </a:cubicBezTo>
                <a:cubicBezTo>
                  <a:pt x="2315" y="429"/>
                  <a:pt x="2316" y="430"/>
                  <a:pt x="2316" y="431"/>
                </a:cubicBezTo>
                <a:cubicBezTo>
                  <a:pt x="2316" y="431"/>
                  <a:pt x="2316" y="431"/>
                  <a:pt x="2316" y="431"/>
                </a:cubicBezTo>
                <a:cubicBezTo>
                  <a:pt x="2316" y="432"/>
                  <a:pt x="2315" y="433"/>
                  <a:pt x="2314" y="433"/>
                </a:cubicBezTo>
                <a:cubicBezTo>
                  <a:pt x="2313" y="433"/>
                  <a:pt x="2312" y="432"/>
                  <a:pt x="2312" y="431"/>
                </a:cubicBezTo>
                <a:close/>
                <a:moveTo>
                  <a:pt x="2312" y="452"/>
                </a:moveTo>
                <a:cubicBezTo>
                  <a:pt x="2312" y="452"/>
                  <a:pt x="2312" y="452"/>
                  <a:pt x="2312" y="452"/>
                </a:cubicBezTo>
                <a:cubicBezTo>
                  <a:pt x="2312" y="451"/>
                  <a:pt x="2313" y="450"/>
                  <a:pt x="2314" y="450"/>
                </a:cubicBezTo>
                <a:cubicBezTo>
                  <a:pt x="2315" y="450"/>
                  <a:pt x="2316" y="451"/>
                  <a:pt x="2316" y="452"/>
                </a:cubicBezTo>
                <a:cubicBezTo>
                  <a:pt x="2316" y="452"/>
                  <a:pt x="2316" y="452"/>
                  <a:pt x="2316" y="452"/>
                </a:cubicBezTo>
                <a:cubicBezTo>
                  <a:pt x="2316" y="453"/>
                  <a:pt x="2315" y="454"/>
                  <a:pt x="2314" y="454"/>
                </a:cubicBezTo>
                <a:cubicBezTo>
                  <a:pt x="2313" y="454"/>
                  <a:pt x="2312" y="453"/>
                  <a:pt x="2312" y="452"/>
                </a:cubicBezTo>
                <a:close/>
                <a:moveTo>
                  <a:pt x="2312" y="474"/>
                </a:moveTo>
                <a:cubicBezTo>
                  <a:pt x="2312" y="474"/>
                  <a:pt x="2312" y="474"/>
                  <a:pt x="2312" y="474"/>
                </a:cubicBezTo>
                <a:cubicBezTo>
                  <a:pt x="2312" y="473"/>
                  <a:pt x="2313" y="472"/>
                  <a:pt x="2314" y="472"/>
                </a:cubicBezTo>
                <a:cubicBezTo>
                  <a:pt x="2315" y="472"/>
                  <a:pt x="2316" y="473"/>
                  <a:pt x="2316" y="474"/>
                </a:cubicBezTo>
                <a:cubicBezTo>
                  <a:pt x="2316" y="474"/>
                  <a:pt x="2316" y="474"/>
                  <a:pt x="2316" y="474"/>
                </a:cubicBezTo>
                <a:cubicBezTo>
                  <a:pt x="2316" y="475"/>
                  <a:pt x="2315" y="476"/>
                  <a:pt x="2314" y="476"/>
                </a:cubicBezTo>
                <a:cubicBezTo>
                  <a:pt x="2313" y="476"/>
                  <a:pt x="2312" y="475"/>
                  <a:pt x="2312" y="474"/>
                </a:cubicBezTo>
                <a:close/>
                <a:moveTo>
                  <a:pt x="2312" y="495"/>
                </a:moveTo>
                <a:cubicBezTo>
                  <a:pt x="2312" y="495"/>
                  <a:pt x="2312" y="495"/>
                  <a:pt x="2312" y="495"/>
                </a:cubicBezTo>
                <a:cubicBezTo>
                  <a:pt x="2312" y="494"/>
                  <a:pt x="2313" y="493"/>
                  <a:pt x="2314" y="493"/>
                </a:cubicBezTo>
                <a:cubicBezTo>
                  <a:pt x="2315" y="493"/>
                  <a:pt x="2316" y="494"/>
                  <a:pt x="2316" y="495"/>
                </a:cubicBezTo>
                <a:cubicBezTo>
                  <a:pt x="2316" y="495"/>
                  <a:pt x="2316" y="495"/>
                  <a:pt x="2316" y="495"/>
                </a:cubicBezTo>
                <a:cubicBezTo>
                  <a:pt x="2316" y="496"/>
                  <a:pt x="2315" y="497"/>
                  <a:pt x="2314" y="497"/>
                </a:cubicBezTo>
                <a:cubicBezTo>
                  <a:pt x="2313" y="497"/>
                  <a:pt x="2312" y="496"/>
                  <a:pt x="2312" y="495"/>
                </a:cubicBezTo>
                <a:close/>
                <a:moveTo>
                  <a:pt x="2312" y="517"/>
                </a:moveTo>
                <a:cubicBezTo>
                  <a:pt x="2312" y="517"/>
                  <a:pt x="2312" y="517"/>
                  <a:pt x="2312" y="517"/>
                </a:cubicBezTo>
                <a:cubicBezTo>
                  <a:pt x="2312" y="516"/>
                  <a:pt x="2313" y="515"/>
                  <a:pt x="2314" y="515"/>
                </a:cubicBezTo>
                <a:cubicBezTo>
                  <a:pt x="2315" y="515"/>
                  <a:pt x="2316" y="516"/>
                  <a:pt x="2316" y="517"/>
                </a:cubicBezTo>
                <a:cubicBezTo>
                  <a:pt x="2316" y="517"/>
                  <a:pt x="2316" y="517"/>
                  <a:pt x="2316" y="517"/>
                </a:cubicBezTo>
                <a:cubicBezTo>
                  <a:pt x="2316" y="518"/>
                  <a:pt x="2315" y="519"/>
                  <a:pt x="2314" y="519"/>
                </a:cubicBezTo>
                <a:cubicBezTo>
                  <a:pt x="2313" y="519"/>
                  <a:pt x="2312" y="518"/>
                  <a:pt x="2312" y="517"/>
                </a:cubicBezTo>
                <a:close/>
                <a:moveTo>
                  <a:pt x="2312" y="538"/>
                </a:moveTo>
                <a:cubicBezTo>
                  <a:pt x="2312" y="538"/>
                  <a:pt x="2312" y="538"/>
                  <a:pt x="2312" y="538"/>
                </a:cubicBezTo>
                <a:cubicBezTo>
                  <a:pt x="2312" y="537"/>
                  <a:pt x="2313" y="536"/>
                  <a:pt x="2314" y="536"/>
                </a:cubicBezTo>
                <a:cubicBezTo>
                  <a:pt x="2315" y="536"/>
                  <a:pt x="2316" y="537"/>
                  <a:pt x="2316" y="538"/>
                </a:cubicBezTo>
                <a:cubicBezTo>
                  <a:pt x="2316" y="538"/>
                  <a:pt x="2316" y="538"/>
                  <a:pt x="2316" y="538"/>
                </a:cubicBezTo>
                <a:cubicBezTo>
                  <a:pt x="2316" y="539"/>
                  <a:pt x="2315" y="540"/>
                  <a:pt x="2314" y="540"/>
                </a:cubicBezTo>
                <a:cubicBezTo>
                  <a:pt x="2313" y="540"/>
                  <a:pt x="2312" y="539"/>
                  <a:pt x="2312" y="538"/>
                </a:cubicBezTo>
                <a:close/>
                <a:moveTo>
                  <a:pt x="2312" y="560"/>
                </a:moveTo>
                <a:cubicBezTo>
                  <a:pt x="2312" y="560"/>
                  <a:pt x="2312" y="560"/>
                  <a:pt x="2312" y="560"/>
                </a:cubicBezTo>
                <a:cubicBezTo>
                  <a:pt x="2312" y="558"/>
                  <a:pt x="2313" y="558"/>
                  <a:pt x="2314" y="558"/>
                </a:cubicBezTo>
                <a:cubicBezTo>
                  <a:pt x="2315" y="558"/>
                  <a:pt x="2316" y="558"/>
                  <a:pt x="2316" y="560"/>
                </a:cubicBezTo>
                <a:cubicBezTo>
                  <a:pt x="2316" y="560"/>
                  <a:pt x="2316" y="560"/>
                  <a:pt x="2316" y="560"/>
                </a:cubicBezTo>
                <a:cubicBezTo>
                  <a:pt x="2316" y="561"/>
                  <a:pt x="2315" y="562"/>
                  <a:pt x="2314" y="562"/>
                </a:cubicBezTo>
                <a:cubicBezTo>
                  <a:pt x="2313" y="562"/>
                  <a:pt x="2312" y="561"/>
                  <a:pt x="2312" y="560"/>
                </a:cubicBezTo>
                <a:close/>
                <a:moveTo>
                  <a:pt x="2312" y="581"/>
                </a:moveTo>
                <a:cubicBezTo>
                  <a:pt x="2312" y="581"/>
                  <a:pt x="2312" y="581"/>
                  <a:pt x="2312" y="581"/>
                </a:cubicBezTo>
                <a:cubicBezTo>
                  <a:pt x="2312" y="580"/>
                  <a:pt x="2313" y="579"/>
                  <a:pt x="2314" y="579"/>
                </a:cubicBezTo>
                <a:cubicBezTo>
                  <a:pt x="2315" y="579"/>
                  <a:pt x="2316" y="580"/>
                  <a:pt x="2316" y="581"/>
                </a:cubicBezTo>
                <a:cubicBezTo>
                  <a:pt x="2316" y="581"/>
                  <a:pt x="2316" y="581"/>
                  <a:pt x="2316" y="581"/>
                </a:cubicBezTo>
                <a:cubicBezTo>
                  <a:pt x="2316" y="582"/>
                  <a:pt x="2315" y="583"/>
                  <a:pt x="2314" y="583"/>
                </a:cubicBezTo>
                <a:cubicBezTo>
                  <a:pt x="2313" y="583"/>
                  <a:pt x="2312" y="582"/>
                  <a:pt x="2312" y="581"/>
                </a:cubicBezTo>
                <a:close/>
                <a:moveTo>
                  <a:pt x="2312" y="602"/>
                </a:moveTo>
                <a:cubicBezTo>
                  <a:pt x="2312" y="602"/>
                  <a:pt x="2312" y="602"/>
                  <a:pt x="2312" y="602"/>
                </a:cubicBezTo>
                <a:cubicBezTo>
                  <a:pt x="2312" y="601"/>
                  <a:pt x="2313" y="600"/>
                  <a:pt x="2314" y="600"/>
                </a:cubicBezTo>
                <a:cubicBezTo>
                  <a:pt x="2315" y="600"/>
                  <a:pt x="2316" y="601"/>
                  <a:pt x="2316" y="602"/>
                </a:cubicBezTo>
                <a:cubicBezTo>
                  <a:pt x="2316" y="602"/>
                  <a:pt x="2316" y="602"/>
                  <a:pt x="2316" y="602"/>
                </a:cubicBezTo>
                <a:cubicBezTo>
                  <a:pt x="2316" y="604"/>
                  <a:pt x="2315" y="604"/>
                  <a:pt x="2314" y="604"/>
                </a:cubicBezTo>
                <a:cubicBezTo>
                  <a:pt x="2313" y="604"/>
                  <a:pt x="2312" y="604"/>
                  <a:pt x="2312" y="602"/>
                </a:cubicBezTo>
                <a:close/>
                <a:moveTo>
                  <a:pt x="2312" y="624"/>
                </a:moveTo>
                <a:cubicBezTo>
                  <a:pt x="2312" y="624"/>
                  <a:pt x="2312" y="624"/>
                  <a:pt x="2312" y="624"/>
                </a:cubicBezTo>
                <a:cubicBezTo>
                  <a:pt x="2312" y="623"/>
                  <a:pt x="2313" y="622"/>
                  <a:pt x="2314" y="622"/>
                </a:cubicBezTo>
                <a:cubicBezTo>
                  <a:pt x="2315" y="622"/>
                  <a:pt x="2316" y="623"/>
                  <a:pt x="2316" y="624"/>
                </a:cubicBezTo>
                <a:cubicBezTo>
                  <a:pt x="2316" y="624"/>
                  <a:pt x="2316" y="624"/>
                  <a:pt x="2316" y="624"/>
                </a:cubicBezTo>
                <a:cubicBezTo>
                  <a:pt x="2316" y="625"/>
                  <a:pt x="2315" y="626"/>
                  <a:pt x="2314" y="626"/>
                </a:cubicBezTo>
                <a:cubicBezTo>
                  <a:pt x="2313" y="626"/>
                  <a:pt x="2312" y="625"/>
                  <a:pt x="2312" y="624"/>
                </a:cubicBezTo>
                <a:close/>
                <a:moveTo>
                  <a:pt x="2312" y="645"/>
                </a:moveTo>
                <a:cubicBezTo>
                  <a:pt x="2312" y="645"/>
                  <a:pt x="2312" y="645"/>
                  <a:pt x="2312" y="645"/>
                </a:cubicBezTo>
                <a:cubicBezTo>
                  <a:pt x="2312" y="644"/>
                  <a:pt x="2313" y="643"/>
                  <a:pt x="2314" y="643"/>
                </a:cubicBezTo>
                <a:cubicBezTo>
                  <a:pt x="2315" y="643"/>
                  <a:pt x="2316" y="644"/>
                  <a:pt x="2316" y="645"/>
                </a:cubicBezTo>
                <a:cubicBezTo>
                  <a:pt x="2316" y="645"/>
                  <a:pt x="2316" y="645"/>
                  <a:pt x="2316" y="645"/>
                </a:cubicBezTo>
                <a:cubicBezTo>
                  <a:pt x="2316" y="646"/>
                  <a:pt x="2315" y="647"/>
                  <a:pt x="2314" y="647"/>
                </a:cubicBezTo>
                <a:cubicBezTo>
                  <a:pt x="2313" y="647"/>
                  <a:pt x="2312" y="646"/>
                  <a:pt x="2312" y="645"/>
                </a:cubicBezTo>
                <a:close/>
                <a:moveTo>
                  <a:pt x="2312" y="667"/>
                </a:moveTo>
                <a:cubicBezTo>
                  <a:pt x="2312" y="667"/>
                  <a:pt x="2312" y="667"/>
                  <a:pt x="2312" y="667"/>
                </a:cubicBezTo>
                <a:cubicBezTo>
                  <a:pt x="2312" y="666"/>
                  <a:pt x="2313" y="665"/>
                  <a:pt x="2314" y="665"/>
                </a:cubicBezTo>
                <a:cubicBezTo>
                  <a:pt x="2315" y="665"/>
                  <a:pt x="2316" y="666"/>
                  <a:pt x="2316" y="667"/>
                </a:cubicBezTo>
                <a:cubicBezTo>
                  <a:pt x="2316" y="667"/>
                  <a:pt x="2316" y="667"/>
                  <a:pt x="2316" y="667"/>
                </a:cubicBezTo>
                <a:cubicBezTo>
                  <a:pt x="2316" y="668"/>
                  <a:pt x="2315" y="669"/>
                  <a:pt x="2314" y="669"/>
                </a:cubicBezTo>
                <a:cubicBezTo>
                  <a:pt x="2313" y="669"/>
                  <a:pt x="2312" y="668"/>
                  <a:pt x="2312" y="667"/>
                </a:cubicBezTo>
                <a:close/>
                <a:moveTo>
                  <a:pt x="2312" y="688"/>
                </a:moveTo>
                <a:cubicBezTo>
                  <a:pt x="2312" y="688"/>
                  <a:pt x="2312" y="688"/>
                  <a:pt x="2312" y="688"/>
                </a:cubicBezTo>
                <a:cubicBezTo>
                  <a:pt x="2312" y="687"/>
                  <a:pt x="2313" y="686"/>
                  <a:pt x="2314" y="686"/>
                </a:cubicBezTo>
                <a:cubicBezTo>
                  <a:pt x="2315" y="686"/>
                  <a:pt x="2316" y="687"/>
                  <a:pt x="2316" y="688"/>
                </a:cubicBezTo>
                <a:cubicBezTo>
                  <a:pt x="2316" y="688"/>
                  <a:pt x="2316" y="688"/>
                  <a:pt x="2316" y="688"/>
                </a:cubicBezTo>
                <a:cubicBezTo>
                  <a:pt x="2316" y="689"/>
                  <a:pt x="2315" y="690"/>
                  <a:pt x="2314" y="690"/>
                </a:cubicBezTo>
                <a:cubicBezTo>
                  <a:pt x="2313" y="690"/>
                  <a:pt x="2312" y="689"/>
                  <a:pt x="2312" y="688"/>
                </a:cubicBezTo>
                <a:close/>
                <a:moveTo>
                  <a:pt x="2312" y="710"/>
                </a:moveTo>
                <a:cubicBezTo>
                  <a:pt x="2312" y="710"/>
                  <a:pt x="2312" y="710"/>
                  <a:pt x="2312" y="710"/>
                </a:cubicBezTo>
                <a:cubicBezTo>
                  <a:pt x="2312" y="708"/>
                  <a:pt x="2313" y="708"/>
                  <a:pt x="2314" y="708"/>
                </a:cubicBezTo>
                <a:cubicBezTo>
                  <a:pt x="2315" y="708"/>
                  <a:pt x="2316" y="708"/>
                  <a:pt x="2316" y="710"/>
                </a:cubicBezTo>
                <a:cubicBezTo>
                  <a:pt x="2316" y="710"/>
                  <a:pt x="2316" y="710"/>
                  <a:pt x="2316" y="710"/>
                </a:cubicBezTo>
                <a:cubicBezTo>
                  <a:pt x="2316" y="711"/>
                  <a:pt x="2315" y="712"/>
                  <a:pt x="2314" y="712"/>
                </a:cubicBezTo>
                <a:cubicBezTo>
                  <a:pt x="2313" y="712"/>
                  <a:pt x="2312" y="711"/>
                  <a:pt x="2312" y="710"/>
                </a:cubicBezTo>
                <a:close/>
                <a:moveTo>
                  <a:pt x="2312" y="731"/>
                </a:moveTo>
                <a:cubicBezTo>
                  <a:pt x="2312" y="731"/>
                  <a:pt x="2312" y="731"/>
                  <a:pt x="2312" y="731"/>
                </a:cubicBezTo>
                <a:cubicBezTo>
                  <a:pt x="2312" y="730"/>
                  <a:pt x="2313" y="729"/>
                  <a:pt x="2314" y="729"/>
                </a:cubicBezTo>
                <a:cubicBezTo>
                  <a:pt x="2315" y="729"/>
                  <a:pt x="2316" y="730"/>
                  <a:pt x="2316" y="731"/>
                </a:cubicBezTo>
                <a:cubicBezTo>
                  <a:pt x="2316" y="731"/>
                  <a:pt x="2316" y="731"/>
                  <a:pt x="2316" y="731"/>
                </a:cubicBezTo>
                <a:cubicBezTo>
                  <a:pt x="2316" y="732"/>
                  <a:pt x="2315" y="733"/>
                  <a:pt x="2314" y="733"/>
                </a:cubicBezTo>
                <a:cubicBezTo>
                  <a:pt x="2313" y="733"/>
                  <a:pt x="2312" y="732"/>
                  <a:pt x="2312" y="731"/>
                </a:cubicBezTo>
                <a:close/>
                <a:moveTo>
                  <a:pt x="2312" y="752"/>
                </a:moveTo>
                <a:cubicBezTo>
                  <a:pt x="2312" y="752"/>
                  <a:pt x="2312" y="752"/>
                  <a:pt x="2312" y="752"/>
                </a:cubicBezTo>
                <a:cubicBezTo>
                  <a:pt x="2312" y="751"/>
                  <a:pt x="2313" y="750"/>
                  <a:pt x="2314" y="750"/>
                </a:cubicBezTo>
                <a:cubicBezTo>
                  <a:pt x="2315" y="750"/>
                  <a:pt x="2316" y="751"/>
                  <a:pt x="2316" y="752"/>
                </a:cubicBezTo>
                <a:cubicBezTo>
                  <a:pt x="2316" y="752"/>
                  <a:pt x="2316" y="752"/>
                  <a:pt x="2316" y="752"/>
                </a:cubicBezTo>
                <a:cubicBezTo>
                  <a:pt x="2316" y="754"/>
                  <a:pt x="2315" y="754"/>
                  <a:pt x="2314" y="754"/>
                </a:cubicBezTo>
                <a:cubicBezTo>
                  <a:pt x="2313" y="754"/>
                  <a:pt x="2312" y="754"/>
                  <a:pt x="2312" y="752"/>
                </a:cubicBezTo>
                <a:close/>
                <a:moveTo>
                  <a:pt x="2312" y="774"/>
                </a:moveTo>
                <a:cubicBezTo>
                  <a:pt x="2312" y="774"/>
                  <a:pt x="2312" y="774"/>
                  <a:pt x="2312" y="774"/>
                </a:cubicBezTo>
                <a:cubicBezTo>
                  <a:pt x="2312" y="773"/>
                  <a:pt x="2313" y="772"/>
                  <a:pt x="2314" y="772"/>
                </a:cubicBezTo>
                <a:cubicBezTo>
                  <a:pt x="2315" y="772"/>
                  <a:pt x="2316" y="773"/>
                  <a:pt x="2316" y="774"/>
                </a:cubicBezTo>
                <a:cubicBezTo>
                  <a:pt x="2316" y="774"/>
                  <a:pt x="2316" y="774"/>
                  <a:pt x="2316" y="774"/>
                </a:cubicBezTo>
                <a:cubicBezTo>
                  <a:pt x="2316" y="775"/>
                  <a:pt x="2315" y="776"/>
                  <a:pt x="2314" y="776"/>
                </a:cubicBezTo>
                <a:cubicBezTo>
                  <a:pt x="2313" y="776"/>
                  <a:pt x="2312" y="775"/>
                  <a:pt x="2312" y="774"/>
                </a:cubicBezTo>
                <a:close/>
                <a:moveTo>
                  <a:pt x="2312" y="795"/>
                </a:moveTo>
                <a:cubicBezTo>
                  <a:pt x="2312" y="795"/>
                  <a:pt x="2312" y="795"/>
                  <a:pt x="2312" y="795"/>
                </a:cubicBezTo>
                <a:cubicBezTo>
                  <a:pt x="2312" y="794"/>
                  <a:pt x="2313" y="793"/>
                  <a:pt x="2314" y="793"/>
                </a:cubicBezTo>
                <a:cubicBezTo>
                  <a:pt x="2315" y="793"/>
                  <a:pt x="2316" y="794"/>
                  <a:pt x="2316" y="795"/>
                </a:cubicBezTo>
                <a:cubicBezTo>
                  <a:pt x="2316" y="795"/>
                  <a:pt x="2316" y="795"/>
                  <a:pt x="2316" y="795"/>
                </a:cubicBezTo>
                <a:cubicBezTo>
                  <a:pt x="2316" y="796"/>
                  <a:pt x="2315" y="797"/>
                  <a:pt x="2314" y="797"/>
                </a:cubicBezTo>
                <a:cubicBezTo>
                  <a:pt x="2313" y="797"/>
                  <a:pt x="2312" y="796"/>
                  <a:pt x="2312" y="795"/>
                </a:cubicBezTo>
                <a:close/>
                <a:moveTo>
                  <a:pt x="2312" y="817"/>
                </a:moveTo>
                <a:cubicBezTo>
                  <a:pt x="2312" y="817"/>
                  <a:pt x="2312" y="817"/>
                  <a:pt x="2312" y="817"/>
                </a:cubicBezTo>
                <a:cubicBezTo>
                  <a:pt x="2312" y="816"/>
                  <a:pt x="2313" y="815"/>
                  <a:pt x="2314" y="815"/>
                </a:cubicBezTo>
                <a:cubicBezTo>
                  <a:pt x="2315" y="815"/>
                  <a:pt x="2316" y="816"/>
                  <a:pt x="2316" y="817"/>
                </a:cubicBezTo>
                <a:cubicBezTo>
                  <a:pt x="2316" y="817"/>
                  <a:pt x="2316" y="817"/>
                  <a:pt x="2316" y="817"/>
                </a:cubicBezTo>
                <a:cubicBezTo>
                  <a:pt x="2316" y="818"/>
                  <a:pt x="2315" y="819"/>
                  <a:pt x="2314" y="819"/>
                </a:cubicBezTo>
                <a:cubicBezTo>
                  <a:pt x="2313" y="819"/>
                  <a:pt x="2312" y="818"/>
                  <a:pt x="2312" y="817"/>
                </a:cubicBezTo>
                <a:close/>
                <a:moveTo>
                  <a:pt x="2312" y="838"/>
                </a:moveTo>
                <a:cubicBezTo>
                  <a:pt x="2312" y="838"/>
                  <a:pt x="2312" y="838"/>
                  <a:pt x="2312" y="838"/>
                </a:cubicBezTo>
                <a:cubicBezTo>
                  <a:pt x="2312" y="837"/>
                  <a:pt x="2313" y="836"/>
                  <a:pt x="2314" y="836"/>
                </a:cubicBezTo>
                <a:cubicBezTo>
                  <a:pt x="2315" y="836"/>
                  <a:pt x="2316" y="837"/>
                  <a:pt x="2316" y="838"/>
                </a:cubicBezTo>
                <a:cubicBezTo>
                  <a:pt x="2316" y="838"/>
                  <a:pt x="2316" y="838"/>
                  <a:pt x="2316" y="838"/>
                </a:cubicBezTo>
                <a:cubicBezTo>
                  <a:pt x="2316" y="839"/>
                  <a:pt x="2315" y="840"/>
                  <a:pt x="2314" y="840"/>
                </a:cubicBezTo>
                <a:cubicBezTo>
                  <a:pt x="2313" y="840"/>
                  <a:pt x="2312" y="839"/>
                  <a:pt x="2312" y="838"/>
                </a:cubicBezTo>
                <a:close/>
                <a:moveTo>
                  <a:pt x="2312" y="860"/>
                </a:moveTo>
                <a:cubicBezTo>
                  <a:pt x="2312" y="860"/>
                  <a:pt x="2312" y="860"/>
                  <a:pt x="2312" y="860"/>
                </a:cubicBezTo>
                <a:cubicBezTo>
                  <a:pt x="2312" y="858"/>
                  <a:pt x="2313" y="858"/>
                  <a:pt x="2314" y="858"/>
                </a:cubicBezTo>
                <a:cubicBezTo>
                  <a:pt x="2315" y="858"/>
                  <a:pt x="2316" y="858"/>
                  <a:pt x="2316" y="860"/>
                </a:cubicBezTo>
                <a:cubicBezTo>
                  <a:pt x="2316" y="860"/>
                  <a:pt x="2316" y="860"/>
                  <a:pt x="2316" y="860"/>
                </a:cubicBezTo>
                <a:cubicBezTo>
                  <a:pt x="2316" y="861"/>
                  <a:pt x="2315" y="862"/>
                  <a:pt x="2314" y="862"/>
                </a:cubicBezTo>
                <a:cubicBezTo>
                  <a:pt x="2313" y="862"/>
                  <a:pt x="2312" y="861"/>
                  <a:pt x="2312" y="860"/>
                </a:cubicBezTo>
                <a:close/>
                <a:moveTo>
                  <a:pt x="2312" y="881"/>
                </a:moveTo>
                <a:cubicBezTo>
                  <a:pt x="2312" y="881"/>
                  <a:pt x="2312" y="881"/>
                  <a:pt x="2312" y="881"/>
                </a:cubicBezTo>
                <a:cubicBezTo>
                  <a:pt x="2312" y="880"/>
                  <a:pt x="2313" y="879"/>
                  <a:pt x="2314" y="879"/>
                </a:cubicBezTo>
                <a:cubicBezTo>
                  <a:pt x="2315" y="879"/>
                  <a:pt x="2316" y="880"/>
                  <a:pt x="2316" y="881"/>
                </a:cubicBezTo>
                <a:cubicBezTo>
                  <a:pt x="2316" y="881"/>
                  <a:pt x="2316" y="881"/>
                  <a:pt x="2316" y="881"/>
                </a:cubicBezTo>
                <a:cubicBezTo>
                  <a:pt x="2316" y="882"/>
                  <a:pt x="2315" y="883"/>
                  <a:pt x="2314" y="883"/>
                </a:cubicBezTo>
                <a:cubicBezTo>
                  <a:pt x="2313" y="883"/>
                  <a:pt x="2312" y="882"/>
                  <a:pt x="2312" y="88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5" name="Google Shape;424;g24b3bc8104e_0_2">
            <a:extLst>
              <a:ext uri="{FF2B5EF4-FFF2-40B4-BE49-F238E27FC236}">
                <a16:creationId xmlns:a16="http://schemas.microsoft.com/office/drawing/2014/main" id="{47E91D5C-478F-8736-E097-DBCFD7B94F2C}"/>
              </a:ext>
            </a:extLst>
          </p:cNvPr>
          <p:cNvGrpSpPr/>
          <p:nvPr userDrawn="1"/>
        </p:nvGrpSpPr>
        <p:grpSpPr>
          <a:xfrm>
            <a:off x="917970" y="2820070"/>
            <a:ext cx="10514491" cy="2289252"/>
            <a:chOff x="900112" y="2297112"/>
            <a:chExt cx="10390187" cy="2262188"/>
          </a:xfrm>
        </p:grpSpPr>
        <p:sp>
          <p:nvSpPr>
            <p:cNvPr id="6" name="Google Shape;425;g24b3bc8104e_0_2">
              <a:extLst>
                <a:ext uri="{FF2B5EF4-FFF2-40B4-BE49-F238E27FC236}">
                  <a16:creationId xmlns:a16="http://schemas.microsoft.com/office/drawing/2014/main" id="{1215413E-B5ED-4A45-3BD5-4307A894C910}"/>
                </a:ext>
              </a:extLst>
            </p:cNvPr>
            <p:cNvSpPr/>
            <p:nvPr/>
          </p:nvSpPr>
          <p:spPr>
            <a:xfrm>
              <a:off x="9029700" y="2297112"/>
              <a:ext cx="2260599" cy="1131887"/>
            </a:xfrm>
            <a:custGeom>
              <a:avLst/>
              <a:gdLst/>
              <a:ahLst/>
              <a:cxnLst/>
              <a:rect l="l" t="t" r="r" b="b"/>
              <a:pathLst>
                <a:path w="688" h="344" extrusionOk="0">
                  <a:moveTo>
                    <a:pt x="344" y="70"/>
                  </a:moveTo>
                  <a:cubicBezTo>
                    <a:pt x="193" y="70"/>
                    <a:pt x="69" y="193"/>
                    <a:pt x="69" y="344"/>
                  </a:cubicBezTo>
                  <a:cubicBezTo>
                    <a:pt x="0" y="344"/>
                    <a:pt x="0" y="344"/>
                    <a:pt x="0" y="344"/>
                  </a:cubicBezTo>
                  <a:cubicBezTo>
                    <a:pt x="0" y="154"/>
                    <a:pt x="154" y="0"/>
                    <a:pt x="344" y="0"/>
                  </a:cubicBezTo>
                  <a:cubicBezTo>
                    <a:pt x="534" y="0"/>
                    <a:pt x="688" y="154"/>
                    <a:pt x="688" y="344"/>
                  </a:cubicBezTo>
                  <a:cubicBezTo>
                    <a:pt x="618" y="344"/>
                    <a:pt x="618" y="344"/>
                    <a:pt x="618" y="344"/>
                  </a:cubicBezTo>
                  <a:cubicBezTo>
                    <a:pt x="618" y="193"/>
                    <a:pt x="495" y="70"/>
                    <a:pt x="344" y="70"/>
                  </a:cubicBezTo>
                  <a:close/>
                </a:path>
              </a:pathLst>
            </a:custGeom>
            <a:solidFill>
              <a:srgbClr val="E2E2E2"/>
            </a:solidFill>
            <a:ln w="38100" cap="flat" cmpd="sng">
              <a:solidFill>
                <a:srgbClr val="FFFFFF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Montserrat"/>
                <a:buNone/>
              </a:pPr>
              <a:endPara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" name="Google Shape;426;g24b3bc8104e_0_2">
              <a:extLst>
                <a:ext uri="{FF2B5EF4-FFF2-40B4-BE49-F238E27FC236}">
                  <a16:creationId xmlns:a16="http://schemas.microsoft.com/office/drawing/2014/main" id="{9A86827F-1F39-6DB4-1748-064D8283F2C2}"/>
                </a:ext>
              </a:extLst>
            </p:cNvPr>
            <p:cNvSpPr/>
            <p:nvPr userDrawn="1"/>
          </p:nvSpPr>
          <p:spPr>
            <a:xfrm>
              <a:off x="6996112" y="3429000"/>
              <a:ext cx="2260599" cy="1130300"/>
            </a:xfrm>
            <a:custGeom>
              <a:avLst/>
              <a:gdLst/>
              <a:ahLst/>
              <a:cxnLst/>
              <a:rect l="l" t="t" r="r" b="b"/>
              <a:pathLst>
                <a:path w="688" h="344" extrusionOk="0">
                  <a:moveTo>
                    <a:pt x="344" y="344"/>
                  </a:moveTo>
                  <a:cubicBezTo>
                    <a:pt x="155" y="344"/>
                    <a:pt x="0" y="190"/>
                    <a:pt x="0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0" y="151"/>
                    <a:pt x="193" y="275"/>
                    <a:pt x="344" y="275"/>
                  </a:cubicBezTo>
                  <a:cubicBezTo>
                    <a:pt x="496" y="275"/>
                    <a:pt x="619" y="151"/>
                    <a:pt x="619" y="0"/>
                  </a:cubicBezTo>
                  <a:cubicBezTo>
                    <a:pt x="688" y="0"/>
                    <a:pt x="688" y="0"/>
                    <a:pt x="688" y="0"/>
                  </a:cubicBezTo>
                  <a:cubicBezTo>
                    <a:pt x="688" y="190"/>
                    <a:pt x="534" y="344"/>
                    <a:pt x="344" y="344"/>
                  </a:cubicBezTo>
                  <a:close/>
                </a:path>
              </a:pathLst>
            </a:custGeom>
            <a:solidFill>
              <a:srgbClr val="E2E2E2"/>
            </a:solidFill>
            <a:ln w="38100" cap="flat" cmpd="sng">
              <a:solidFill>
                <a:srgbClr val="FFFFFF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Montserrat"/>
                <a:buNone/>
              </a:pPr>
              <a:endPara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" name="Google Shape;427;g24b3bc8104e_0_2">
              <a:extLst>
                <a:ext uri="{FF2B5EF4-FFF2-40B4-BE49-F238E27FC236}">
                  <a16:creationId xmlns:a16="http://schemas.microsoft.com/office/drawing/2014/main" id="{B3ACA570-9F16-D558-A97F-08694E39BA13}"/>
                </a:ext>
              </a:extLst>
            </p:cNvPr>
            <p:cNvSpPr/>
            <p:nvPr/>
          </p:nvSpPr>
          <p:spPr>
            <a:xfrm>
              <a:off x="4964112" y="2297112"/>
              <a:ext cx="2260599" cy="1131887"/>
            </a:xfrm>
            <a:custGeom>
              <a:avLst/>
              <a:gdLst/>
              <a:ahLst/>
              <a:cxnLst/>
              <a:rect l="l" t="t" r="r" b="b"/>
              <a:pathLst>
                <a:path w="688" h="344" extrusionOk="0">
                  <a:moveTo>
                    <a:pt x="344" y="70"/>
                  </a:moveTo>
                  <a:cubicBezTo>
                    <a:pt x="193" y="70"/>
                    <a:pt x="70" y="193"/>
                    <a:pt x="70" y="344"/>
                  </a:cubicBezTo>
                  <a:cubicBezTo>
                    <a:pt x="0" y="344"/>
                    <a:pt x="0" y="344"/>
                    <a:pt x="0" y="344"/>
                  </a:cubicBezTo>
                  <a:cubicBezTo>
                    <a:pt x="0" y="154"/>
                    <a:pt x="154" y="0"/>
                    <a:pt x="344" y="0"/>
                  </a:cubicBezTo>
                  <a:cubicBezTo>
                    <a:pt x="534" y="0"/>
                    <a:pt x="688" y="154"/>
                    <a:pt x="688" y="344"/>
                  </a:cubicBezTo>
                  <a:cubicBezTo>
                    <a:pt x="618" y="344"/>
                    <a:pt x="618" y="344"/>
                    <a:pt x="618" y="344"/>
                  </a:cubicBezTo>
                  <a:cubicBezTo>
                    <a:pt x="618" y="193"/>
                    <a:pt x="495" y="70"/>
                    <a:pt x="344" y="70"/>
                  </a:cubicBezTo>
                  <a:close/>
                </a:path>
              </a:pathLst>
            </a:custGeom>
            <a:solidFill>
              <a:srgbClr val="E2E2E2"/>
            </a:solidFill>
            <a:ln w="38100" cap="flat" cmpd="sng">
              <a:solidFill>
                <a:srgbClr val="FFFFFF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Montserrat"/>
                <a:buNone/>
              </a:pPr>
              <a:endPara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428;g24b3bc8104e_0_2">
              <a:extLst>
                <a:ext uri="{FF2B5EF4-FFF2-40B4-BE49-F238E27FC236}">
                  <a16:creationId xmlns:a16="http://schemas.microsoft.com/office/drawing/2014/main" id="{FE4CF09C-699B-B419-D348-A33487B642E1}"/>
                </a:ext>
              </a:extLst>
            </p:cNvPr>
            <p:cNvSpPr/>
            <p:nvPr/>
          </p:nvSpPr>
          <p:spPr>
            <a:xfrm>
              <a:off x="2933700" y="3429000"/>
              <a:ext cx="2260599" cy="1130300"/>
            </a:xfrm>
            <a:custGeom>
              <a:avLst/>
              <a:gdLst/>
              <a:ahLst/>
              <a:cxnLst/>
              <a:rect l="l" t="t" r="r" b="b"/>
              <a:pathLst>
                <a:path w="688" h="344" extrusionOk="0">
                  <a:moveTo>
                    <a:pt x="344" y="344"/>
                  </a:moveTo>
                  <a:cubicBezTo>
                    <a:pt x="154" y="344"/>
                    <a:pt x="0" y="190"/>
                    <a:pt x="0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9" y="151"/>
                    <a:pt x="192" y="275"/>
                    <a:pt x="344" y="275"/>
                  </a:cubicBezTo>
                  <a:cubicBezTo>
                    <a:pt x="495" y="275"/>
                    <a:pt x="618" y="151"/>
                    <a:pt x="618" y="0"/>
                  </a:cubicBezTo>
                  <a:cubicBezTo>
                    <a:pt x="688" y="0"/>
                    <a:pt x="688" y="0"/>
                    <a:pt x="688" y="0"/>
                  </a:cubicBezTo>
                  <a:cubicBezTo>
                    <a:pt x="688" y="190"/>
                    <a:pt x="533" y="344"/>
                    <a:pt x="344" y="344"/>
                  </a:cubicBezTo>
                  <a:close/>
                </a:path>
              </a:pathLst>
            </a:custGeom>
            <a:solidFill>
              <a:srgbClr val="E2E2E2"/>
            </a:solidFill>
            <a:ln w="38100" cap="flat" cmpd="sng">
              <a:solidFill>
                <a:srgbClr val="FFFFFF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Montserrat"/>
                <a:buNone/>
              </a:pPr>
              <a:endPara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429;g24b3bc8104e_0_2">
              <a:extLst>
                <a:ext uri="{FF2B5EF4-FFF2-40B4-BE49-F238E27FC236}">
                  <a16:creationId xmlns:a16="http://schemas.microsoft.com/office/drawing/2014/main" id="{0073002F-9929-11E8-6395-F5DB4FBD2F9B}"/>
                </a:ext>
              </a:extLst>
            </p:cNvPr>
            <p:cNvSpPr/>
            <p:nvPr/>
          </p:nvSpPr>
          <p:spPr>
            <a:xfrm>
              <a:off x="900112" y="2297112"/>
              <a:ext cx="2260599" cy="1131887"/>
            </a:xfrm>
            <a:custGeom>
              <a:avLst/>
              <a:gdLst/>
              <a:ahLst/>
              <a:cxnLst/>
              <a:rect l="l" t="t" r="r" b="b"/>
              <a:pathLst>
                <a:path w="688" h="344" extrusionOk="0">
                  <a:moveTo>
                    <a:pt x="344" y="70"/>
                  </a:moveTo>
                  <a:cubicBezTo>
                    <a:pt x="193" y="70"/>
                    <a:pt x="70" y="193"/>
                    <a:pt x="70" y="344"/>
                  </a:cubicBezTo>
                  <a:cubicBezTo>
                    <a:pt x="0" y="344"/>
                    <a:pt x="0" y="344"/>
                    <a:pt x="0" y="344"/>
                  </a:cubicBezTo>
                  <a:cubicBezTo>
                    <a:pt x="0" y="154"/>
                    <a:pt x="154" y="0"/>
                    <a:pt x="344" y="0"/>
                  </a:cubicBezTo>
                  <a:cubicBezTo>
                    <a:pt x="534" y="0"/>
                    <a:pt x="688" y="154"/>
                    <a:pt x="688" y="344"/>
                  </a:cubicBezTo>
                  <a:cubicBezTo>
                    <a:pt x="619" y="344"/>
                    <a:pt x="619" y="344"/>
                    <a:pt x="619" y="344"/>
                  </a:cubicBezTo>
                  <a:cubicBezTo>
                    <a:pt x="619" y="193"/>
                    <a:pt x="495" y="70"/>
                    <a:pt x="344" y="70"/>
                  </a:cubicBezTo>
                  <a:close/>
                </a:path>
              </a:pathLst>
            </a:custGeom>
            <a:solidFill>
              <a:srgbClr val="E2E2E2"/>
            </a:solidFill>
            <a:ln w="38100" cap="flat" cmpd="sng">
              <a:solidFill>
                <a:srgbClr val="FFFFFF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Montserrat"/>
                <a:buNone/>
              </a:pPr>
              <a:endPara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" name="Google Shape;430;g24b3bc8104e_0_2">
            <a:extLst>
              <a:ext uri="{FF2B5EF4-FFF2-40B4-BE49-F238E27FC236}">
                <a16:creationId xmlns:a16="http://schemas.microsoft.com/office/drawing/2014/main" id="{B74A21EC-035D-8EBB-9CB1-9083E457387C}"/>
              </a:ext>
            </a:extLst>
          </p:cNvPr>
          <p:cNvSpPr/>
          <p:nvPr userDrawn="1"/>
        </p:nvSpPr>
        <p:spPr>
          <a:xfrm>
            <a:off x="9128733" y="3965711"/>
            <a:ext cx="2287872" cy="1143934"/>
          </a:xfrm>
          <a:custGeom>
            <a:avLst/>
            <a:gdLst/>
            <a:ahLst/>
            <a:cxnLst/>
            <a:rect l="l" t="t" r="r" b="b"/>
            <a:pathLst>
              <a:path w="688" h="344" extrusionOk="0">
                <a:moveTo>
                  <a:pt x="344" y="344"/>
                </a:moveTo>
                <a:cubicBezTo>
                  <a:pt x="154" y="344"/>
                  <a:pt x="0" y="190"/>
                  <a:pt x="0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69" y="151"/>
                  <a:pt x="193" y="275"/>
                  <a:pt x="344" y="275"/>
                </a:cubicBezTo>
                <a:cubicBezTo>
                  <a:pt x="495" y="275"/>
                  <a:pt x="618" y="151"/>
                  <a:pt x="618" y="0"/>
                </a:cubicBezTo>
                <a:cubicBezTo>
                  <a:pt x="688" y="0"/>
                  <a:pt x="688" y="0"/>
                  <a:pt x="688" y="0"/>
                </a:cubicBezTo>
                <a:cubicBezTo>
                  <a:pt x="688" y="190"/>
                  <a:pt x="534" y="344"/>
                  <a:pt x="344" y="344"/>
                </a:cubicBezTo>
                <a:close/>
              </a:path>
            </a:pathLst>
          </a:custGeom>
          <a:solidFill>
            <a:srgbClr val="ADA7AA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ontserrat"/>
              <a:buNone/>
            </a:pPr>
            <a:endParaRPr sz="18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434;g24b3bc8104e_0_2">
            <a:extLst>
              <a:ext uri="{FF2B5EF4-FFF2-40B4-BE49-F238E27FC236}">
                <a16:creationId xmlns:a16="http://schemas.microsoft.com/office/drawing/2014/main" id="{48582C52-BD2F-5918-EB26-F97CC79820A1}"/>
              </a:ext>
            </a:extLst>
          </p:cNvPr>
          <p:cNvSpPr/>
          <p:nvPr userDrawn="1"/>
        </p:nvSpPr>
        <p:spPr>
          <a:xfrm>
            <a:off x="918036" y="3965711"/>
            <a:ext cx="2287872" cy="1143934"/>
          </a:xfrm>
          <a:custGeom>
            <a:avLst/>
            <a:gdLst/>
            <a:ahLst/>
            <a:cxnLst/>
            <a:rect l="l" t="t" r="r" b="b"/>
            <a:pathLst>
              <a:path w="688" h="344" extrusionOk="0">
                <a:moveTo>
                  <a:pt x="344" y="344"/>
                </a:moveTo>
                <a:cubicBezTo>
                  <a:pt x="154" y="344"/>
                  <a:pt x="0" y="190"/>
                  <a:pt x="0" y="0"/>
                </a:cubicBezTo>
                <a:cubicBezTo>
                  <a:pt x="70" y="0"/>
                  <a:pt x="70" y="0"/>
                  <a:pt x="70" y="0"/>
                </a:cubicBezTo>
                <a:cubicBezTo>
                  <a:pt x="70" y="151"/>
                  <a:pt x="193" y="275"/>
                  <a:pt x="344" y="275"/>
                </a:cubicBezTo>
                <a:cubicBezTo>
                  <a:pt x="495" y="275"/>
                  <a:pt x="619" y="151"/>
                  <a:pt x="619" y="0"/>
                </a:cubicBezTo>
                <a:cubicBezTo>
                  <a:pt x="688" y="0"/>
                  <a:pt x="688" y="0"/>
                  <a:pt x="688" y="0"/>
                </a:cubicBezTo>
                <a:cubicBezTo>
                  <a:pt x="688" y="190"/>
                  <a:pt x="534" y="344"/>
                  <a:pt x="344" y="344"/>
                </a:cubicBezTo>
                <a:close/>
              </a:path>
            </a:pathLst>
          </a:custGeom>
          <a:solidFill>
            <a:srgbClr val="D71920"/>
          </a:solidFill>
          <a:ln w="38100" cap="flat" cmpd="sng">
            <a:solidFill>
              <a:srgbClr val="FFFFFF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ontserrat"/>
              <a:buNone/>
            </a:pPr>
            <a:endParaRPr sz="18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436;g24b3bc8104e_0_2">
            <a:extLst>
              <a:ext uri="{FF2B5EF4-FFF2-40B4-BE49-F238E27FC236}">
                <a16:creationId xmlns:a16="http://schemas.microsoft.com/office/drawing/2014/main" id="{312CC3EB-CF53-AC4D-6F9A-3378314DC36E}"/>
              </a:ext>
            </a:extLst>
          </p:cNvPr>
          <p:cNvSpPr txBox="1"/>
          <p:nvPr userDrawn="1"/>
        </p:nvSpPr>
        <p:spPr>
          <a:xfrm>
            <a:off x="1566173" y="3851765"/>
            <a:ext cx="988661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Chivo SemiBold"/>
                <a:ea typeface="Chivo SemiBold"/>
                <a:cs typeface="Chivo SemiBold"/>
                <a:sym typeface="Chivo SemiBold"/>
              </a:rPr>
              <a:t>2019</a:t>
            </a:r>
            <a:endParaRPr>
              <a:latin typeface="Chivo"/>
              <a:ea typeface="Chivo"/>
              <a:cs typeface="Chivo"/>
              <a:sym typeface="Chivo"/>
            </a:endParaRPr>
          </a:p>
        </p:txBody>
      </p:sp>
      <p:sp>
        <p:nvSpPr>
          <p:cNvPr id="17" name="Google Shape;437;g24b3bc8104e_0_2">
            <a:extLst>
              <a:ext uri="{FF2B5EF4-FFF2-40B4-BE49-F238E27FC236}">
                <a16:creationId xmlns:a16="http://schemas.microsoft.com/office/drawing/2014/main" id="{CA6AED6D-3A78-C4D2-E94F-D3D80F9F8F62}"/>
              </a:ext>
            </a:extLst>
          </p:cNvPr>
          <p:cNvSpPr txBox="1"/>
          <p:nvPr userDrawn="1"/>
        </p:nvSpPr>
        <p:spPr>
          <a:xfrm>
            <a:off x="3590818" y="3851765"/>
            <a:ext cx="988661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Chivo SemiBold"/>
                <a:ea typeface="Chivo SemiBold"/>
                <a:cs typeface="Chivo SemiBold"/>
                <a:sym typeface="Chivo SemiBold"/>
              </a:rPr>
              <a:t>2020</a:t>
            </a:r>
            <a:endParaRPr>
              <a:latin typeface="Chivo"/>
              <a:ea typeface="Chivo"/>
              <a:cs typeface="Chivo"/>
              <a:sym typeface="Chivo"/>
            </a:endParaRPr>
          </a:p>
        </p:txBody>
      </p:sp>
      <p:sp>
        <p:nvSpPr>
          <p:cNvPr id="18" name="Google Shape;438;g24b3bc8104e_0_2">
            <a:extLst>
              <a:ext uri="{FF2B5EF4-FFF2-40B4-BE49-F238E27FC236}">
                <a16:creationId xmlns:a16="http://schemas.microsoft.com/office/drawing/2014/main" id="{65007B13-028F-D9B6-8451-29A04CCF4CE6}"/>
              </a:ext>
            </a:extLst>
          </p:cNvPr>
          <p:cNvSpPr txBox="1"/>
          <p:nvPr userDrawn="1"/>
        </p:nvSpPr>
        <p:spPr>
          <a:xfrm>
            <a:off x="5672497" y="3851765"/>
            <a:ext cx="988661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000000"/>
                </a:solidFill>
                <a:latin typeface="Chivo SemiBold"/>
                <a:ea typeface="Chivo SemiBold"/>
                <a:cs typeface="Chivo SemiBold"/>
                <a:sym typeface="Chivo SemiBold"/>
              </a:rPr>
              <a:t>2021</a:t>
            </a:r>
            <a:endParaRPr dirty="0">
              <a:latin typeface="Chivo"/>
              <a:ea typeface="Chivo"/>
              <a:cs typeface="Chivo"/>
              <a:sym typeface="Chivo"/>
            </a:endParaRPr>
          </a:p>
        </p:txBody>
      </p:sp>
      <p:sp>
        <p:nvSpPr>
          <p:cNvPr id="19" name="Google Shape;439;g24b3bc8104e_0_2">
            <a:extLst>
              <a:ext uri="{FF2B5EF4-FFF2-40B4-BE49-F238E27FC236}">
                <a16:creationId xmlns:a16="http://schemas.microsoft.com/office/drawing/2014/main" id="{A4EE6102-5915-1ABA-99FA-E368375690AB}"/>
              </a:ext>
            </a:extLst>
          </p:cNvPr>
          <p:cNvSpPr txBox="1"/>
          <p:nvPr userDrawn="1"/>
        </p:nvSpPr>
        <p:spPr>
          <a:xfrm>
            <a:off x="7715851" y="3851765"/>
            <a:ext cx="988661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Chivo SemiBold"/>
                <a:ea typeface="Chivo SemiBold"/>
                <a:cs typeface="Chivo SemiBold"/>
                <a:sym typeface="Chivo SemiBold"/>
              </a:rPr>
              <a:t>2022</a:t>
            </a:r>
            <a:endParaRPr>
              <a:latin typeface="Chivo"/>
              <a:ea typeface="Chivo"/>
              <a:cs typeface="Chivo"/>
              <a:sym typeface="Chivo"/>
            </a:endParaRPr>
          </a:p>
        </p:txBody>
      </p:sp>
      <p:sp>
        <p:nvSpPr>
          <p:cNvPr id="20" name="Google Shape;440;g24b3bc8104e_0_2">
            <a:extLst>
              <a:ext uri="{FF2B5EF4-FFF2-40B4-BE49-F238E27FC236}">
                <a16:creationId xmlns:a16="http://schemas.microsoft.com/office/drawing/2014/main" id="{3B58A4CD-B710-96B0-9E5E-F93D513F2FB6}"/>
              </a:ext>
            </a:extLst>
          </p:cNvPr>
          <p:cNvSpPr txBox="1"/>
          <p:nvPr userDrawn="1"/>
        </p:nvSpPr>
        <p:spPr>
          <a:xfrm>
            <a:off x="9791841" y="3851765"/>
            <a:ext cx="988661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Chivo SemiBold"/>
                <a:ea typeface="Chivo SemiBold"/>
                <a:cs typeface="Chivo SemiBold"/>
                <a:sym typeface="Chivo SemiBold"/>
              </a:rPr>
              <a:t>2023</a:t>
            </a:r>
            <a:endParaRPr>
              <a:latin typeface="Chivo"/>
              <a:ea typeface="Chivo"/>
              <a:cs typeface="Chivo"/>
              <a:sym typeface="Chivo"/>
            </a:endParaRPr>
          </a:p>
        </p:txBody>
      </p:sp>
      <p:sp>
        <p:nvSpPr>
          <p:cNvPr id="22" name="Google Shape;445;g24b3bc8104e_0_2">
            <a:extLst>
              <a:ext uri="{FF2B5EF4-FFF2-40B4-BE49-F238E27FC236}">
                <a16:creationId xmlns:a16="http://schemas.microsoft.com/office/drawing/2014/main" id="{454DAA78-5E63-0B69-36C4-5D05607453E2}"/>
              </a:ext>
            </a:extLst>
          </p:cNvPr>
          <p:cNvSpPr txBox="1"/>
          <p:nvPr userDrawn="1"/>
        </p:nvSpPr>
        <p:spPr>
          <a:xfrm>
            <a:off x="3218736" y="1964278"/>
            <a:ext cx="1791585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0" dirty="0">
                <a:solidFill>
                  <a:srgbClr val="000000"/>
                </a:solidFill>
                <a:latin typeface="Chivo"/>
                <a:ea typeface="Chivo"/>
                <a:cs typeface="Chivo"/>
                <a:sym typeface="Chivo"/>
              </a:rPr>
              <a:t>There are many Ipsum, but the some believable. have suffered</a:t>
            </a:r>
            <a:endParaRPr sz="1000" dirty="0">
              <a:solidFill>
                <a:srgbClr val="000000"/>
              </a:solidFill>
              <a:latin typeface="Chivo"/>
              <a:ea typeface="Chivo"/>
              <a:cs typeface="Chivo"/>
              <a:sym typeface="Chivo"/>
            </a:endParaRPr>
          </a:p>
        </p:txBody>
      </p:sp>
      <p:grpSp>
        <p:nvGrpSpPr>
          <p:cNvPr id="23" name="Google Shape;424;g24b3bc8104e_0_2">
            <a:extLst>
              <a:ext uri="{FF2B5EF4-FFF2-40B4-BE49-F238E27FC236}">
                <a16:creationId xmlns:a16="http://schemas.microsoft.com/office/drawing/2014/main" id="{5917D774-9DD0-C09B-6710-F51B109618D4}"/>
              </a:ext>
            </a:extLst>
          </p:cNvPr>
          <p:cNvGrpSpPr/>
          <p:nvPr userDrawn="1"/>
        </p:nvGrpSpPr>
        <p:grpSpPr>
          <a:xfrm>
            <a:off x="2954011" y="2814714"/>
            <a:ext cx="6401871" cy="2289251"/>
            <a:chOff x="4964112" y="2297112"/>
            <a:chExt cx="6326187" cy="2262188"/>
          </a:xfrm>
        </p:grpSpPr>
        <p:sp>
          <p:nvSpPr>
            <p:cNvPr id="24" name="Google Shape;425;g24b3bc8104e_0_2">
              <a:extLst>
                <a:ext uri="{FF2B5EF4-FFF2-40B4-BE49-F238E27FC236}">
                  <a16:creationId xmlns:a16="http://schemas.microsoft.com/office/drawing/2014/main" id="{8A67C389-F35B-138D-A358-325C56306243}"/>
                </a:ext>
              </a:extLst>
            </p:cNvPr>
            <p:cNvSpPr/>
            <p:nvPr/>
          </p:nvSpPr>
          <p:spPr>
            <a:xfrm>
              <a:off x="9029700" y="2297112"/>
              <a:ext cx="2260599" cy="1131887"/>
            </a:xfrm>
            <a:custGeom>
              <a:avLst/>
              <a:gdLst/>
              <a:ahLst/>
              <a:cxnLst/>
              <a:rect l="l" t="t" r="r" b="b"/>
              <a:pathLst>
                <a:path w="688" h="344" extrusionOk="0">
                  <a:moveTo>
                    <a:pt x="344" y="70"/>
                  </a:moveTo>
                  <a:cubicBezTo>
                    <a:pt x="193" y="70"/>
                    <a:pt x="69" y="193"/>
                    <a:pt x="69" y="344"/>
                  </a:cubicBezTo>
                  <a:cubicBezTo>
                    <a:pt x="0" y="344"/>
                    <a:pt x="0" y="344"/>
                    <a:pt x="0" y="344"/>
                  </a:cubicBezTo>
                  <a:cubicBezTo>
                    <a:pt x="0" y="154"/>
                    <a:pt x="154" y="0"/>
                    <a:pt x="344" y="0"/>
                  </a:cubicBezTo>
                  <a:cubicBezTo>
                    <a:pt x="534" y="0"/>
                    <a:pt x="688" y="154"/>
                    <a:pt x="688" y="344"/>
                  </a:cubicBezTo>
                  <a:cubicBezTo>
                    <a:pt x="618" y="344"/>
                    <a:pt x="618" y="344"/>
                    <a:pt x="618" y="344"/>
                  </a:cubicBezTo>
                  <a:cubicBezTo>
                    <a:pt x="618" y="193"/>
                    <a:pt x="495" y="70"/>
                    <a:pt x="344" y="70"/>
                  </a:cubicBezTo>
                  <a:close/>
                </a:path>
              </a:pathLst>
            </a:custGeom>
            <a:solidFill>
              <a:srgbClr val="D71920"/>
            </a:solidFill>
            <a:ln w="38100" cap="flat" cmpd="sng">
              <a:solidFill>
                <a:srgbClr val="FFFFFF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Montserrat"/>
                <a:buNone/>
              </a:pPr>
              <a:endPara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426;g24b3bc8104e_0_2">
              <a:extLst>
                <a:ext uri="{FF2B5EF4-FFF2-40B4-BE49-F238E27FC236}">
                  <a16:creationId xmlns:a16="http://schemas.microsoft.com/office/drawing/2014/main" id="{82AD4CD8-3BAA-ADD4-DD36-666C7F999DAB}"/>
                </a:ext>
              </a:extLst>
            </p:cNvPr>
            <p:cNvSpPr/>
            <p:nvPr userDrawn="1"/>
          </p:nvSpPr>
          <p:spPr>
            <a:xfrm>
              <a:off x="6996112" y="3429000"/>
              <a:ext cx="2260599" cy="1130300"/>
            </a:xfrm>
            <a:custGeom>
              <a:avLst/>
              <a:gdLst/>
              <a:ahLst/>
              <a:cxnLst/>
              <a:rect l="l" t="t" r="r" b="b"/>
              <a:pathLst>
                <a:path w="688" h="344" extrusionOk="0">
                  <a:moveTo>
                    <a:pt x="344" y="344"/>
                  </a:moveTo>
                  <a:cubicBezTo>
                    <a:pt x="155" y="344"/>
                    <a:pt x="0" y="190"/>
                    <a:pt x="0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0" y="151"/>
                    <a:pt x="193" y="275"/>
                    <a:pt x="344" y="275"/>
                  </a:cubicBezTo>
                  <a:cubicBezTo>
                    <a:pt x="496" y="275"/>
                    <a:pt x="619" y="151"/>
                    <a:pt x="619" y="0"/>
                  </a:cubicBezTo>
                  <a:cubicBezTo>
                    <a:pt x="688" y="0"/>
                    <a:pt x="688" y="0"/>
                    <a:pt x="688" y="0"/>
                  </a:cubicBezTo>
                  <a:cubicBezTo>
                    <a:pt x="688" y="190"/>
                    <a:pt x="534" y="344"/>
                    <a:pt x="344" y="344"/>
                  </a:cubicBezTo>
                  <a:close/>
                </a:path>
              </a:pathLst>
            </a:custGeom>
            <a:solidFill>
              <a:srgbClr val="D71920"/>
            </a:solidFill>
            <a:ln w="38100" cap="flat" cmpd="sng">
              <a:solidFill>
                <a:srgbClr val="FFFFFF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Montserrat"/>
                <a:buNone/>
              </a:pPr>
              <a:endParaRPr sz="18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427;g24b3bc8104e_0_2">
              <a:extLst>
                <a:ext uri="{FF2B5EF4-FFF2-40B4-BE49-F238E27FC236}">
                  <a16:creationId xmlns:a16="http://schemas.microsoft.com/office/drawing/2014/main" id="{16BC8DF6-7E4F-181F-CC61-27F2FA23C158}"/>
                </a:ext>
              </a:extLst>
            </p:cNvPr>
            <p:cNvSpPr/>
            <p:nvPr/>
          </p:nvSpPr>
          <p:spPr>
            <a:xfrm>
              <a:off x="4964112" y="2297112"/>
              <a:ext cx="2260599" cy="1131887"/>
            </a:xfrm>
            <a:custGeom>
              <a:avLst/>
              <a:gdLst/>
              <a:ahLst/>
              <a:cxnLst/>
              <a:rect l="l" t="t" r="r" b="b"/>
              <a:pathLst>
                <a:path w="688" h="344" extrusionOk="0">
                  <a:moveTo>
                    <a:pt x="344" y="70"/>
                  </a:moveTo>
                  <a:cubicBezTo>
                    <a:pt x="193" y="70"/>
                    <a:pt x="70" y="193"/>
                    <a:pt x="70" y="344"/>
                  </a:cubicBezTo>
                  <a:cubicBezTo>
                    <a:pt x="0" y="344"/>
                    <a:pt x="0" y="344"/>
                    <a:pt x="0" y="344"/>
                  </a:cubicBezTo>
                  <a:cubicBezTo>
                    <a:pt x="0" y="154"/>
                    <a:pt x="154" y="0"/>
                    <a:pt x="344" y="0"/>
                  </a:cubicBezTo>
                  <a:cubicBezTo>
                    <a:pt x="534" y="0"/>
                    <a:pt x="688" y="154"/>
                    <a:pt x="688" y="344"/>
                  </a:cubicBezTo>
                  <a:cubicBezTo>
                    <a:pt x="618" y="344"/>
                    <a:pt x="618" y="344"/>
                    <a:pt x="618" y="344"/>
                  </a:cubicBezTo>
                  <a:cubicBezTo>
                    <a:pt x="618" y="193"/>
                    <a:pt x="495" y="70"/>
                    <a:pt x="344" y="70"/>
                  </a:cubicBezTo>
                  <a:close/>
                </a:path>
              </a:pathLst>
            </a:custGeom>
            <a:solidFill>
              <a:srgbClr val="D71920"/>
            </a:solidFill>
            <a:ln w="38100" cap="flat" cmpd="sng">
              <a:solidFill>
                <a:srgbClr val="FFFFFF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Montserrat"/>
                <a:buNone/>
              </a:pPr>
              <a:endPara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" name="Google Shape;445;g24b3bc8104e_0_2">
            <a:extLst>
              <a:ext uri="{FF2B5EF4-FFF2-40B4-BE49-F238E27FC236}">
                <a16:creationId xmlns:a16="http://schemas.microsoft.com/office/drawing/2014/main" id="{540681DC-26B4-A716-80DE-E7FD395EC94D}"/>
              </a:ext>
            </a:extLst>
          </p:cNvPr>
          <p:cNvSpPr txBox="1"/>
          <p:nvPr userDrawn="1"/>
        </p:nvSpPr>
        <p:spPr>
          <a:xfrm>
            <a:off x="1057427" y="5223134"/>
            <a:ext cx="1791585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0" dirty="0">
                <a:solidFill>
                  <a:srgbClr val="000000"/>
                </a:solidFill>
                <a:latin typeface="Chivo"/>
                <a:ea typeface="Chivo"/>
                <a:cs typeface="Chivo"/>
                <a:sym typeface="Chivo"/>
              </a:rPr>
              <a:t>There are many Ipsum, but the some believable. have suffered</a:t>
            </a:r>
            <a:endParaRPr sz="1000" dirty="0">
              <a:solidFill>
                <a:srgbClr val="000000"/>
              </a:solidFill>
              <a:latin typeface="Chivo"/>
              <a:ea typeface="Chivo"/>
              <a:cs typeface="Chivo"/>
              <a:sym typeface="Chivo"/>
            </a:endParaRPr>
          </a:p>
        </p:txBody>
      </p:sp>
      <p:sp>
        <p:nvSpPr>
          <p:cNvPr id="13" name="Google Shape;445;g24b3bc8104e_0_2">
            <a:extLst>
              <a:ext uri="{FF2B5EF4-FFF2-40B4-BE49-F238E27FC236}">
                <a16:creationId xmlns:a16="http://schemas.microsoft.com/office/drawing/2014/main" id="{0AE0E081-DA88-8194-670D-470259243826}"/>
              </a:ext>
            </a:extLst>
          </p:cNvPr>
          <p:cNvSpPr txBox="1"/>
          <p:nvPr userDrawn="1"/>
        </p:nvSpPr>
        <p:spPr>
          <a:xfrm>
            <a:off x="5200207" y="5223134"/>
            <a:ext cx="1791585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0" dirty="0">
                <a:solidFill>
                  <a:srgbClr val="000000"/>
                </a:solidFill>
                <a:latin typeface="Chivo"/>
                <a:ea typeface="Chivo"/>
                <a:cs typeface="Chivo"/>
                <a:sym typeface="Chivo"/>
              </a:rPr>
              <a:t>There are many Ipsum, but the some believable. have suffered</a:t>
            </a:r>
            <a:endParaRPr sz="1000" dirty="0">
              <a:solidFill>
                <a:srgbClr val="000000"/>
              </a:solidFill>
              <a:latin typeface="Chivo"/>
              <a:ea typeface="Chivo"/>
              <a:cs typeface="Chivo"/>
              <a:sym typeface="Chivo"/>
            </a:endParaRPr>
          </a:p>
        </p:txBody>
      </p:sp>
      <p:sp>
        <p:nvSpPr>
          <p:cNvPr id="14" name="Google Shape;445;g24b3bc8104e_0_2">
            <a:extLst>
              <a:ext uri="{FF2B5EF4-FFF2-40B4-BE49-F238E27FC236}">
                <a16:creationId xmlns:a16="http://schemas.microsoft.com/office/drawing/2014/main" id="{E2C1B00A-742D-0185-CDF7-EF78E86C4BB1}"/>
              </a:ext>
            </a:extLst>
          </p:cNvPr>
          <p:cNvSpPr txBox="1"/>
          <p:nvPr userDrawn="1"/>
        </p:nvSpPr>
        <p:spPr>
          <a:xfrm>
            <a:off x="7428018" y="1964278"/>
            <a:ext cx="1791585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0" dirty="0">
                <a:solidFill>
                  <a:srgbClr val="000000"/>
                </a:solidFill>
                <a:latin typeface="Chivo"/>
                <a:ea typeface="Chivo"/>
                <a:cs typeface="Chivo"/>
                <a:sym typeface="Chivo"/>
              </a:rPr>
              <a:t>There are many Ipsum, but the some believable. have suffered</a:t>
            </a:r>
            <a:endParaRPr sz="1000" dirty="0">
              <a:solidFill>
                <a:srgbClr val="000000"/>
              </a:solidFill>
              <a:latin typeface="Chivo"/>
              <a:ea typeface="Chivo"/>
              <a:cs typeface="Chivo"/>
              <a:sym typeface="Chivo"/>
            </a:endParaRPr>
          </a:p>
        </p:txBody>
      </p:sp>
      <p:sp>
        <p:nvSpPr>
          <p:cNvPr id="21" name="Google Shape;445;g24b3bc8104e_0_2">
            <a:extLst>
              <a:ext uri="{FF2B5EF4-FFF2-40B4-BE49-F238E27FC236}">
                <a16:creationId xmlns:a16="http://schemas.microsoft.com/office/drawing/2014/main" id="{B5DA9B5C-946A-B453-E12B-0CDEC63D9DD4}"/>
              </a:ext>
            </a:extLst>
          </p:cNvPr>
          <p:cNvSpPr txBox="1"/>
          <p:nvPr userDrawn="1"/>
        </p:nvSpPr>
        <p:spPr>
          <a:xfrm>
            <a:off x="9482096" y="5223134"/>
            <a:ext cx="1791585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0" dirty="0">
                <a:solidFill>
                  <a:srgbClr val="000000"/>
                </a:solidFill>
                <a:latin typeface="Chivo"/>
                <a:ea typeface="Chivo"/>
                <a:cs typeface="Chivo"/>
                <a:sym typeface="Chivo"/>
              </a:rPr>
              <a:t>There are many Ipsum, but the some believable. have suffered</a:t>
            </a:r>
            <a:endParaRPr sz="1000" dirty="0">
              <a:solidFill>
                <a:srgbClr val="000000"/>
              </a:solidFill>
              <a:latin typeface="Chivo"/>
              <a:ea typeface="Chivo"/>
              <a:cs typeface="Chivo"/>
              <a:sym typeface="Chivo"/>
            </a:endParaRPr>
          </a:p>
        </p:txBody>
      </p:sp>
    </p:spTree>
    <p:extLst>
      <p:ext uri="{BB962C8B-B14F-4D97-AF65-F5344CB8AC3E}">
        <p14:creationId xmlns:p14="http://schemas.microsoft.com/office/powerpoint/2010/main" val="281663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B52C3-103C-2003-BC1C-332A7D338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265" y="655461"/>
            <a:ext cx="10515600" cy="68811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9B6F4FA-B5B7-ABC7-913B-C7EA7ECFEB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5917A-6143-42A5-A06A-FFC4630B47D5}" type="slidenum">
              <a:rPr lang="en-GB" smtClean="0"/>
              <a:t>‹#›</a:t>
            </a:fld>
            <a:endParaRPr lang="en-GB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3B6918B-3C45-A07E-48C1-41130DB19AF5}"/>
              </a:ext>
            </a:extLst>
          </p:cNvPr>
          <p:cNvCxnSpPr>
            <a:cxnSpLocks/>
          </p:cNvCxnSpPr>
          <p:nvPr userDrawn="1"/>
        </p:nvCxnSpPr>
        <p:spPr>
          <a:xfrm>
            <a:off x="3199179" y="2555920"/>
            <a:ext cx="2527069" cy="0"/>
          </a:xfrm>
          <a:prstGeom prst="straightConnector1">
            <a:avLst/>
          </a:prstGeom>
          <a:ln>
            <a:solidFill>
              <a:srgbClr val="D7192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2BC1FB6-D6AE-AFB6-5B40-280B137367DD}"/>
              </a:ext>
            </a:extLst>
          </p:cNvPr>
          <p:cNvCxnSpPr>
            <a:cxnSpLocks/>
          </p:cNvCxnSpPr>
          <p:nvPr userDrawn="1"/>
        </p:nvCxnSpPr>
        <p:spPr>
          <a:xfrm>
            <a:off x="3199179" y="3233454"/>
            <a:ext cx="2527069" cy="0"/>
          </a:xfrm>
          <a:prstGeom prst="straightConnector1">
            <a:avLst/>
          </a:prstGeom>
          <a:ln>
            <a:solidFill>
              <a:srgbClr val="D7192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9625E91-A131-6563-CF6C-78C8FA7AC682}"/>
              </a:ext>
            </a:extLst>
          </p:cNvPr>
          <p:cNvCxnSpPr>
            <a:cxnSpLocks/>
          </p:cNvCxnSpPr>
          <p:nvPr userDrawn="1"/>
        </p:nvCxnSpPr>
        <p:spPr>
          <a:xfrm>
            <a:off x="3199179" y="4001422"/>
            <a:ext cx="2527069" cy="0"/>
          </a:xfrm>
          <a:prstGeom prst="straightConnector1">
            <a:avLst/>
          </a:prstGeom>
          <a:ln>
            <a:solidFill>
              <a:srgbClr val="D7192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4AD38810-3C05-4A45-4D7B-B98DC712C03E}"/>
              </a:ext>
            </a:extLst>
          </p:cNvPr>
          <p:cNvCxnSpPr>
            <a:cxnSpLocks/>
          </p:cNvCxnSpPr>
          <p:nvPr userDrawn="1"/>
        </p:nvCxnSpPr>
        <p:spPr>
          <a:xfrm>
            <a:off x="3199179" y="4733499"/>
            <a:ext cx="2527069" cy="0"/>
          </a:xfrm>
          <a:prstGeom prst="straightConnector1">
            <a:avLst/>
          </a:prstGeom>
          <a:ln>
            <a:solidFill>
              <a:srgbClr val="D7192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947A446-916F-B5D6-5786-348017499A62}"/>
              </a:ext>
            </a:extLst>
          </p:cNvPr>
          <p:cNvGrpSpPr/>
          <p:nvPr userDrawn="1"/>
        </p:nvGrpSpPr>
        <p:grpSpPr>
          <a:xfrm>
            <a:off x="1462101" y="2150357"/>
            <a:ext cx="3330613" cy="3502931"/>
            <a:chOff x="3706538" y="2989944"/>
            <a:chExt cx="3330613" cy="3502931"/>
          </a:xfrm>
        </p:grpSpPr>
        <p:sp>
          <p:nvSpPr>
            <p:cNvPr id="4" name="Google Shape;452;g1e3759b23d4_0_76">
              <a:extLst>
                <a:ext uri="{FF2B5EF4-FFF2-40B4-BE49-F238E27FC236}">
                  <a16:creationId xmlns:a16="http://schemas.microsoft.com/office/drawing/2014/main" id="{C269766B-5AF7-5370-D803-9E42997CBB25}"/>
                </a:ext>
              </a:extLst>
            </p:cNvPr>
            <p:cNvSpPr/>
            <p:nvPr userDrawn="1"/>
          </p:nvSpPr>
          <p:spPr>
            <a:xfrm>
              <a:off x="4056762" y="4841009"/>
              <a:ext cx="2650389" cy="1102249"/>
            </a:xfrm>
            <a:custGeom>
              <a:avLst/>
              <a:gdLst/>
              <a:ahLst/>
              <a:cxnLst/>
              <a:rect l="l" t="t" r="r" b="b"/>
              <a:pathLst>
                <a:path w="3186" h="1325" extrusionOk="0">
                  <a:moveTo>
                    <a:pt x="0" y="620"/>
                  </a:moveTo>
                  <a:lnTo>
                    <a:pt x="1421" y="0"/>
                  </a:lnTo>
                  <a:lnTo>
                    <a:pt x="3186" y="580"/>
                  </a:lnTo>
                  <a:lnTo>
                    <a:pt x="1769" y="1325"/>
                  </a:lnTo>
                  <a:lnTo>
                    <a:pt x="0" y="620"/>
                  </a:lnTo>
                  <a:close/>
                </a:path>
              </a:pathLst>
            </a:custGeom>
            <a:solidFill>
              <a:srgbClr val="C69698"/>
            </a:solidFill>
            <a:ln>
              <a:noFill/>
            </a:ln>
            <a:effectLst>
              <a:outerShdw blurRad="38100" dist="12700" dir="5400000" algn="ctr" rotWithShape="0">
                <a:srgbClr val="000000">
                  <a:alpha val="14900"/>
                </a:srgbClr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5" name="Google Shape;453;g1e3759b23d4_0_76">
              <a:extLst>
                <a:ext uri="{FF2B5EF4-FFF2-40B4-BE49-F238E27FC236}">
                  <a16:creationId xmlns:a16="http://schemas.microsoft.com/office/drawing/2014/main" id="{A3883680-40F5-D7BA-A6BB-658A0D687EAD}"/>
                </a:ext>
              </a:extLst>
            </p:cNvPr>
            <p:cNvSpPr/>
            <p:nvPr userDrawn="1"/>
          </p:nvSpPr>
          <p:spPr>
            <a:xfrm>
              <a:off x="5514800" y="5317420"/>
              <a:ext cx="1522351" cy="1175455"/>
            </a:xfrm>
            <a:custGeom>
              <a:avLst/>
              <a:gdLst/>
              <a:ahLst/>
              <a:cxnLst/>
              <a:rect l="l" t="t" r="r" b="b"/>
              <a:pathLst>
                <a:path w="1830" h="1413" extrusionOk="0">
                  <a:moveTo>
                    <a:pt x="1426" y="0"/>
                  </a:moveTo>
                  <a:lnTo>
                    <a:pt x="0" y="615"/>
                  </a:lnTo>
                  <a:lnTo>
                    <a:pt x="37" y="1413"/>
                  </a:lnTo>
                  <a:lnTo>
                    <a:pt x="1830" y="641"/>
                  </a:lnTo>
                  <a:lnTo>
                    <a:pt x="1426" y="0"/>
                  </a:lnTo>
                  <a:close/>
                </a:path>
              </a:pathLst>
            </a:custGeom>
            <a:solidFill>
              <a:srgbClr val="9F4D50"/>
            </a:solidFill>
            <a:ln>
              <a:noFill/>
            </a:ln>
            <a:effectLst>
              <a:outerShdw blurRad="38100" dist="12700" dir="5400000" algn="ctr" rotWithShape="0">
                <a:srgbClr val="000000">
                  <a:alpha val="14900"/>
                </a:srgbClr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6" name="Google Shape;454;g1e3759b23d4_0_76">
              <a:extLst>
                <a:ext uri="{FF2B5EF4-FFF2-40B4-BE49-F238E27FC236}">
                  <a16:creationId xmlns:a16="http://schemas.microsoft.com/office/drawing/2014/main" id="{274B1512-2100-9050-9ED7-956C9E2809F3}"/>
                </a:ext>
              </a:extLst>
            </p:cNvPr>
            <p:cNvSpPr/>
            <p:nvPr userDrawn="1"/>
          </p:nvSpPr>
          <p:spPr>
            <a:xfrm>
              <a:off x="3706538" y="5350696"/>
              <a:ext cx="1845123" cy="1142179"/>
            </a:xfrm>
            <a:custGeom>
              <a:avLst/>
              <a:gdLst/>
              <a:ahLst/>
              <a:cxnLst/>
              <a:rect l="l" t="t" r="r" b="b"/>
              <a:pathLst>
                <a:path w="2218" h="1373" extrusionOk="0">
                  <a:moveTo>
                    <a:pt x="2181" y="575"/>
                  </a:moveTo>
                  <a:lnTo>
                    <a:pt x="2218" y="1373"/>
                  </a:lnTo>
                  <a:lnTo>
                    <a:pt x="0" y="651"/>
                  </a:lnTo>
                  <a:lnTo>
                    <a:pt x="419" y="0"/>
                  </a:lnTo>
                  <a:lnTo>
                    <a:pt x="2181" y="575"/>
                  </a:lnTo>
                  <a:close/>
                </a:path>
              </a:pathLst>
            </a:custGeom>
            <a:solidFill>
              <a:srgbClr val="8C0005"/>
            </a:solidFill>
            <a:ln>
              <a:noFill/>
            </a:ln>
            <a:effectLst>
              <a:outerShdw blurRad="38100" dist="12700" dir="5400000" algn="ctr" rotWithShape="0">
                <a:srgbClr val="000000">
                  <a:alpha val="149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6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7" name="Google Shape;455;g1e3759b23d4_0_76">
              <a:extLst>
                <a:ext uri="{FF2B5EF4-FFF2-40B4-BE49-F238E27FC236}">
                  <a16:creationId xmlns:a16="http://schemas.microsoft.com/office/drawing/2014/main" id="{A34A7A26-DE6E-410E-1854-8A05D5DD48F3}"/>
                </a:ext>
              </a:extLst>
            </p:cNvPr>
            <p:cNvSpPr/>
            <p:nvPr userDrawn="1"/>
          </p:nvSpPr>
          <p:spPr>
            <a:xfrm>
              <a:off x="4471874" y="4266781"/>
              <a:ext cx="1827653" cy="647207"/>
            </a:xfrm>
            <a:custGeom>
              <a:avLst/>
              <a:gdLst/>
              <a:ahLst/>
              <a:cxnLst/>
              <a:rect l="l" t="t" r="r" b="b"/>
              <a:pathLst>
                <a:path w="2197" h="778" extrusionOk="0">
                  <a:moveTo>
                    <a:pt x="0" y="383"/>
                  </a:moveTo>
                  <a:lnTo>
                    <a:pt x="1005" y="0"/>
                  </a:lnTo>
                  <a:lnTo>
                    <a:pt x="2197" y="355"/>
                  </a:lnTo>
                  <a:lnTo>
                    <a:pt x="1213" y="778"/>
                  </a:lnTo>
                  <a:lnTo>
                    <a:pt x="0" y="383"/>
                  </a:lnTo>
                  <a:close/>
                </a:path>
              </a:pathLst>
            </a:custGeom>
            <a:solidFill>
              <a:srgbClr val="FFDBDD"/>
            </a:solidFill>
            <a:ln>
              <a:noFill/>
            </a:ln>
            <a:effectLst>
              <a:outerShdw blurRad="38100" dist="12700" dir="5400000" algn="ctr" rotWithShape="0">
                <a:srgbClr val="000000">
                  <a:alpha val="14900"/>
                </a:srgbClr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" name="Google Shape;456;g1e3759b23d4_0_76">
              <a:extLst>
                <a:ext uri="{FF2B5EF4-FFF2-40B4-BE49-F238E27FC236}">
                  <a16:creationId xmlns:a16="http://schemas.microsoft.com/office/drawing/2014/main" id="{D8F5814E-D1EE-E5C6-F19A-6EE35BBB5081}"/>
                </a:ext>
              </a:extLst>
            </p:cNvPr>
            <p:cNvSpPr/>
            <p:nvPr userDrawn="1"/>
          </p:nvSpPr>
          <p:spPr>
            <a:xfrm>
              <a:off x="5474870" y="4556018"/>
              <a:ext cx="1152994" cy="1014069"/>
            </a:xfrm>
            <a:custGeom>
              <a:avLst/>
              <a:gdLst/>
              <a:ahLst/>
              <a:cxnLst/>
              <a:rect l="l" t="t" r="r" b="b"/>
              <a:pathLst>
                <a:path w="1386" h="1219" extrusionOk="0">
                  <a:moveTo>
                    <a:pt x="984" y="0"/>
                  </a:moveTo>
                  <a:lnTo>
                    <a:pt x="0" y="423"/>
                  </a:lnTo>
                  <a:lnTo>
                    <a:pt x="38" y="1219"/>
                  </a:lnTo>
                  <a:lnTo>
                    <a:pt x="1386" y="636"/>
                  </a:lnTo>
                  <a:lnTo>
                    <a:pt x="984" y="0"/>
                  </a:lnTo>
                  <a:close/>
                </a:path>
              </a:pathLst>
            </a:custGeom>
            <a:solidFill>
              <a:srgbClr val="FF999C"/>
            </a:solidFill>
            <a:ln>
              <a:noFill/>
            </a:ln>
            <a:effectLst>
              <a:outerShdw blurRad="38100" dist="12700" dir="5400000" algn="ctr" rotWithShape="0">
                <a:srgbClr val="000000">
                  <a:alpha val="14900"/>
                </a:srgbClr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9" name="Google Shape;457;g1e3759b23d4_0_76">
              <a:extLst>
                <a:ext uri="{FF2B5EF4-FFF2-40B4-BE49-F238E27FC236}">
                  <a16:creationId xmlns:a16="http://schemas.microsoft.com/office/drawing/2014/main" id="{A24E60A8-7DFD-BC90-1237-369BF5B48AFB}"/>
                </a:ext>
              </a:extLst>
            </p:cNvPr>
            <p:cNvSpPr/>
            <p:nvPr userDrawn="1"/>
          </p:nvSpPr>
          <p:spPr>
            <a:xfrm>
              <a:off x="4127474" y="4579310"/>
              <a:ext cx="1385090" cy="990776"/>
            </a:xfrm>
            <a:custGeom>
              <a:avLst/>
              <a:gdLst/>
              <a:ahLst/>
              <a:cxnLst/>
              <a:rect l="l" t="t" r="r" b="b"/>
              <a:pathLst>
                <a:path w="1665" h="1191" extrusionOk="0">
                  <a:moveTo>
                    <a:pt x="1665" y="1191"/>
                  </a:moveTo>
                  <a:lnTo>
                    <a:pt x="1627" y="395"/>
                  </a:lnTo>
                  <a:lnTo>
                    <a:pt x="414" y="0"/>
                  </a:lnTo>
                  <a:lnTo>
                    <a:pt x="0" y="646"/>
                  </a:lnTo>
                  <a:lnTo>
                    <a:pt x="1665" y="1191"/>
                  </a:lnTo>
                  <a:close/>
                </a:path>
              </a:pathLst>
            </a:custGeom>
            <a:solidFill>
              <a:srgbClr val="D92027"/>
            </a:solidFill>
            <a:ln>
              <a:noFill/>
            </a:ln>
            <a:effectLst>
              <a:outerShdw blurRad="38100" dist="12700" dir="5400000" algn="ctr" rotWithShape="0">
                <a:srgbClr val="000000">
                  <a:alpha val="149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8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0" name="Google Shape;458;g1e3759b23d4_0_76">
              <a:extLst>
                <a:ext uri="{FF2B5EF4-FFF2-40B4-BE49-F238E27FC236}">
                  <a16:creationId xmlns:a16="http://schemas.microsoft.com/office/drawing/2014/main" id="{E3141DE0-BD90-BAA2-7052-217D16B7B543}"/>
                </a:ext>
              </a:extLst>
            </p:cNvPr>
            <p:cNvSpPr/>
            <p:nvPr userDrawn="1"/>
          </p:nvSpPr>
          <p:spPr>
            <a:xfrm>
              <a:off x="4898633" y="3647947"/>
              <a:ext cx="987449" cy="425094"/>
            </a:xfrm>
            <a:custGeom>
              <a:avLst/>
              <a:gdLst/>
              <a:ahLst/>
              <a:cxnLst/>
              <a:rect l="l" t="t" r="r" b="b"/>
              <a:pathLst>
                <a:path w="1187" h="511" extrusionOk="0">
                  <a:moveTo>
                    <a:pt x="0" y="206"/>
                  </a:moveTo>
                  <a:lnTo>
                    <a:pt x="513" y="0"/>
                  </a:lnTo>
                  <a:lnTo>
                    <a:pt x="1187" y="194"/>
                  </a:lnTo>
                  <a:lnTo>
                    <a:pt x="662" y="511"/>
                  </a:lnTo>
                  <a:lnTo>
                    <a:pt x="0" y="206"/>
                  </a:lnTo>
                  <a:close/>
                </a:path>
              </a:pathLst>
            </a:custGeom>
            <a:solidFill>
              <a:srgbClr val="C69698"/>
            </a:solidFill>
            <a:ln>
              <a:noFill/>
            </a:ln>
            <a:effectLst>
              <a:outerShdw blurRad="38100" dist="12700" dir="5400000" algn="ctr" rotWithShape="0">
                <a:srgbClr val="000000">
                  <a:alpha val="14900"/>
                </a:srgbClr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1" name="Google Shape;459;g1e3759b23d4_0_76">
              <a:extLst>
                <a:ext uri="{FF2B5EF4-FFF2-40B4-BE49-F238E27FC236}">
                  <a16:creationId xmlns:a16="http://schemas.microsoft.com/office/drawing/2014/main" id="{1E5BC9C8-1438-185E-3A47-6E2EFF4C88DE}"/>
                </a:ext>
              </a:extLst>
            </p:cNvPr>
            <p:cNvSpPr/>
            <p:nvPr userDrawn="1"/>
          </p:nvSpPr>
          <p:spPr>
            <a:xfrm>
              <a:off x="5437435" y="3809333"/>
              <a:ext cx="777813" cy="858506"/>
            </a:xfrm>
            <a:custGeom>
              <a:avLst/>
              <a:gdLst/>
              <a:ahLst/>
              <a:cxnLst/>
              <a:rect l="l" t="t" r="r" b="b"/>
              <a:pathLst>
                <a:path w="935" h="1032" extrusionOk="0">
                  <a:moveTo>
                    <a:pt x="532" y="0"/>
                  </a:moveTo>
                  <a:lnTo>
                    <a:pt x="0" y="230"/>
                  </a:lnTo>
                  <a:lnTo>
                    <a:pt x="38" y="1032"/>
                  </a:lnTo>
                  <a:lnTo>
                    <a:pt x="935" y="646"/>
                  </a:lnTo>
                  <a:lnTo>
                    <a:pt x="532" y="0"/>
                  </a:lnTo>
                  <a:close/>
                </a:path>
              </a:pathLst>
            </a:custGeom>
            <a:solidFill>
              <a:srgbClr val="9F4D50"/>
            </a:solidFill>
            <a:ln>
              <a:noFill/>
            </a:ln>
            <a:effectLst>
              <a:outerShdw blurRad="38100" dist="12700" dir="5400000" algn="ctr" rotWithShape="0">
                <a:srgbClr val="000000">
                  <a:alpha val="14900"/>
                </a:srgbClr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2" name="Google Shape;460;g1e3759b23d4_0_76">
              <a:extLst>
                <a:ext uri="{FF2B5EF4-FFF2-40B4-BE49-F238E27FC236}">
                  <a16:creationId xmlns:a16="http://schemas.microsoft.com/office/drawing/2014/main" id="{481079C1-D75A-3949-7596-1DC65248C69D}"/>
                </a:ext>
              </a:extLst>
            </p:cNvPr>
            <p:cNvSpPr/>
            <p:nvPr userDrawn="1"/>
          </p:nvSpPr>
          <p:spPr>
            <a:xfrm>
              <a:off x="4550904" y="3819316"/>
              <a:ext cx="924225" cy="848524"/>
            </a:xfrm>
            <a:custGeom>
              <a:avLst/>
              <a:gdLst/>
              <a:ahLst/>
              <a:cxnLst/>
              <a:rect l="l" t="t" r="r" b="b"/>
              <a:pathLst>
                <a:path w="1111" h="1020" extrusionOk="0">
                  <a:moveTo>
                    <a:pt x="1111" y="1020"/>
                  </a:moveTo>
                  <a:lnTo>
                    <a:pt x="1076" y="215"/>
                  </a:lnTo>
                  <a:lnTo>
                    <a:pt x="418" y="0"/>
                  </a:lnTo>
                  <a:lnTo>
                    <a:pt x="0" y="655"/>
                  </a:lnTo>
                  <a:lnTo>
                    <a:pt x="1111" y="1020"/>
                  </a:lnTo>
                  <a:close/>
                </a:path>
              </a:pathLst>
            </a:custGeom>
            <a:solidFill>
              <a:srgbClr val="8C0005"/>
            </a:solidFill>
            <a:ln>
              <a:noFill/>
            </a:ln>
            <a:effectLst>
              <a:outerShdw blurRad="38100" dist="12700" dir="5400000" algn="ctr" rotWithShape="0">
                <a:srgbClr val="000000">
                  <a:alpha val="149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3" name="Google Shape;461;g1e3759b23d4_0_76">
              <a:extLst>
                <a:ext uri="{FF2B5EF4-FFF2-40B4-BE49-F238E27FC236}">
                  <a16:creationId xmlns:a16="http://schemas.microsoft.com/office/drawing/2014/main" id="{A146312A-4913-B37B-2F22-9B5EA58B2D54}"/>
                </a:ext>
              </a:extLst>
            </p:cNvPr>
            <p:cNvSpPr/>
            <p:nvPr userDrawn="1"/>
          </p:nvSpPr>
          <p:spPr>
            <a:xfrm>
              <a:off x="5396989" y="2989944"/>
              <a:ext cx="410972" cy="813623"/>
            </a:xfrm>
            <a:custGeom>
              <a:avLst/>
              <a:gdLst/>
              <a:ahLst/>
              <a:cxnLst/>
              <a:rect l="l" t="t" r="r" b="b"/>
              <a:pathLst>
                <a:path w="494" h="978" extrusionOk="0">
                  <a:moveTo>
                    <a:pt x="0" y="0"/>
                  </a:moveTo>
                  <a:lnTo>
                    <a:pt x="45" y="978"/>
                  </a:lnTo>
                  <a:lnTo>
                    <a:pt x="494" y="7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9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4" name="Google Shape;462;g1e3759b23d4_0_76">
              <a:extLst>
                <a:ext uri="{FF2B5EF4-FFF2-40B4-BE49-F238E27FC236}">
                  <a16:creationId xmlns:a16="http://schemas.microsoft.com/office/drawing/2014/main" id="{54FB4326-50D5-1EFD-2260-8FC09776B530}"/>
                </a:ext>
              </a:extLst>
            </p:cNvPr>
            <p:cNvSpPr/>
            <p:nvPr userDrawn="1"/>
          </p:nvSpPr>
          <p:spPr>
            <a:xfrm>
              <a:off x="4974826" y="2989944"/>
              <a:ext cx="460886" cy="811127"/>
            </a:xfrm>
            <a:custGeom>
              <a:avLst/>
              <a:gdLst/>
              <a:ahLst/>
              <a:cxnLst/>
              <a:rect l="l" t="t" r="r" b="b"/>
              <a:pathLst>
                <a:path w="554" h="975" extrusionOk="0">
                  <a:moveTo>
                    <a:pt x="554" y="975"/>
                  </a:moveTo>
                  <a:lnTo>
                    <a:pt x="0" y="793"/>
                  </a:lnTo>
                  <a:lnTo>
                    <a:pt x="509" y="0"/>
                  </a:lnTo>
                  <a:lnTo>
                    <a:pt x="554" y="975"/>
                  </a:lnTo>
                  <a:close/>
                </a:path>
              </a:pathLst>
            </a:custGeom>
            <a:solidFill>
              <a:srgbClr val="D92027"/>
            </a:solidFill>
            <a:ln>
              <a:noFill/>
            </a:ln>
          </p:spPr>
          <p:txBody>
            <a:bodyPr spcFirstLastPara="1" wrap="square" lIns="91425" tIns="91425" rIns="0" bIns="182875" anchor="b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sp>
        <p:nvSpPr>
          <p:cNvPr id="46" name="Google Shape;445;g24b3bc8104e_0_2">
            <a:extLst>
              <a:ext uri="{FF2B5EF4-FFF2-40B4-BE49-F238E27FC236}">
                <a16:creationId xmlns:a16="http://schemas.microsoft.com/office/drawing/2014/main" id="{67040497-D101-BE10-245D-63EA74872A53}"/>
              </a:ext>
            </a:extLst>
          </p:cNvPr>
          <p:cNvSpPr txBox="1"/>
          <p:nvPr userDrawn="1"/>
        </p:nvSpPr>
        <p:spPr>
          <a:xfrm>
            <a:off x="5867564" y="2376691"/>
            <a:ext cx="4530436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0" dirty="0">
                <a:solidFill>
                  <a:srgbClr val="000000"/>
                </a:solidFill>
                <a:latin typeface="Chivo"/>
                <a:ea typeface="Chivo"/>
                <a:cs typeface="Chivo"/>
                <a:sym typeface="Chivo"/>
              </a:rPr>
              <a:t>There are many Ipsum, but the some believable. have suffered</a:t>
            </a:r>
            <a:endParaRPr sz="1000" dirty="0">
              <a:solidFill>
                <a:srgbClr val="000000"/>
              </a:solidFill>
              <a:latin typeface="Chivo"/>
              <a:ea typeface="Chivo"/>
              <a:cs typeface="Chivo"/>
              <a:sym typeface="Chivo"/>
            </a:endParaRPr>
          </a:p>
        </p:txBody>
      </p:sp>
      <p:sp>
        <p:nvSpPr>
          <p:cNvPr id="47" name="Google Shape;445;g24b3bc8104e_0_2">
            <a:extLst>
              <a:ext uri="{FF2B5EF4-FFF2-40B4-BE49-F238E27FC236}">
                <a16:creationId xmlns:a16="http://schemas.microsoft.com/office/drawing/2014/main" id="{F5D2CC46-2910-5D2D-A6A1-B18BB3086059}"/>
              </a:ext>
            </a:extLst>
          </p:cNvPr>
          <p:cNvSpPr txBox="1"/>
          <p:nvPr userDrawn="1"/>
        </p:nvSpPr>
        <p:spPr>
          <a:xfrm>
            <a:off x="5867564" y="3056104"/>
            <a:ext cx="4530436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0" dirty="0">
                <a:solidFill>
                  <a:srgbClr val="000000"/>
                </a:solidFill>
                <a:latin typeface="Chivo"/>
                <a:ea typeface="Chivo"/>
                <a:cs typeface="Chivo"/>
                <a:sym typeface="Chivo"/>
              </a:rPr>
              <a:t>There are many Ipsum, but the some believable. have suffered</a:t>
            </a:r>
            <a:endParaRPr sz="1000" dirty="0">
              <a:solidFill>
                <a:srgbClr val="000000"/>
              </a:solidFill>
              <a:latin typeface="Chivo"/>
              <a:ea typeface="Chivo"/>
              <a:cs typeface="Chivo"/>
              <a:sym typeface="Chivo"/>
            </a:endParaRPr>
          </a:p>
        </p:txBody>
      </p:sp>
      <p:sp>
        <p:nvSpPr>
          <p:cNvPr id="48" name="Google Shape;445;g24b3bc8104e_0_2">
            <a:extLst>
              <a:ext uri="{FF2B5EF4-FFF2-40B4-BE49-F238E27FC236}">
                <a16:creationId xmlns:a16="http://schemas.microsoft.com/office/drawing/2014/main" id="{C7EB8093-91C6-FC45-0BF1-E9D044C645F5}"/>
              </a:ext>
            </a:extLst>
          </p:cNvPr>
          <p:cNvSpPr txBox="1"/>
          <p:nvPr userDrawn="1"/>
        </p:nvSpPr>
        <p:spPr>
          <a:xfrm>
            <a:off x="5867564" y="3828252"/>
            <a:ext cx="4530436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0" dirty="0">
                <a:solidFill>
                  <a:srgbClr val="000000"/>
                </a:solidFill>
                <a:latin typeface="Chivo"/>
                <a:ea typeface="Chivo"/>
                <a:cs typeface="Chivo"/>
                <a:sym typeface="Chivo"/>
              </a:rPr>
              <a:t>There are many Ipsum, but the some believable. have suffered</a:t>
            </a:r>
            <a:endParaRPr sz="1000" dirty="0">
              <a:solidFill>
                <a:srgbClr val="000000"/>
              </a:solidFill>
              <a:latin typeface="Chivo"/>
              <a:ea typeface="Chivo"/>
              <a:cs typeface="Chivo"/>
              <a:sym typeface="Chivo"/>
            </a:endParaRPr>
          </a:p>
        </p:txBody>
      </p:sp>
      <p:sp>
        <p:nvSpPr>
          <p:cNvPr id="49" name="Google Shape;445;g24b3bc8104e_0_2">
            <a:extLst>
              <a:ext uri="{FF2B5EF4-FFF2-40B4-BE49-F238E27FC236}">
                <a16:creationId xmlns:a16="http://schemas.microsoft.com/office/drawing/2014/main" id="{C1BD11F3-30C7-0B7E-7B5A-8CDFCFBCF858}"/>
              </a:ext>
            </a:extLst>
          </p:cNvPr>
          <p:cNvSpPr txBox="1"/>
          <p:nvPr userDrawn="1"/>
        </p:nvSpPr>
        <p:spPr>
          <a:xfrm>
            <a:off x="5867564" y="4522940"/>
            <a:ext cx="4530436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0" dirty="0">
                <a:solidFill>
                  <a:srgbClr val="000000"/>
                </a:solidFill>
                <a:latin typeface="Chivo"/>
                <a:ea typeface="Chivo"/>
                <a:cs typeface="Chivo"/>
                <a:sym typeface="Chivo"/>
              </a:rPr>
              <a:t>There are many Ipsum, but the some believable. have suffered</a:t>
            </a:r>
            <a:endParaRPr sz="1000" dirty="0">
              <a:solidFill>
                <a:srgbClr val="000000"/>
              </a:solidFill>
              <a:latin typeface="Chivo"/>
              <a:ea typeface="Chivo"/>
              <a:cs typeface="Chivo"/>
              <a:sym typeface="Chivo"/>
            </a:endParaRPr>
          </a:p>
        </p:txBody>
      </p:sp>
    </p:spTree>
    <p:extLst>
      <p:ext uri="{BB962C8B-B14F-4D97-AF65-F5344CB8AC3E}">
        <p14:creationId xmlns:p14="http://schemas.microsoft.com/office/powerpoint/2010/main" val="32528407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6DD834-18DF-F8D3-D4DD-027904A91B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5917A-6143-42A5-A06A-FFC4630B47D5}" type="slidenum">
              <a:rPr lang="en-GB" smtClean="0"/>
              <a:t>‹#›</a:t>
            </a:fld>
            <a:endParaRPr lang="en-GB"/>
          </a:p>
        </p:txBody>
      </p:sp>
      <p:sp>
        <p:nvSpPr>
          <p:cNvPr id="4" name="Google Shape;327;p6">
            <a:extLst>
              <a:ext uri="{FF2B5EF4-FFF2-40B4-BE49-F238E27FC236}">
                <a16:creationId xmlns:a16="http://schemas.microsoft.com/office/drawing/2014/main" id="{96A83E6E-74C1-21B3-0807-0EA1582E37BC}"/>
              </a:ext>
            </a:extLst>
          </p:cNvPr>
          <p:cNvSpPr/>
          <p:nvPr userDrawn="1"/>
        </p:nvSpPr>
        <p:spPr>
          <a:xfrm>
            <a:off x="9051000" y="-7825"/>
            <a:ext cx="3142200" cy="6858000"/>
          </a:xfrm>
          <a:prstGeom prst="rect">
            <a:avLst/>
          </a:prstGeom>
          <a:solidFill>
            <a:srgbClr val="D719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328;p6">
            <a:extLst>
              <a:ext uri="{FF2B5EF4-FFF2-40B4-BE49-F238E27FC236}">
                <a16:creationId xmlns:a16="http://schemas.microsoft.com/office/drawing/2014/main" id="{46494EDF-BCFC-B693-D540-D8D9270299D7}"/>
              </a:ext>
            </a:extLst>
          </p:cNvPr>
          <p:cNvSpPr/>
          <p:nvPr userDrawn="1"/>
        </p:nvSpPr>
        <p:spPr>
          <a:xfrm>
            <a:off x="0" y="2636250"/>
            <a:ext cx="9138000" cy="1585500"/>
          </a:xfrm>
          <a:prstGeom prst="round1Rect">
            <a:avLst>
              <a:gd name="adj" fmla="val 6945"/>
            </a:avLst>
          </a:prstGeom>
          <a:solidFill>
            <a:srgbClr val="E7E6E6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329;p6">
            <a:extLst>
              <a:ext uri="{FF2B5EF4-FFF2-40B4-BE49-F238E27FC236}">
                <a16:creationId xmlns:a16="http://schemas.microsoft.com/office/drawing/2014/main" id="{C753186C-85B1-7D46-9080-A155AC19C2E3}"/>
              </a:ext>
            </a:extLst>
          </p:cNvPr>
          <p:cNvSpPr/>
          <p:nvPr userDrawn="1"/>
        </p:nvSpPr>
        <p:spPr>
          <a:xfrm>
            <a:off x="3740726" y="589675"/>
            <a:ext cx="7817273" cy="5652900"/>
          </a:xfrm>
          <a:prstGeom prst="roundRect">
            <a:avLst>
              <a:gd name="adj" fmla="val 7147"/>
            </a:avLst>
          </a:prstGeom>
          <a:solidFill>
            <a:srgbClr val="FFFFFF"/>
          </a:solidFill>
          <a:ln>
            <a:noFill/>
          </a:ln>
          <a:effectLst>
            <a:outerShdw blurRad="190500" sx="102000" sy="102000" algn="ctr" rotWithShape="0">
              <a:srgbClr val="000000">
                <a:alpha val="902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endParaRPr sz="4500" b="1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C5EA917-89F9-ED7C-069C-77AF5E42F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178" y="2965440"/>
            <a:ext cx="3416989" cy="92712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D7192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46913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394;p11">
            <a:extLst>
              <a:ext uri="{FF2B5EF4-FFF2-40B4-BE49-F238E27FC236}">
                <a16:creationId xmlns:a16="http://schemas.microsoft.com/office/drawing/2014/main" id="{83374FE2-3C23-53B9-1680-539B5D0AB03F}"/>
              </a:ext>
            </a:extLst>
          </p:cNvPr>
          <p:cNvSpPr/>
          <p:nvPr userDrawn="1"/>
        </p:nvSpPr>
        <p:spPr>
          <a:xfrm rot="5400000" flipH="1">
            <a:off x="-851075" y="861050"/>
            <a:ext cx="6838200" cy="5136000"/>
          </a:xfrm>
          <a:prstGeom prst="round2SameRect">
            <a:avLst>
              <a:gd name="adj1" fmla="val 9214"/>
              <a:gd name="adj2" fmla="val 0"/>
            </a:avLst>
          </a:prstGeom>
          <a:solidFill>
            <a:srgbClr val="D92027"/>
          </a:solidFill>
          <a:ln>
            <a:noFill/>
          </a:ln>
          <a:effectLst>
            <a:outerShdw blurRad="185738" dist="85725" algn="bl" rotWithShape="0">
              <a:srgbClr val="000000">
                <a:alpha val="298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nl-NL"/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" name="Google Shape;395;p11">
            <a:extLst>
              <a:ext uri="{FF2B5EF4-FFF2-40B4-BE49-F238E27FC236}">
                <a16:creationId xmlns:a16="http://schemas.microsoft.com/office/drawing/2014/main" id="{A1D27E87-8833-F408-D0CB-969FDF004810}"/>
              </a:ext>
            </a:extLst>
          </p:cNvPr>
          <p:cNvPicPr preferRelativeResize="0"/>
          <p:nvPr userDrawn="1"/>
        </p:nvPicPr>
        <p:blipFill rotWithShape="1">
          <a:blip r:embed="rId2">
            <a:alphaModFix amt="17000"/>
          </a:blip>
          <a:srcRect l="50305"/>
          <a:stretch/>
        </p:blipFill>
        <p:spPr>
          <a:xfrm>
            <a:off x="3824" y="67555"/>
            <a:ext cx="4008101" cy="67442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03F82C-1D15-70AA-A534-576F8AF1515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5917A-6143-42A5-A06A-FFC4630B47D5}" type="slidenum">
              <a:rPr lang="en-GB" smtClean="0"/>
              <a:t>‹#›</a:t>
            </a:fld>
            <a:endParaRPr lang="en-GB"/>
          </a:p>
        </p:txBody>
      </p:sp>
      <p:sp>
        <p:nvSpPr>
          <p:cNvPr id="4" name="Google Shape;392;p11">
            <a:extLst>
              <a:ext uri="{FF2B5EF4-FFF2-40B4-BE49-F238E27FC236}">
                <a16:creationId xmlns:a16="http://schemas.microsoft.com/office/drawing/2014/main" id="{5E59E3E6-4617-0711-90FC-AE800A2CDEED}"/>
              </a:ext>
            </a:extLst>
          </p:cNvPr>
          <p:cNvSpPr/>
          <p:nvPr userDrawn="1"/>
        </p:nvSpPr>
        <p:spPr>
          <a:xfrm flipH="1">
            <a:off x="6606075" y="5706685"/>
            <a:ext cx="1616700" cy="435300"/>
          </a:xfrm>
          <a:prstGeom prst="homePlate">
            <a:avLst>
              <a:gd name="adj" fmla="val 43745"/>
            </a:avLst>
          </a:prstGeom>
          <a:solidFill>
            <a:srgbClr val="F4CCCC"/>
          </a:solidFill>
          <a:ln>
            <a:noFill/>
          </a:ln>
        </p:spPr>
        <p:txBody>
          <a:bodyPr spcFirstLastPara="1" wrap="square" lIns="0" tIns="34275" rIns="0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5" name="Google Shape;393;p11">
            <a:extLst>
              <a:ext uri="{FF2B5EF4-FFF2-40B4-BE49-F238E27FC236}">
                <a16:creationId xmlns:a16="http://schemas.microsoft.com/office/drawing/2014/main" id="{B6756EBF-CF40-1FAF-2681-1DD124400357}"/>
              </a:ext>
            </a:extLst>
          </p:cNvPr>
          <p:cNvSpPr/>
          <p:nvPr userDrawn="1"/>
        </p:nvSpPr>
        <p:spPr>
          <a:xfrm flipH="1">
            <a:off x="6734625" y="5603813"/>
            <a:ext cx="4435200" cy="641100"/>
          </a:xfrm>
          <a:prstGeom prst="roundRect">
            <a:avLst>
              <a:gd name="adj" fmla="val 50000"/>
            </a:avLst>
          </a:prstGeom>
          <a:solidFill>
            <a:srgbClr val="EA9999"/>
          </a:solidFill>
          <a:ln w="381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34275" rIns="27432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endParaRPr sz="1500">
              <a:solidFill>
                <a:srgbClr val="FFFFFF"/>
              </a:solidFill>
              <a:latin typeface="Chivo"/>
              <a:ea typeface="Chivo"/>
              <a:cs typeface="Chivo"/>
              <a:sym typeface="Chivo"/>
            </a:endParaRPr>
          </a:p>
        </p:txBody>
      </p:sp>
      <p:cxnSp>
        <p:nvCxnSpPr>
          <p:cNvPr id="8" name="Google Shape;397;p11">
            <a:extLst>
              <a:ext uri="{FF2B5EF4-FFF2-40B4-BE49-F238E27FC236}">
                <a16:creationId xmlns:a16="http://schemas.microsoft.com/office/drawing/2014/main" id="{CD11473E-6BE6-6853-1817-953DEB22B08F}"/>
              </a:ext>
            </a:extLst>
          </p:cNvPr>
          <p:cNvCxnSpPr/>
          <p:nvPr userDrawn="1"/>
        </p:nvCxnSpPr>
        <p:spPr>
          <a:xfrm>
            <a:off x="6423356" y="933605"/>
            <a:ext cx="0" cy="5012100"/>
          </a:xfrm>
          <a:prstGeom prst="straightConnector1">
            <a:avLst/>
          </a:prstGeom>
          <a:noFill/>
          <a:ln w="9525" cap="flat" cmpd="sng">
            <a:solidFill>
              <a:srgbClr val="D71424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" name="Google Shape;398;p11">
            <a:extLst>
              <a:ext uri="{FF2B5EF4-FFF2-40B4-BE49-F238E27FC236}">
                <a16:creationId xmlns:a16="http://schemas.microsoft.com/office/drawing/2014/main" id="{A8E797DE-D9A9-9E24-2A4B-6525BDE760E1}"/>
              </a:ext>
            </a:extLst>
          </p:cNvPr>
          <p:cNvSpPr/>
          <p:nvPr userDrawn="1"/>
        </p:nvSpPr>
        <p:spPr>
          <a:xfrm>
            <a:off x="6349682" y="1567364"/>
            <a:ext cx="132600" cy="132600"/>
          </a:xfrm>
          <a:prstGeom prst="ellipse">
            <a:avLst/>
          </a:prstGeom>
          <a:solidFill>
            <a:srgbClr val="EA9999"/>
          </a:solidFill>
          <a:ln w="28575" cap="flat" cmpd="sng">
            <a:solidFill>
              <a:srgbClr val="D61B1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399;p11">
            <a:extLst>
              <a:ext uri="{FF2B5EF4-FFF2-40B4-BE49-F238E27FC236}">
                <a16:creationId xmlns:a16="http://schemas.microsoft.com/office/drawing/2014/main" id="{5A6E8C89-93AD-ADFE-8EB5-904387B3EA11}"/>
              </a:ext>
            </a:extLst>
          </p:cNvPr>
          <p:cNvSpPr/>
          <p:nvPr userDrawn="1"/>
        </p:nvSpPr>
        <p:spPr>
          <a:xfrm>
            <a:off x="6349682" y="2267300"/>
            <a:ext cx="132600" cy="132600"/>
          </a:xfrm>
          <a:prstGeom prst="ellipse">
            <a:avLst/>
          </a:prstGeom>
          <a:solidFill>
            <a:srgbClr val="D61B1E"/>
          </a:solidFill>
          <a:ln w="28575" cap="flat" cmpd="sng">
            <a:solidFill>
              <a:srgbClr val="D61B1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400;p11">
            <a:extLst>
              <a:ext uri="{FF2B5EF4-FFF2-40B4-BE49-F238E27FC236}">
                <a16:creationId xmlns:a16="http://schemas.microsoft.com/office/drawing/2014/main" id="{27448E1F-8E5A-C687-5838-4D34C4750FE9}"/>
              </a:ext>
            </a:extLst>
          </p:cNvPr>
          <p:cNvSpPr/>
          <p:nvPr userDrawn="1"/>
        </p:nvSpPr>
        <p:spPr>
          <a:xfrm>
            <a:off x="6349682" y="867403"/>
            <a:ext cx="132600" cy="132600"/>
          </a:xfrm>
          <a:prstGeom prst="ellipse">
            <a:avLst/>
          </a:prstGeom>
          <a:solidFill>
            <a:srgbClr val="D61B1E"/>
          </a:solidFill>
          <a:ln w="28575" cap="flat" cmpd="sng">
            <a:solidFill>
              <a:srgbClr val="D61B1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401;p11">
            <a:extLst>
              <a:ext uri="{FF2B5EF4-FFF2-40B4-BE49-F238E27FC236}">
                <a16:creationId xmlns:a16="http://schemas.microsoft.com/office/drawing/2014/main" id="{6F074EA2-C752-EDAC-6D4A-D2BA8B50E7F0}"/>
              </a:ext>
            </a:extLst>
          </p:cNvPr>
          <p:cNvSpPr/>
          <p:nvPr userDrawn="1"/>
        </p:nvSpPr>
        <p:spPr>
          <a:xfrm>
            <a:off x="6357056" y="2998861"/>
            <a:ext cx="132600" cy="132600"/>
          </a:xfrm>
          <a:prstGeom prst="ellipse">
            <a:avLst/>
          </a:prstGeom>
          <a:solidFill>
            <a:srgbClr val="EA9999"/>
          </a:solidFill>
          <a:ln w="28575" cap="flat" cmpd="sng">
            <a:solidFill>
              <a:srgbClr val="D61B1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402;p11">
            <a:extLst>
              <a:ext uri="{FF2B5EF4-FFF2-40B4-BE49-F238E27FC236}">
                <a16:creationId xmlns:a16="http://schemas.microsoft.com/office/drawing/2014/main" id="{960730E4-E23E-C98E-5660-A2820673425F}"/>
              </a:ext>
            </a:extLst>
          </p:cNvPr>
          <p:cNvSpPr/>
          <p:nvPr userDrawn="1"/>
        </p:nvSpPr>
        <p:spPr>
          <a:xfrm>
            <a:off x="6357056" y="3667222"/>
            <a:ext cx="132600" cy="132600"/>
          </a:xfrm>
          <a:prstGeom prst="ellipse">
            <a:avLst/>
          </a:prstGeom>
          <a:solidFill>
            <a:srgbClr val="D61B1E"/>
          </a:solidFill>
          <a:ln w="28575" cap="flat" cmpd="sng">
            <a:solidFill>
              <a:srgbClr val="D61B1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403;p11">
            <a:extLst>
              <a:ext uri="{FF2B5EF4-FFF2-40B4-BE49-F238E27FC236}">
                <a16:creationId xmlns:a16="http://schemas.microsoft.com/office/drawing/2014/main" id="{C4B8255B-3D6E-55C1-517F-24209CCB65AF}"/>
              </a:ext>
            </a:extLst>
          </p:cNvPr>
          <p:cNvSpPr/>
          <p:nvPr userDrawn="1"/>
        </p:nvSpPr>
        <p:spPr>
          <a:xfrm>
            <a:off x="6357056" y="4402583"/>
            <a:ext cx="132600" cy="132600"/>
          </a:xfrm>
          <a:prstGeom prst="ellipse">
            <a:avLst/>
          </a:prstGeom>
          <a:solidFill>
            <a:srgbClr val="EA9999"/>
          </a:solidFill>
          <a:ln w="28575" cap="flat" cmpd="sng">
            <a:solidFill>
              <a:srgbClr val="D61B1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404;p11">
            <a:extLst>
              <a:ext uri="{FF2B5EF4-FFF2-40B4-BE49-F238E27FC236}">
                <a16:creationId xmlns:a16="http://schemas.microsoft.com/office/drawing/2014/main" id="{D4B65D3A-E61F-070C-E3B0-D354646EF805}"/>
              </a:ext>
            </a:extLst>
          </p:cNvPr>
          <p:cNvSpPr/>
          <p:nvPr userDrawn="1"/>
        </p:nvSpPr>
        <p:spPr>
          <a:xfrm>
            <a:off x="6349682" y="5130319"/>
            <a:ext cx="132600" cy="132600"/>
          </a:xfrm>
          <a:prstGeom prst="ellipse">
            <a:avLst/>
          </a:prstGeom>
          <a:solidFill>
            <a:srgbClr val="D61B1E"/>
          </a:solidFill>
          <a:ln w="28575" cap="flat" cmpd="sng">
            <a:solidFill>
              <a:srgbClr val="D61B1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405;p11">
            <a:extLst>
              <a:ext uri="{FF2B5EF4-FFF2-40B4-BE49-F238E27FC236}">
                <a16:creationId xmlns:a16="http://schemas.microsoft.com/office/drawing/2014/main" id="{826EAC32-BFB1-F5F7-C259-14B04278595A}"/>
              </a:ext>
            </a:extLst>
          </p:cNvPr>
          <p:cNvSpPr/>
          <p:nvPr userDrawn="1"/>
        </p:nvSpPr>
        <p:spPr>
          <a:xfrm>
            <a:off x="6357056" y="5858030"/>
            <a:ext cx="132600" cy="132600"/>
          </a:xfrm>
          <a:prstGeom prst="ellipse">
            <a:avLst/>
          </a:prstGeom>
          <a:solidFill>
            <a:srgbClr val="EA9999"/>
          </a:solidFill>
          <a:ln w="28575" cap="flat" cmpd="sng">
            <a:solidFill>
              <a:srgbClr val="D61B1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" name="Google Shape;406;p11">
            <a:extLst>
              <a:ext uri="{FF2B5EF4-FFF2-40B4-BE49-F238E27FC236}">
                <a16:creationId xmlns:a16="http://schemas.microsoft.com/office/drawing/2014/main" id="{E730590E-B0E1-A89B-EAD5-B6225F6CBF16}"/>
              </a:ext>
            </a:extLst>
          </p:cNvPr>
          <p:cNvCxnSpPr/>
          <p:nvPr userDrawn="1"/>
        </p:nvCxnSpPr>
        <p:spPr>
          <a:xfrm>
            <a:off x="1415290" y="3065197"/>
            <a:ext cx="23052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" name="Google Shape;407;p11">
            <a:extLst>
              <a:ext uri="{FF2B5EF4-FFF2-40B4-BE49-F238E27FC236}">
                <a16:creationId xmlns:a16="http://schemas.microsoft.com/office/drawing/2014/main" id="{CE28F4B9-B018-0822-D1E5-48390CFD1466}"/>
              </a:ext>
            </a:extLst>
          </p:cNvPr>
          <p:cNvSpPr/>
          <p:nvPr userDrawn="1"/>
        </p:nvSpPr>
        <p:spPr>
          <a:xfrm flipH="1">
            <a:off x="6606075" y="716060"/>
            <a:ext cx="1616700" cy="435300"/>
          </a:xfrm>
          <a:prstGeom prst="homePlate">
            <a:avLst>
              <a:gd name="adj" fmla="val 43745"/>
            </a:avLst>
          </a:prstGeom>
          <a:solidFill>
            <a:srgbClr val="F4CCCC"/>
          </a:solidFill>
          <a:ln>
            <a:noFill/>
          </a:ln>
        </p:spPr>
        <p:txBody>
          <a:bodyPr spcFirstLastPara="1" wrap="square" lIns="0" tIns="34275" rIns="0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9" name="Google Shape;408;p11">
            <a:extLst>
              <a:ext uri="{FF2B5EF4-FFF2-40B4-BE49-F238E27FC236}">
                <a16:creationId xmlns:a16="http://schemas.microsoft.com/office/drawing/2014/main" id="{F44477D5-7553-5B53-3032-475F49A11BDE}"/>
              </a:ext>
            </a:extLst>
          </p:cNvPr>
          <p:cNvSpPr/>
          <p:nvPr userDrawn="1"/>
        </p:nvSpPr>
        <p:spPr>
          <a:xfrm flipH="1">
            <a:off x="6734625" y="613188"/>
            <a:ext cx="4435200" cy="641100"/>
          </a:xfrm>
          <a:prstGeom prst="roundRect">
            <a:avLst>
              <a:gd name="adj" fmla="val 50000"/>
            </a:avLst>
          </a:prstGeom>
          <a:solidFill>
            <a:srgbClr val="D71920"/>
          </a:solidFill>
          <a:ln w="381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34275" rIns="27432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endParaRPr sz="1500">
              <a:solidFill>
                <a:srgbClr val="FFFFFF"/>
              </a:solidFill>
              <a:latin typeface="Chivo"/>
              <a:ea typeface="Chivo"/>
              <a:cs typeface="Chivo"/>
              <a:sym typeface="Chivo"/>
            </a:endParaRPr>
          </a:p>
        </p:txBody>
      </p:sp>
      <p:sp>
        <p:nvSpPr>
          <p:cNvPr id="20" name="Google Shape;409;p11">
            <a:extLst>
              <a:ext uri="{FF2B5EF4-FFF2-40B4-BE49-F238E27FC236}">
                <a16:creationId xmlns:a16="http://schemas.microsoft.com/office/drawing/2014/main" id="{A966EB6A-56A2-432C-D9BE-E036EFE26C70}"/>
              </a:ext>
            </a:extLst>
          </p:cNvPr>
          <p:cNvSpPr/>
          <p:nvPr userDrawn="1"/>
        </p:nvSpPr>
        <p:spPr>
          <a:xfrm flipH="1">
            <a:off x="6606075" y="1417860"/>
            <a:ext cx="1616700" cy="435300"/>
          </a:xfrm>
          <a:prstGeom prst="homePlate">
            <a:avLst>
              <a:gd name="adj" fmla="val 43745"/>
            </a:avLst>
          </a:prstGeom>
          <a:solidFill>
            <a:srgbClr val="F4CCCC"/>
          </a:solidFill>
          <a:ln>
            <a:noFill/>
          </a:ln>
        </p:spPr>
        <p:txBody>
          <a:bodyPr spcFirstLastPara="1" wrap="square" lIns="0" tIns="34275" rIns="0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21" name="Google Shape;410;p11">
            <a:extLst>
              <a:ext uri="{FF2B5EF4-FFF2-40B4-BE49-F238E27FC236}">
                <a16:creationId xmlns:a16="http://schemas.microsoft.com/office/drawing/2014/main" id="{D84F0022-A2CF-AEEA-B55D-D650C701607E}"/>
              </a:ext>
            </a:extLst>
          </p:cNvPr>
          <p:cNvSpPr/>
          <p:nvPr userDrawn="1"/>
        </p:nvSpPr>
        <p:spPr>
          <a:xfrm flipH="1">
            <a:off x="6734625" y="1314988"/>
            <a:ext cx="4435200" cy="641100"/>
          </a:xfrm>
          <a:prstGeom prst="roundRect">
            <a:avLst>
              <a:gd name="adj" fmla="val 50000"/>
            </a:avLst>
          </a:prstGeom>
          <a:solidFill>
            <a:srgbClr val="EA9999"/>
          </a:solidFill>
          <a:ln w="381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34275" rIns="27432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endParaRPr sz="1500">
              <a:solidFill>
                <a:srgbClr val="FFFFFF"/>
              </a:solidFill>
              <a:latin typeface="Chivo"/>
              <a:ea typeface="Chivo"/>
              <a:cs typeface="Chivo"/>
              <a:sym typeface="Chivo"/>
            </a:endParaRPr>
          </a:p>
        </p:txBody>
      </p:sp>
      <p:sp>
        <p:nvSpPr>
          <p:cNvPr id="22" name="Google Shape;411;p11">
            <a:extLst>
              <a:ext uri="{FF2B5EF4-FFF2-40B4-BE49-F238E27FC236}">
                <a16:creationId xmlns:a16="http://schemas.microsoft.com/office/drawing/2014/main" id="{A1B8D9DF-493C-E7FB-D792-DAEAC219B060}"/>
              </a:ext>
            </a:extLst>
          </p:cNvPr>
          <p:cNvSpPr/>
          <p:nvPr userDrawn="1"/>
        </p:nvSpPr>
        <p:spPr>
          <a:xfrm flipH="1">
            <a:off x="6606075" y="2119710"/>
            <a:ext cx="1616700" cy="435300"/>
          </a:xfrm>
          <a:prstGeom prst="homePlate">
            <a:avLst>
              <a:gd name="adj" fmla="val 43745"/>
            </a:avLst>
          </a:prstGeom>
          <a:solidFill>
            <a:srgbClr val="F4CCCC"/>
          </a:solidFill>
          <a:ln>
            <a:noFill/>
          </a:ln>
        </p:spPr>
        <p:txBody>
          <a:bodyPr spcFirstLastPara="1" wrap="square" lIns="0" tIns="34275" rIns="0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23" name="Google Shape;412;p11">
            <a:extLst>
              <a:ext uri="{FF2B5EF4-FFF2-40B4-BE49-F238E27FC236}">
                <a16:creationId xmlns:a16="http://schemas.microsoft.com/office/drawing/2014/main" id="{33FCAA47-3C62-83BC-EA3A-E616313F7095}"/>
              </a:ext>
            </a:extLst>
          </p:cNvPr>
          <p:cNvSpPr/>
          <p:nvPr userDrawn="1"/>
        </p:nvSpPr>
        <p:spPr>
          <a:xfrm flipH="1">
            <a:off x="6734625" y="2016838"/>
            <a:ext cx="4435200" cy="641100"/>
          </a:xfrm>
          <a:prstGeom prst="roundRect">
            <a:avLst>
              <a:gd name="adj" fmla="val 50000"/>
            </a:avLst>
          </a:prstGeom>
          <a:solidFill>
            <a:srgbClr val="D71920"/>
          </a:solidFill>
          <a:ln w="381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34275" rIns="27432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endParaRPr sz="1500">
              <a:solidFill>
                <a:srgbClr val="FFFFFF"/>
              </a:solidFill>
              <a:latin typeface="Chivo"/>
              <a:ea typeface="Chivo"/>
              <a:cs typeface="Chivo"/>
              <a:sym typeface="Chivo"/>
            </a:endParaRPr>
          </a:p>
        </p:txBody>
      </p:sp>
      <p:sp>
        <p:nvSpPr>
          <p:cNvPr id="24" name="Google Shape;413;p11">
            <a:extLst>
              <a:ext uri="{FF2B5EF4-FFF2-40B4-BE49-F238E27FC236}">
                <a16:creationId xmlns:a16="http://schemas.microsoft.com/office/drawing/2014/main" id="{65F87436-048C-A382-942F-E1DC3959D43A}"/>
              </a:ext>
            </a:extLst>
          </p:cNvPr>
          <p:cNvSpPr/>
          <p:nvPr userDrawn="1"/>
        </p:nvSpPr>
        <p:spPr>
          <a:xfrm flipH="1">
            <a:off x="6606075" y="2821560"/>
            <a:ext cx="1616700" cy="435300"/>
          </a:xfrm>
          <a:prstGeom prst="homePlate">
            <a:avLst>
              <a:gd name="adj" fmla="val 43745"/>
            </a:avLst>
          </a:prstGeom>
          <a:solidFill>
            <a:srgbClr val="F4CCCC"/>
          </a:solidFill>
          <a:ln>
            <a:noFill/>
          </a:ln>
        </p:spPr>
        <p:txBody>
          <a:bodyPr spcFirstLastPara="1" wrap="square" lIns="0" tIns="34275" rIns="0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25" name="Google Shape;414;p11">
            <a:extLst>
              <a:ext uri="{FF2B5EF4-FFF2-40B4-BE49-F238E27FC236}">
                <a16:creationId xmlns:a16="http://schemas.microsoft.com/office/drawing/2014/main" id="{774816B7-B5F0-6C0A-D432-4B27CCA56192}"/>
              </a:ext>
            </a:extLst>
          </p:cNvPr>
          <p:cNvSpPr/>
          <p:nvPr userDrawn="1"/>
        </p:nvSpPr>
        <p:spPr>
          <a:xfrm flipH="1">
            <a:off x="6734625" y="2718688"/>
            <a:ext cx="4435200" cy="641100"/>
          </a:xfrm>
          <a:prstGeom prst="roundRect">
            <a:avLst>
              <a:gd name="adj" fmla="val 50000"/>
            </a:avLst>
          </a:prstGeom>
          <a:solidFill>
            <a:srgbClr val="EA9999"/>
          </a:solidFill>
          <a:ln w="381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34275" rIns="27432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endParaRPr sz="1500" dirty="0">
              <a:solidFill>
                <a:srgbClr val="FFFFFF"/>
              </a:solidFill>
              <a:latin typeface="Chivo"/>
              <a:ea typeface="Chivo"/>
              <a:cs typeface="Chivo"/>
              <a:sym typeface="Chivo"/>
            </a:endParaRPr>
          </a:p>
        </p:txBody>
      </p:sp>
      <p:sp>
        <p:nvSpPr>
          <p:cNvPr id="26" name="Google Shape;415;p11">
            <a:extLst>
              <a:ext uri="{FF2B5EF4-FFF2-40B4-BE49-F238E27FC236}">
                <a16:creationId xmlns:a16="http://schemas.microsoft.com/office/drawing/2014/main" id="{0815705E-4DF4-EDB5-9415-9F1A71270128}"/>
              </a:ext>
            </a:extLst>
          </p:cNvPr>
          <p:cNvSpPr/>
          <p:nvPr userDrawn="1"/>
        </p:nvSpPr>
        <p:spPr>
          <a:xfrm flipH="1">
            <a:off x="6606075" y="4978935"/>
            <a:ext cx="1616700" cy="435300"/>
          </a:xfrm>
          <a:prstGeom prst="homePlate">
            <a:avLst>
              <a:gd name="adj" fmla="val 43745"/>
            </a:avLst>
          </a:prstGeom>
          <a:solidFill>
            <a:srgbClr val="F4CCCC"/>
          </a:solidFill>
          <a:ln>
            <a:noFill/>
          </a:ln>
        </p:spPr>
        <p:txBody>
          <a:bodyPr spcFirstLastPara="1" wrap="square" lIns="0" tIns="34275" rIns="0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27" name="Google Shape;416;p11">
            <a:extLst>
              <a:ext uri="{FF2B5EF4-FFF2-40B4-BE49-F238E27FC236}">
                <a16:creationId xmlns:a16="http://schemas.microsoft.com/office/drawing/2014/main" id="{92C60EC6-B678-2855-7192-B443191A3F6E}"/>
              </a:ext>
            </a:extLst>
          </p:cNvPr>
          <p:cNvSpPr/>
          <p:nvPr userDrawn="1"/>
        </p:nvSpPr>
        <p:spPr>
          <a:xfrm flipH="1">
            <a:off x="6734625" y="4876063"/>
            <a:ext cx="4435200" cy="641100"/>
          </a:xfrm>
          <a:prstGeom prst="roundRect">
            <a:avLst>
              <a:gd name="adj" fmla="val 50000"/>
            </a:avLst>
          </a:prstGeom>
          <a:solidFill>
            <a:srgbClr val="D71920"/>
          </a:solidFill>
          <a:ln w="381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34275" rIns="27432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endParaRPr sz="1500">
              <a:solidFill>
                <a:srgbClr val="FFFFFF"/>
              </a:solidFill>
              <a:latin typeface="Chivo"/>
              <a:ea typeface="Chivo"/>
              <a:cs typeface="Chivo"/>
              <a:sym typeface="Chivo"/>
            </a:endParaRPr>
          </a:p>
        </p:txBody>
      </p:sp>
      <p:sp>
        <p:nvSpPr>
          <p:cNvPr id="28" name="Google Shape;417;p11">
            <a:extLst>
              <a:ext uri="{FF2B5EF4-FFF2-40B4-BE49-F238E27FC236}">
                <a16:creationId xmlns:a16="http://schemas.microsoft.com/office/drawing/2014/main" id="{F73EA023-BD78-789D-8501-B4BF7CBB9324}"/>
              </a:ext>
            </a:extLst>
          </p:cNvPr>
          <p:cNvSpPr/>
          <p:nvPr userDrawn="1"/>
        </p:nvSpPr>
        <p:spPr>
          <a:xfrm flipH="1">
            <a:off x="6606075" y="3523410"/>
            <a:ext cx="1616700" cy="435300"/>
          </a:xfrm>
          <a:prstGeom prst="homePlate">
            <a:avLst>
              <a:gd name="adj" fmla="val 43745"/>
            </a:avLst>
          </a:prstGeom>
          <a:solidFill>
            <a:srgbClr val="F4CCCC"/>
          </a:solidFill>
          <a:ln>
            <a:noFill/>
          </a:ln>
        </p:spPr>
        <p:txBody>
          <a:bodyPr spcFirstLastPara="1" wrap="square" lIns="0" tIns="34275" rIns="0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29" name="Google Shape;418;p11">
            <a:extLst>
              <a:ext uri="{FF2B5EF4-FFF2-40B4-BE49-F238E27FC236}">
                <a16:creationId xmlns:a16="http://schemas.microsoft.com/office/drawing/2014/main" id="{A52A2ED3-4C50-6D7C-B2DD-268B56CD740D}"/>
              </a:ext>
            </a:extLst>
          </p:cNvPr>
          <p:cNvSpPr/>
          <p:nvPr userDrawn="1"/>
        </p:nvSpPr>
        <p:spPr>
          <a:xfrm flipH="1">
            <a:off x="6734625" y="3420538"/>
            <a:ext cx="4435200" cy="641100"/>
          </a:xfrm>
          <a:prstGeom prst="roundRect">
            <a:avLst>
              <a:gd name="adj" fmla="val 50000"/>
            </a:avLst>
          </a:prstGeom>
          <a:solidFill>
            <a:srgbClr val="D71920"/>
          </a:solidFill>
          <a:ln w="381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34275" rIns="27432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endParaRPr sz="1500">
              <a:solidFill>
                <a:srgbClr val="FFFFFF"/>
              </a:solidFill>
              <a:latin typeface="Chivo"/>
              <a:ea typeface="Chivo"/>
              <a:cs typeface="Chivo"/>
              <a:sym typeface="Chivo"/>
            </a:endParaRPr>
          </a:p>
        </p:txBody>
      </p:sp>
      <p:sp>
        <p:nvSpPr>
          <p:cNvPr id="30" name="Google Shape;419;p11">
            <a:extLst>
              <a:ext uri="{FF2B5EF4-FFF2-40B4-BE49-F238E27FC236}">
                <a16:creationId xmlns:a16="http://schemas.microsoft.com/office/drawing/2014/main" id="{7C14CB6F-93F2-B7D2-995F-922A5844664A}"/>
              </a:ext>
            </a:extLst>
          </p:cNvPr>
          <p:cNvSpPr/>
          <p:nvPr userDrawn="1"/>
        </p:nvSpPr>
        <p:spPr>
          <a:xfrm flipH="1">
            <a:off x="6606075" y="4251173"/>
            <a:ext cx="1616700" cy="435300"/>
          </a:xfrm>
          <a:prstGeom prst="homePlate">
            <a:avLst>
              <a:gd name="adj" fmla="val 43745"/>
            </a:avLst>
          </a:prstGeom>
          <a:solidFill>
            <a:srgbClr val="F4CCCC"/>
          </a:solidFill>
          <a:ln>
            <a:noFill/>
          </a:ln>
        </p:spPr>
        <p:txBody>
          <a:bodyPr spcFirstLastPara="1" wrap="square" lIns="0" tIns="34275" rIns="0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1" name="Google Shape;420;p11">
            <a:extLst>
              <a:ext uri="{FF2B5EF4-FFF2-40B4-BE49-F238E27FC236}">
                <a16:creationId xmlns:a16="http://schemas.microsoft.com/office/drawing/2014/main" id="{563DF8EE-4069-3315-0AF2-3B4B28D56061}"/>
              </a:ext>
            </a:extLst>
          </p:cNvPr>
          <p:cNvSpPr/>
          <p:nvPr userDrawn="1"/>
        </p:nvSpPr>
        <p:spPr>
          <a:xfrm flipH="1">
            <a:off x="6734625" y="4148300"/>
            <a:ext cx="4435200" cy="641100"/>
          </a:xfrm>
          <a:prstGeom prst="roundRect">
            <a:avLst>
              <a:gd name="adj" fmla="val 50000"/>
            </a:avLst>
          </a:prstGeom>
          <a:solidFill>
            <a:srgbClr val="EA9999"/>
          </a:solidFill>
          <a:ln w="381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34275" rIns="27432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endParaRPr sz="1500">
              <a:solidFill>
                <a:srgbClr val="FFFFFF"/>
              </a:solidFill>
              <a:latin typeface="Chivo"/>
              <a:ea typeface="Chivo"/>
              <a:cs typeface="Chivo"/>
              <a:sym typeface="Chivo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181F91-5F73-E6C1-5612-A968FD8CF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635" y="2261042"/>
            <a:ext cx="4008100" cy="1325563"/>
          </a:xfrm>
          <a:prstGeom prst="rect">
            <a:avLst/>
          </a:prstGeom>
        </p:spPr>
        <p:txBody>
          <a:bodyPr/>
          <a:lstStyle>
            <a:lvl1pPr algn="ctr">
              <a:lnSpc>
                <a:spcPct val="150000"/>
              </a:lnSpc>
              <a:defRPr sz="32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1" name="Text Placeholder 13">
            <a:extLst>
              <a:ext uri="{FF2B5EF4-FFF2-40B4-BE49-F238E27FC236}">
                <a16:creationId xmlns:a16="http://schemas.microsoft.com/office/drawing/2014/main" id="{B3ED7C4E-33D7-92AF-8D86-8445581A7E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37653" y="734362"/>
            <a:ext cx="3629143" cy="40981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42" name="Text Placeholder 13">
            <a:extLst>
              <a:ext uri="{FF2B5EF4-FFF2-40B4-BE49-F238E27FC236}">
                <a16:creationId xmlns:a16="http://schemas.microsoft.com/office/drawing/2014/main" id="{9EA6D716-BAF9-8C80-2FE3-697E565874C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37653" y="1463780"/>
            <a:ext cx="3629143" cy="40981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44" name="Text Placeholder 13">
            <a:extLst>
              <a:ext uri="{FF2B5EF4-FFF2-40B4-BE49-F238E27FC236}">
                <a16:creationId xmlns:a16="http://schemas.microsoft.com/office/drawing/2014/main" id="{CBD89ADD-C765-1D55-5359-B540BCE1783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37653" y="2155409"/>
            <a:ext cx="3629143" cy="40981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46" name="Text Placeholder 13">
            <a:extLst>
              <a:ext uri="{FF2B5EF4-FFF2-40B4-BE49-F238E27FC236}">
                <a16:creationId xmlns:a16="http://schemas.microsoft.com/office/drawing/2014/main" id="{E95730DE-7808-CF51-362E-FBE7786DD52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147567" y="2839777"/>
            <a:ext cx="3629143" cy="40981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48" name="Text Placeholder 13">
            <a:extLst>
              <a:ext uri="{FF2B5EF4-FFF2-40B4-BE49-F238E27FC236}">
                <a16:creationId xmlns:a16="http://schemas.microsoft.com/office/drawing/2014/main" id="{51CB2972-C7BD-FAF0-30A7-BA5DED5EF2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137652" y="3549000"/>
            <a:ext cx="3629143" cy="40981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50" name="Text Placeholder 13">
            <a:extLst>
              <a:ext uri="{FF2B5EF4-FFF2-40B4-BE49-F238E27FC236}">
                <a16:creationId xmlns:a16="http://schemas.microsoft.com/office/drawing/2014/main" id="{922402FF-866F-6B27-427E-53795079360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47567" y="4269453"/>
            <a:ext cx="3629143" cy="40981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51" name="Text Placeholder 13">
            <a:extLst>
              <a:ext uri="{FF2B5EF4-FFF2-40B4-BE49-F238E27FC236}">
                <a16:creationId xmlns:a16="http://schemas.microsoft.com/office/drawing/2014/main" id="{6FBDF952-A6DB-A844-4E94-6E8770FF50D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147567" y="5001903"/>
            <a:ext cx="3629143" cy="40981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52" name="Text Placeholder 13">
            <a:extLst>
              <a:ext uri="{FF2B5EF4-FFF2-40B4-BE49-F238E27FC236}">
                <a16:creationId xmlns:a16="http://schemas.microsoft.com/office/drawing/2014/main" id="{4F2F0056-8A11-436F-C2D6-CF8DB70ACD6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147567" y="5729804"/>
            <a:ext cx="3629143" cy="40981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5162327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E0A1F-13DF-B96C-083D-1C1BB0BB4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7373"/>
            <a:ext cx="10515600" cy="765406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FFF62C5-63B3-54B0-8222-614E21A60B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5917A-6143-42A5-A06A-FFC4630B47D5}" type="slidenum">
              <a:rPr lang="en-GB" smtClean="0"/>
              <a:t>‹#›</a:t>
            </a:fld>
            <a:endParaRPr lang="en-GB"/>
          </a:p>
        </p:txBody>
      </p:sp>
      <p:sp>
        <p:nvSpPr>
          <p:cNvPr id="4" name="Google Shape;434;p12">
            <a:extLst>
              <a:ext uri="{FF2B5EF4-FFF2-40B4-BE49-F238E27FC236}">
                <a16:creationId xmlns:a16="http://schemas.microsoft.com/office/drawing/2014/main" id="{2D6D3ECE-93EB-6505-01F1-D70F6E75A2F5}"/>
              </a:ext>
            </a:extLst>
          </p:cNvPr>
          <p:cNvSpPr/>
          <p:nvPr userDrawn="1"/>
        </p:nvSpPr>
        <p:spPr>
          <a:xfrm>
            <a:off x="456925" y="2026200"/>
            <a:ext cx="2041800" cy="2784300"/>
          </a:xfrm>
          <a:prstGeom prst="roundRect">
            <a:avLst>
              <a:gd name="adj" fmla="val 7489"/>
            </a:avLst>
          </a:prstGeom>
          <a:solidFill>
            <a:srgbClr val="D61B1E"/>
          </a:solidFill>
          <a:ln>
            <a:noFill/>
          </a:ln>
          <a:effectLst>
            <a:outerShdw blurRad="190500" sx="102000" sy="102000" algn="ctr" rotWithShape="0">
              <a:srgbClr val="000000">
                <a:alpha val="902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endParaRPr sz="4500" b="1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" name="Google Shape;435;p12">
            <a:extLst>
              <a:ext uri="{FF2B5EF4-FFF2-40B4-BE49-F238E27FC236}">
                <a16:creationId xmlns:a16="http://schemas.microsoft.com/office/drawing/2014/main" id="{70A6EF89-BEF6-1263-F8C9-FE274526D51E}"/>
              </a:ext>
            </a:extLst>
          </p:cNvPr>
          <p:cNvSpPr/>
          <p:nvPr userDrawn="1"/>
        </p:nvSpPr>
        <p:spPr>
          <a:xfrm>
            <a:off x="5174005" y="2026200"/>
            <a:ext cx="2041800" cy="2784300"/>
          </a:xfrm>
          <a:prstGeom prst="roundRect">
            <a:avLst>
              <a:gd name="adj" fmla="val 7489"/>
            </a:avLst>
          </a:prstGeom>
          <a:solidFill>
            <a:srgbClr val="D61B1E"/>
          </a:solidFill>
          <a:ln>
            <a:noFill/>
          </a:ln>
          <a:effectLst>
            <a:outerShdw blurRad="190500" sx="102000" sy="102000" algn="ctr" rotWithShape="0">
              <a:srgbClr val="000000">
                <a:alpha val="902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endParaRPr sz="4500" b="1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" name="Google Shape;436;p12">
            <a:extLst>
              <a:ext uri="{FF2B5EF4-FFF2-40B4-BE49-F238E27FC236}">
                <a16:creationId xmlns:a16="http://schemas.microsoft.com/office/drawing/2014/main" id="{01DA5AAD-36AC-D702-7A8D-FE95623E9AAB}"/>
              </a:ext>
            </a:extLst>
          </p:cNvPr>
          <p:cNvSpPr/>
          <p:nvPr userDrawn="1"/>
        </p:nvSpPr>
        <p:spPr>
          <a:xfrm>
            <a:off x="7403020" y="2026200"/>
            <a:ext cx="2041800" cy="2784300"/>
          </a:xfrm>
          <a:prstGeom prst="roundRect">
            <a:avLst>
              <a:gd name="adj" fmla="val 7489"/>
            </a:avLst>
          </a:prstGeom>
          <a:solidFill>
            <a:srgbClr val="D61B1E"/>
          </a:solidFill>
          <a:ln>
            <a:noFill/>
          </a:ln>
          <a:effectLst>
            <a:outerShdw blurRad="190500" sx="102000" sy="102000" algn="ctr" rotWithShape="0">
              <a:srgbClr val="000000">
                <a:alpha val="902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endParaRPr sz="4500" b="1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" name="Google Shape;437;p12">
            <a:extLst>
              <a:ext uri="{FF2B5EF4-FFF2-40B4-BE49-F238E27FC236}">
                <a16:creationId xmlns:a16="http://schemas.microsoft.com/office/drawing/2014/main" id="{8AD55170-B0E5-0970-BD13-3DBBF9498F3C}"/>
              </a:ext>
            </a:extLst>
          </p:cNvPr>
          <p:cNvSpPr/>
          <p:nvPr userDrawn="1"/>
        </p:nvSpPr>
        <p:spPr>
          <a:xfrm>
            <a:off x="9718373" y="2026200"/>
            <a:ext cx="2041800" cy="2784300"/>
          </a:xfrm>
          <a:prstGeom prst="roundRect">
            <a:avLst>
              <a:gd name="adj" fmla="val 7489"/>
            </a:avLst>
          </a:prstGeom>
          <a:solidFill>
            <a:srgbClr val="D61B1E"/>
          </a:solidFill>
          <a:ln>
            <a:noFill/>
          </a:ln>
          <a:effectLst>
            <a:outerShdw blurRad="190500" sx="102000" sy="102000" algn="ctr" rotWithShape="0">
              <a:srgbClr val="000000">
                <a:alpha val="902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endParaRPr sz="4500" b="1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" name="Google Shape;439;p12">
            <a:extLst>
              <a:ext uri="{FF2B5EF4-FFF2-40B4-BE49-F238E27FC236}">
                <a16:creationId xmlns:a16="http://schemas.microsoft.com/office/drawing/2014/main" id="{16A679AF-5AA7-6983-17A7-455EC6762C0C}"/>
              </a:ext>
            </a:extLst>
          </p:cNvPr>
          <p:cNvSpPr/>
          <p:nvPr userDrawn="1"/>
        </p:nvSpPr>
        <p:spPr>
          <a:xfrm>
            <a:off x="2848078" y="2026200"/>
            <a:ext cx="2041800" cy="2784300"/>
          </a:xfrm>
          <a:prstGeom prst="roundRect">
            <a:avLst>
              <a:gd name="adj" fmla="val 7489"/>
            </a:avLst>
          </a:prstGeom>
          <a:solidFill>
            <a:srgbClr val="D61B1E"/>
          </a:solidFill>
          <a:ln>
            <a:noFill/>
          </a:ln>
          <a:effectLst>
            <a:outerShdw blurRad="190500" sx="102000" sy="102000" algn="ctr" rotWithShape="0">
              <a:srgbClr val="000000">
                <a:alpha val="902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endParaRPr sz="4500" b="1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" name="Google Shape;440;p12">
            <a:extLst>
              <a:ext uri="{FF2B5EF4-FFF2-40B4-BE49-F238E27FC236}">
                <a16:creationId xmlns:a16="http://schemas.microsoft.com/office/drawing/2014/main" id="{17CBB734-265D-BBE5-B6C6-F7BCD1302A30}"/>
              </a:ext>
            </a:extLst>
          </p:cNvPr>
          <p:cNvSpPr/>
          <p:nvPr userDrawn="1"/>
        </p:nvSpPr>
        <p:spPr>
          <a:xfrm>
            <a:off x="543325" y="2093125"/>
            <a:ext cx="1869000" cy="7389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441;p12">
            <a:extLst>
              <a:ext uri="{FF2B5EF4-FFF2-40B4-BE49-F238E27FC236}">
                <a16:creationId xmlns:a16="http://schemas.microsoft.com/office/drawing/2014/main" id="{E8C5F9B5-C288-FFCD-FD89-99CF6510D59F}"/>
              </a:ext>
            </a:extLst>
          </p:cNvPr>
          <p:cNvSpPr/>
          <p:nvPr userDrawn="1"/>
        </p:nvSpPr>
        <p:spPr>
          <a:xfrm>
            <a:off x="2934475" y="2093125"/>
            <a:ext cx="1869000" cy="7389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442;p12">
            <a:extLst>
              <a:ext uri="{FF2B5EF4-FFF2-40B4-BE49-F238E27FC236}">
                <a16:creationId xmlns:a16="http://schemas.microsoft.com/office/drawing/2014/main" id="{97314CE0-6D95-F74A-174C-CFACAC191AB4}"/>
              </a:ext>
            </a:extLst>
          </p:cNvPr>
          <p:cNvSpPr/>
          <p:nvPr userDrawn="1"/>
        </p:nvSpPr>
        <p:spPr>
          <a:xfrm>
            <a:off x="5260475" y="2093125"/>
            <a:ext cx="1869000" cy="7389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443;p12">
            <a:extLst>
              <a:ext uri="{FF2B5EF4-FFF2-40B4-BE49-F238E27FC236}">
                <a16:creationId xmlns:a16="http://schemas.microsoft.com/office/drawing/2014/main" id="{BF3D06E4-6886-E888-13CB-CB5F6ECFBB0A}"/>
              </a:ext>
            </a:extLst>
          </p:cNvPr>
          <p:cNvSpPr/>
          <p:nvPr userDrawn="1"/>
        </p:nvSpPr>
        <p:spPr>
          <a:xfrm>
            <a:off x="7489413" y="2093125"/>
            <a:ext cx="1869000" cy="7389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444;p12">
            <a:extLst>
              <a:ext uri="{FF2B5EF4-FFF2-40B4-BE49-F238E27FC236}">
                <a16:creationId xmlns:a16="http://schemas.microsoft.com/office/drawing/2014/main" id="{B6D78B5D-8400-77C0-074D-ECCD71FCF6D1}"/>
              </a:ext>
            </a:extLst>
          </p:cNvPr>
          <p:cNvSpPr/>
          <p:nvPr userDrawn="1"/>
        </p:nvSpPr>
        <p:spPr>
          <a:xfrm>
            <a:off x="9804763" y="2093125"/>
            <a:ext cx="1869000" cy="7389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446;p12">
            <a:extLst>
              <a:ext uri="{FF2B5EF4-FFF2-40B4-BE49-F238E27FC236}">
                <a16:creationId xmlns:a16="http://schemas.microsoft.com/office/drawing/2014/main" id="{5CE114DC-FB22-66A4-3975-8AC416F82EFC}"/>
              </a:ext>
            </a:extLst>
          </p:cNvPr>
          <p:cNvSpPr/>
          <p:nvPr userDrawn="1"/>
        </p:nvSpPr>
        <p:spPr>
          <a:xfrm>
            <a:off x="456925" y="5871735"/>
            <a:ext cx="2041800" cy="248400"/>
          </a:xfrm>
          <a:prstGeom prst="roundRect">
            <a:avLst>
              <a:gd name="adj" fmla="val 50000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7" name="Text Placeholder 13">
            <a:extLst>
              <a:ext uri="{FF2B5EF4-FFF2-40B4-BE49-F238E27FC236}">
                <a16:creationId xmlns:a16="http://schemas.microsoft.com/office/drawing/2014/main" id="{192D5F0B-D519-FBC2-0584-0557B8F1C1B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1676" y="3013870"/>
            <a:ext cx="1700706" cy="1458377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357D42CD-8940-73E0-28C6-5C1E46F4ECF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48630" y="2244733"/>
            <a:ext cx="1604119" cy="435683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rgbClr val="D71920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9" name="Text Placeholder 13">
            <a:extLst>
              <a:ext uri="{FF2B5EF4-FFF2-40B4-BE49-F238E27FC236}">
                <a16:creationId xmlns:a16="http://schemas.microsoft.com/office/drawing/2014/main" id="{E4FDAA81-EB98-DDE2-4FFE-CD75CD11FA1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024054" y="3010007"/>
            <a:ext cx="1700706" cy="1458377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30" name="Text Placeholder 13">
            <a:extLst>
              <a:ext uri="{FF2B5EF4-FFF2-40B4-BE49-F238E27FC236}">
                <a16:creationId xmlns:a16="http://schemas.microsoft.com/office/drawing/2014/main" id="{B00F251C-69BC-601C-C15F-692E32D3D2D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051008" y="2240870"/>
            <a:ext cx="1604119" cy="435683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rgbClr val="D71920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1" name="Text Placeholder 13">
            <a:extLst>
              <a:ext uri="{FF2B5EF4-FFF2-40B4-BE49-F238E27FC236}">
                <a16:creationId xmlns:a16="http://schemas.microsoft.com/office/drawing/2014/main" id="{07CF5B91-58F8-FF67-2D87-BA2594C1DD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68243" y="3010007"/>
            <a:ext cx="1700706" cy="1458377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32" name="Text Placeholder 13">
            <a:extLst>
              <a:ext uri="{FF2B5EF4-FFF2-40B4-BE49-F238E27FC236}">
                <a16:creationId xmlns:a16="http://schemas.microsoft.com/office/drawing/2014/main" id="{944D9906-A008-00EE-41D6-E6564CD7402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395197" y="2240870"/>
            <a:ext cx="1604119" cy="435683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rgbClr val="D71920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3" name="Text Placeholder 13">
            <a:extLst>
              <a:ext uri="{FF2B5EF4-FFF2-40B4-BE49-F238E27FC236}">
                <a16:creationId xmlns:a16="http://schemas.microsoft.com/office/drawing/2014/main" id="{31CA69AE-BE6E-34A6-4108-77C3D51A3A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591741" y="3010007"/>
            <a:ext cx="1700706" cy="1458377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34" name="Text Placeholder 13">
            <a:extLst>
              <a:ext uri="{FF2B5EF4-FFF2-40B4-BE49-F238E27FC236}">
                <a16:creationId xmlns:a16="http://schemas.microsoft.com/office/drawing/2014/main" id="{529A7163-76CF-115F-D41E-37496D03016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618695" y="2240870"/>
            <a:ext cx="1604119" cy="435683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rgbClr val="D71920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5" name="Text Placeholder 13">
            <a:extLst>
              <a:ext uri="{FF2B5EF4-FFF2-40B4-BE49-F238E27FC236}">
                <a16:creationId xmlns:a16="http://schemas.microsoft.com/office/drawing/2014/main" id="{90B0C6CF-F369-6D94-7E70-F12A427E193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912297" y="3010007"/>
            <a:ext cx="1700706" cy="1458377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36" name="Text Placeholder 13">
            <a:extLst>
              <a:ext uri="{FF2B5EF4-FFF2-40B4-BE49-F238E27FC236}">
                <a16:creationId xmlns:a16="http://schemas.microsoft.com/office/drawing/2014/main" id="{10A5899C-DEE3-62F1-E742-76E202E071E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939251" y="2240870"/>
            <a:ext cx="1604119" cy="435683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rgbClr val="D71920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33100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CE1C4-24D8-B401-DEAA-4B8DD1C6A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093" y="1018544"/>
            <a:ext cx="8275812" cy="67057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663551-9915-106A-ED8A-41B39F2E29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5917A-6143-42A5-A06A-FFC4630B47D5}" type="slidenum">
              <a:rPr lang="en-GB" smtClean="0"/>
              <a:t>‹#›</a:t>
            </a:fld>
            <a:endParaRPr lang="en-GB"/>
          </a:p>
        </p:txBody>
      </p:sp>
      <p:sp>
        <p:nvSpPr>
          <p:cNvPr id="6" name="Google Shape;92;p2">
            <a:extLst>
              <a:ext uri="{FF2B5EF4-FFF2-40B4-BE49-F238E27FC236}">
                <a16:creationId xmlns:a16="http://schemas.microsoft.com/office/drawing/2014/main" id="{0B4B2C0D-811C-0094-B682-48FA0F5C1064}"/>
              </a:ext>
            </a:extLst>
          </p:cNvPr>
          <p:cNvSpPr/>
          <p:nvPr userDrawn="1"/>
        </p:nvSpPr>
        <p:spPr>
          <a:xfrm flipH="1">
            <a:off x="936092" y="2080727"/>
            <a:ext cx="11255905" cy="3173931"/>
          </a:xfrm>
          <a:prstGeom prst="round1Rect">
            <a:avLst>
              <a:gd name="adj" fmla="val 12205"/>
            </a:avLst>
          </a:pr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93;p2">
            <a:extLst>
              <a:ext uri="{FF2B5EF4-FFF2-40B4-BE49-F238E27FC236}">
                <a16:creationId xmlns:a16="http://schemas.microsoft.com/office/drawing/2014/main" id="{807B7B0D-14F3-6C32-3C4D-6C73E9663630}"/>
              </a:ext>
            </a:extLst>
          </p:cNvPr>
          <p:cNvSpPr/>
          <p:nvPr userDrawn="1"/>
        </p:nvSpPr>
        <p:spPr>
          <a:xfrm>
            <a:off x="9211905" y="3429000"/>
            <a:ext cx="5891580" cy="6144495"/>
          </a:xfrm>
          <a:prstGeom prst="blockArc">
            <a:avLst>
              <a:gd name="adj1" fmla="val 9415008"/>
              <a:gd name="adj2" fmla="val 16246982"/>
              <a:gd name="adj3" fmla="val 12971"/>
            </a:avLst>
          </a:prstGeom>
          <a:solidFill>
            <a:srgbClr val="D71920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" name="Google Shape;94;p2">
            <a:extLst>
              <a:ext uri="{FF2B5EF4-FFF2-40B4-BE49-F238E27FC236}">
                <a16:creationId xmlns:a16="http://schemas.microsoft.com/office/drawing/2014/main" id="{9426DA50-B1D0-908A-E585-7341CD8B6637}"/>
              </a:ext>
            </a:extLst>
          </p:cNvPr>
          <p:cNvSpPr/>
          <p:nvPr userDrawn="1"/>
        </p:nvSpPr>
        <p:spPr>
          <a:xfrm flipH="1">
            <a:off x="10754072" y="4972336"/>
            <a:ext cx="3464619" cy="3613350"/>
          </a:xfrm>
          <a:prstGeom prst="blockArc">
            <a:avLst>
              <a:gd name="adj1" fmla="val 15876378"/>
              <a:gd name="adj2" fmla="val 19237910"/>
              <a:gd name="adj3" fmla="val 3869"/>
            </a:avLst>
          </a:prstGeom>
          <a:solidFill>
            <a:srgbClr val="D71920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5949EF70-5E03-1FAD-9BAC-9A84386AF1F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33791" y="2562225"/>
            <a:ext cx="7670249" cy="2336346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lang="en-US" dirty="0" smtClean="0"/>
            </a:lvl1pPr>
          </a:lstStyle>
          <a:p>
            <a:pPr lvl="0"/>
            <a:r>
              <a:rPr lang="en-US" dirty="0"/>
              <a:t>Click to edit Master text style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Master text style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6670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B5802-0497-7E36-E02F-2912F839E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6505" y="672696"/>
            <a:ext cx="8322425" cy="81528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03AFD74-3F90-2CA5-25AC-0F98DA8817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5917A-6143-42A5-A06A-FFC4630B47D5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13">
            <a:extLst>
              <a:ext uri="{FF2B5EF4-FFF2-40B4-BE49-F238E27FC236}">
                <a16:creationId xmlns:a16="http://schemas.microsoft.com/office/drawing/2014/main" id="{B8945447-12CC-B655-00C0-3C412B03CD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85057" y="1888894"/>
            <a:ext cx="7003873" cy="1170190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lang="en-US" dirty="0" smtClean="0"/>
            </a:lvl1pPr>
          </a:lstStyle>
          <a:p>
            <a:pPr lvl="0"/>
            <a:r>
              <a:rPr lang="en-US" dirty="0"/>
              <a:t>Click to edit Master text style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Master text style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002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54161-0FE8-D0E9-2100-FF8B64C0C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693" y="539695"/>
            <a:ext cx="8380615" cy="62409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660905-76D0-05DD-2873-6AA9FDF301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5917A-6143-42A5-A06A-FFC4630B47D5}" type="slidenum">
              <a:rPr lang="en-GB" smtClean="0"/>
              <a:t>‹#›</a:t>
            </a:fld>
            <a:endParaRPr lang="en-GB"/>
          </a:p>
        </p:txBody>
      </p:sp>
      <p:sp>
        <p:nvSpPr>
          <p:cNvPr id="4" name="Google Shape;705;p28">
            <a:extLst>
              <a:ext uri="{FF2B5EF4-FFF2-40B4-BE49-F238E27FC236}">
                <a16:creationId xmlns:a16="http://schemas.microsoft.com/office/drawing/2014/main" id="{560A19F6-26FD-F0E5-2E53-F5E445E0EFB2}"/>
              </a:ext>
            </a:extLst>
          </p:cNvPr>
          <p:cNvSpPr/>
          <p:nvPr userDrawn="1"/>
        </p:nvSpPr>
        <p:spPr>
          <a:xfrm>
            <a:off x="1062182" y="2154002"/>
            <a:ext cx="9988866" cy="2770155"/>
          </a:xfrm>
          <a:prstGeom prst="round1Rect">
            <a:avLst>
              <a:gd name="adj" fmla="val 6945"/>
            </a:avLst>
          </a:prstGeom>
          <a:solidFill>
            <a:srgbClr val="E7E6E6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744;p31">
            <a:extLst>
              <a:ext uri="{FF2B5EF4-FFF2-40B4-BE49-F238E27FC236}">
                <a16:creationId xmlns:a16="http://schemas.microsoft.com/office/drawing/2014/main" id="{A65FB9DE-DE52-E138-2A04-E27B5DAAA949}"/>
              </a:ext>
            </a:extLst>
          </p:cNvPr>
          <p:cNvSpPr/>
          <p:nvPr userDrawn="1"/>
        </p:nvSpPr>
        <p:spPr>
          <a:xfrm rot="16200000">
            <a:off x="8291829" y="2952542"/>
            <a:ext cx="6866924" cy="943992"/>
          </a:xfrm>
          <a:prstGeom prst="round2SameRect">
            <a:avLst>
              <a:gd name="adj1" fmla="val 29833"/>
              <a:gd name="adj2" fmla="val 0"/>
            </a:avLst>
          </a:prstGeom>
          <a:solidFill>
            <a:srgbClr val="D92027"/>
          </a:solidFill>
          <a:ln>
            <a:noFill/>
          </a:ln>
          <a:effectLst>
            <a:outerShdw blurRad="185738" dist="85725" algn="bl" rotWithShape="0">
              <a:srgbClr val="000000">
                <a:alpha val="298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744;p31">
            <a:extLst>
              <a:ext uri="{FF2B5EF4-FFF2-40B4-BE49-F238E27FC236}">
                <a16:creationId xmlns:a16="http://schemas.microsoft.com/office/drawing/2014/main" id="{B21F8917-409A-794C-EEA5-1A13D42C9FBD}"/>
              </a:ext>
            </a:extLst>
          </p:cNvPr>
          <p:cNvSpPr/>
          <p:nvPr userDrawn="1"/>
        </p:nvSpPr>
        <p:spPr>
          <a:xfrm rot="5400000" flipH="1">
            <a:off x="-2969412" y="2943619"/>
            <a:ext cx="6866924" cy="943992"/>
          </a:xfrm>
          <a:prstGeom prst="round2SameRect">
            <a:avLst>
              <a:gd name="adj1" fmla="val 29833"/>
              <a:gd name="adj2" fmla="val 0"/>
            </a:avLst>
          </a:prstGeom>
          <a:solidFill>
            <a:srgbClr val="D92027"/>
          </a:solidFill>
          <a:ln>
            <a:noFill/>
          </a:ln>
          <a:effectLst>
            <a:outerShdw blurRad="185738" dist="85725" algn="bl" rotWithShape="0">
              <a:srgbClr val="000000">
                <a:alpha val="298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Text Placeholder 13">
            <a:extLst>
              <a:ext uri="{FF2B5EF4-FFF2-40B4-BE49-F238E27FC236}">
                <a16:creationId xmlns:a16="http://schemas.microsoft.com/office/drawing/2014/main" id="{0024C008-90E0-4C21-E0B4-5FF2173B65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65970" y="2843905"/>
            <a:ext cx="4425543" cy="1170190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lang="en-US" sz="2000" dirty="0" smtClean="0"/>
            </a:lvl1pPr>
          </a:lstStyle>
          <a:p>
            <a:pPr lvl="0"/>
            <a:r>
              <a:rPr lang="en-US" dirty="0"/>
              <a:t>Click to edit Master text style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Master text style</a:t>
            </a:r>
          </a:p>
          <a:p>
            <a:pPr lvl="0"/>
            <a:endParaRPr lang="en-US" dirty="0"/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B255BAC0-AB4C-A0C5-08E3-C9849353B94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5301" y="2843905"/>
            <a:ext cx="4425543" cy="1170190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lang="en-US" sz="2000" dirty="0" smtClean="0"/>
            </a:lvl1pPr>
          </a:lstStyle>
          <a:p>
            <a:pPr lvl="0"/>
            <a:r>
              <a:rPr lang="en-US" dirty="0"/>
              <a:t>Click to edit Master text style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Master text style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048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47D08-D87E-D877-BFD4-1A565DB7C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8" y="2928635"/>
            <a:ext cx="8339051" cy="6874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CAE519-AD73-E3BF-4194-F707AAA650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5917A-6143-42A5-A06A-FFC4630B47D5}" type="slidenum">
              <a:rPr lang="en-GB" smtClean="0"/>
              <a:t>‹#›</a:t>
            </a:fld>
            <a:endParaRPr lang="en-GB"/>
          </a:p>
        </p:txBody>
      </p:sp>
      <p:sp>
        <p:nvSpPr>
          <p:cNvPr id="4" name="Google Shape;93;p2">
            <a:extLst>
              <a:ext uri="{FF2B5EF4-FFF2-40B4-BE49-F238E27FC236}">
                <a16:creationId xmlns:a16="http://schemas.microsoft.com/office/drawing/2014/main" id="{4E1656C0-773D-7E64-7663-52E9D795E610}"/>
              </a:ext>
            </a:extLst>
          </p:cNvPr>
          <p:cNvSpPr/>
          <p:nvPr userDrawn="1"/>
        </p:nvSpPr>
        <p:spPr>
          <a:xfrm>
            <a:off x="9211905" y="3429000"/>
            <a:ext cx="5891580" cy="6144495"/>
          </a:xfrm>
          <a:prstGeom prst="blockArc">
            <a:avLst>
              <a:gd name="adj1" fmla="val 9415008"/>
              <a:gd name="adj2" fmla="val 16246982"/>
              <a:gd name="adj3" fmla="val 12971"/>
            </a:avLst>
          </a:prstGeom>
          <a:solidFill>
            <a:srgbClr val="D71920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" name="Google Shape;94;p2">
            <a:extLst>
              <a:ext uri="{FF2B5EF4-FFF2-40B4-BE49-F238E27FC236}">
                <a16:creationId xmlns:a16="http://schemas.microsoft.com/office/drawing/2014/main" id="{1F081AE2-3A13-96E0-2C13-3B7C6AC350E2}"/>
              </a:ext>
            </a:extLst>
          </p:cNvPr>
          <p:cNvSpPr/>
          <p:nvPr userDrawn="1"/>
        </p:nvSpPr>
        <p:spPr>
          <a:xfrm flipH="1">
            <a:off x="10754072" y="4972336"/>
            <a:ext cx="3464619" cy="3613350"/>
          </a:xfrm>
          <a:prstGeom prst="blockArc">
            <a:avLst>
              <a:gd name="adj1" fmla="val 15876378"/>
              <a:gd name="adj2" fmla="val 19237910"/>
              <a:gd name="adj3" fmla="val 3869"/>
            </a:avLst>
          </a:prstGeom>
          <a:solidFill>
            <a:srgbClr val="D71920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" name="Google Shape;18;p25">
            <a:extLst>
              <a:ext uri="{FF2B5EF4-FFF2-40B4-BE49-F238E27FC236}">
                <a16:creationId xmlns:a16="http://schemas.microsoft.com/office/drawing/2014/main" id="{E1F75711-9A1D-F88B-5E94-5ECF6D42CA0D}"/>
              </a:ext>
            </a:extLst>
          </p:cNvPr>
          <p:cNvSpPr/>
          <p:nvPr userDrawn="1"/>
        </p:nvSpPr>
        <p:spPr>
          <a:xfrm>
            <a:off x="1046018" y="1150236"/>
            <a:ext cx="2419628" cy="282962"/>
          </a:xfrm>
          <a:prstGeom prst="roundRect">
            <a:avLst>
              <a:gd name="adj" fmla="val 50000"/>
            </a:avLst>
          </a:prstGeom>
          <a:solidFill>
            <a:srgbClr val="D71920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994509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4;p24">
            <a:extLst>
              <a:ext uri="{FF2B5EF4-FFF2-40B4-BE49-F238E27FC236}">
                <a16:creationId xmlns:a16="http://schemas.microsoft.com/office/drawing/2014/main" id="{2324BFD6-D42C-3CA6-1FC9-80998E7E5F58}"/>
              </a:ext>
            </a:extLst>
          </p:cNvPr>
          <p:cNvSpPr/>
          <p:nvPr userDrawn="1"/>
        </p:nvSpPr>
        <p:spPr>
          <a:xfrm>
            <a:off x="8686800" y="0"/>
            <a:ext cx="3505200" cy="6858000"/>
          </a:xfrm>
          <a:prstGeom prst="rect">
            <a:avLst/>
          </a:prstGeom>
          <a:solidFill>
            <a:srgbClr val="D92027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" name="Google Shape;102;p3">
            <a:extLst>
              <a:ext uri="{FF2B5EF4-FFF2-40B4-BE49-F238E27FC236}">
                <a16:creationId xmlns:a16="http://schemas.microsoft.com/office/drawing/2014/main" id="{3FF41015-569A-D3FF-BC09-1CA7A56FA107}"/>
              </a:ext>
            </a:extLst>
          </p:cNvPr>
          <p:cNvSpPr/>
          <p:nvPr userDrawn="1"/>
        </p:nvSpPr>
        <p:spPr>
          <a:xfrm>
            <a:off x="0" y="2739814"/>
            <a:ext cx="9350157" cy="1701557"/>
          </a:xfrm>
          <a:prstGeom prst="round1Rect">
            <a:avLst>
              <a:gd name="adj" fmla="val 6945"/>
            </a:avLst>
          </a:prstGeom>
          <a:solidFill>
            <a:srgbClr val="F4CCCC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104;p3">
            <a:extLst>
              <a:ext uri="{FF2B5EF4-FFF2-40B4-BE49-F238E27FC236}">
                <a16:creationId xmlns:a16="http://schemas.microsoft.com/office/drawing/2014/main" id="{751264EF-AE89-53DD-57DE-75E7FD2A3151}"/>
              </a:ext>
            </a:extLst>
          </p:cNvPr>
          <p:cNvSpPr/>
          <p:nvPr userDrawn="1"/>
        </p:nvSpPr>
        <p:spPr>
          <a:xfrm>
            <a:off x="6066618" y="728563"/>
            <a:ext cx="5485187" cy="5538003"/>
          </a:xfrm>
          <a:prstGeom prst="roundRect">
            <a:avLst>
              <a:gd name="adj" fmla="val 7230"/>
            </a:avLst>
          </a:prstGeom>
          <a:solidFill>
            <a:schemeClr val="lt1"/>
          </a:solidFill>
          <a:ln>
            <a:noFill/>
          </a:ln>
          <a:effectLst>
            <a:outerShdw blurRad="190500" sx="102000" sy="102000" algn="ctr" rotWithShape="0">
              <a:srgbClr val="000000">
                <a:alpha val="9411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endParaRPr sz="4500" b="1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" name="Google Shape;106;p3">
            <a:extLst>
              <a:ext uri="{FF2B5EF4-FFF2-40B4-BE49-F238E27FC236}">
                <a16:creationId xmlns:a16="http://schemas.microsoft.com/office/drawing/2014/main" id="{913E809B-14C9-D271-53D3-E2757F54C183}"/>
              </a:ext>
            </a:extLst>
          </p:cNvPr>
          <p:cNvSpPr/>
          <p:nvPr userDrawn="1"/>
        </p:nvSpPr>
        <p:spPr>
          <a:xfrm rot="10800000" flipH="1">
            <a:off x="9528974" y="-1"/>
            <a:ext cx="2663026" cy="3132441"/>
          </a:xfrm>
          <a:custGeom>
            <a:avLst/>
            <a:gdLst/>
            <a:ahLst/>
            <a:cxnLst/>
            <a:rect l="l" t="t" r="r" b="b"/>
            <a:pathLst>
              <a:path w="2534133" h="2980828" extrusionOk="0">
                <a:moveTo>
                  <a:pt x="0" y="2980828"/>
                </a:moveTo>
                <a:lnTo>
                  <a:pt x="872079" y="2980828"/>
                </a:lnTo>
                <a:lnTo>
                  <a:pt x="913906" y="2713905"/>
                </a:lnTo>
                <a:cubicBezTo>
                  <a:pt x="979584" y="2415909"/>
                  <a:pt x="1100660" y="2128498"/>
                  <a:pt x="1275630" y="1867623"/>
                </a:cubicBezTo>
                <a:cubicBezTo>
                  <a:pt x="1567246" y="1432831"/>
                  <a:pt x="1983869" y="1108579"/>
                  <a:pt x="2459812" y="929327"/>
                </a:cubicBezTo>
                <a:lnTo>
                  <a:pt x="2534133" y="906464"/>
                </a:lnTo>
                <a:lnTo>
                  <a:pt x="2534133" y="0"/>
                </a:lnTo>
                <a:lnTo>
                  <a:pt x="2349216" y="50698"/>
                </a:lnTo>
                <a:cubicBezTo>
                  <a:pt x="1625640" y="273359"/>
                  <a:pt x="988254" y="738560"/>
                  <a:pt x="555109" y="1384366"/>
                </a:cubicBezTo>
                <a:cubicBezTo>
                  <a:pt x="240095" y="1854043"/>
                  <a:pt x="54455" y="2387421"/>
                  <a:pt x="3000" y="2933443"/>
                </a:cubicBezTo>
                <a:close/>
              </a:path>
            </a:pathLst>
          </a:custGeom>
          <a:solidFill>
            <a:schemeClr val="lt1">
              <a:alpha val="24313"/>
            </a:schemeClr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" name="Google Shape;107;p3">
            <a:extLst>
              <a:ext uri="{FF2B5EF4-FFF2-40B4-BE49-F238E27FC236}">
                <a16:creationId xmlns:a16="http://schemas.microsoft.com/office/drawing/2014/main" id="{D8557413-A425-287E-0C69-ED827864A6A1}"/>
              </a:ext>
            </a:extLst>
          </p:cNvPr>
          <p:cNvSpPr/>
          <p:nvPr userDrawn="1"/>
        </p:nvSpPr>
        <p:spPr>
          <a:xfrm rot="10800000">
            <a:off x="11641214" y="618077"/>
            <a:ext cx="550785" cy="570422"/>
          </a:xfrm>
          <a:custGeom>
            <a:avLst/>
            <a:gdLst/>
            <a:ahLst/>
            <a:cxnLst/>
            <a:rect l="l" t="t" r="r" b="b"/>
            <a:pathLst>
              <a:path w="524127" h="542814" extrusionOk="0">
                <a:moveTo>
                  <a:pt x="406484" y="542814"/>
                </a:moveTo>
                <a:cubicBezTo>
                  <a:pt x="310789" y="426182"/>
                  <a:pt x="202164" y="323353"/>
                  <a:pt x="83666" y="235601"/>
                </a:cubicBezTo>
                <a:lnTo>
                  <a:pt x="0" y="181190"/>
                </a:lnTo>
                <a:lnTo>
                  <a:pt x="0" y="0"/>
                </a:lnTo>
                <a:lnTo>
                  <a:pt x="174235" y="113311"/>
                </a:lnTo>
                <a:cubicBezTo>
                  <a:pt x="302671" y="208422"/>
                  <a:pt x="420407" y="319876"/>
                  <a:pt x="524127" y="446289"/>
                </a:cubicBezTo>
                <a:close/>
              </a:path>
            </a:pathLst>
          </a:custGeom>
          <a:solidFill>
            <a:schemeClr val="lt1">
              <a:alpha val="23000"/>
            </a:schemeClr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9D1E12-FB0F-FA27-0150-5081FBB61D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5917A-6143-42A5-A06A-FFC4630B47D5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BCCAB2-2E38-D6DE-F4C3-38E9A34E8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479" y="2919578"/>
            <a:ext cx="5632322" cy="134202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2B430C2C-AB16-0DF8-6509-E41A8C14A29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18714" y="1011730"/>
            <a:ext cx="4980993" cy="16383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537930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698B4-EDC1-06E2-5251-59A5DE759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2766" y="1256635"/>
            <a:ext cx="5862629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EADF6C-688C-B5D8-40FB-712C4EEE2E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5917A-6143-42A5-A06A-FFC4630B47D5}" type="slidenum">
              <a:rPr lang="en-GB" smtClean="0"/>
              <a:t>‹#›</a:t>
            </a:fld>
            <a:endParaRPr lang="en-GB"/>
          </a:p>
        </p:txBody>
      </p:sp>
      <p:sp>
        <p:nvSpPr>
          <p:cNvPr id="4" name="Google Shape;96;p1">
            <a:extLst>
              <a:ext uri="{FF2B5EF4-FFF2-40B4-BE49-F238E27FC236}">
                <a16:creationId xmlns:a16="http://schemas.microsoft.com/office/drawing/2014/main" id="{3F98620F-5FE7-FC9B-33AD-74254BC92DFB}"/>
              </a:ext>
            </a:extLst>
          </p:cNvPr>
          <p:cNvSpPr/>
          <p:nvPr userDrawn="1"/>
        </p:nvSpPr>
        <p:spPr>
          <a:xfrm rot="5400000" flipH="1">
            <a:off x="-1128435" y="1138334"/>
            <a:ext cx="6838200" cy="4581331"/>
          </a:xfrm>
          <a:prstGeom prst="round2SameRect">
            <a:avLst>
              <a:gd name="adj1" fmla="val 7325"/>
              <a:gd name="adj2" fmla="val 0"/>
            </a:avLst>
          </a:prstGeom>
          <a:solidFill>
            <a:srgbClr val="D92027"/>
          </a:solidFill>
          <a:ln>
            <a:noFill/>
          </a:ln>
          <a:effectLst>
            <a:outerShdw blurRad="185738" dist="85725" algn="bl" rotWithShape="0">
              <a:srgbClr val="000000">
                <a:alpha val="298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" name="Google Shape;97;p1">
            <a:extLst>
              <a:ext uri="{FF2B5EF4-FFF2-40B4-BE49-F238E27FC236}">
                <a16:creationId xmlns:a16="http://schemas.microsoft.com/office/drawing/2014/main" id="{6E216A9C-D15C-1D6C-31AE-3945EB8D4C0C}"/>
              </a:ext>
            </a:extLst>
          </p:cNvPr>
          <p:cNvPicPr preferRelativeResize="0"/>
          <p:nvPr userDrawn="1"/>
        </p:nvPicPr>
        <p:blipFill rotWithShape="1">
          <a:blip r:embed="rId2">
            <a:alphaModFix amt="17000"/>
          </a:blip>
          <a:srcRect l="38427"/>
          <a:stretch/>
        </p:blipFill>
        <p:spPr>
          <a:xfrm>
            <a:off x="0" y="415700"/>
            <a:ext cx="4966151" cy="6744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18;p25">
            <a:extLst>
              <a:ext uri="{FF2B5EF4-FFF2-40B4-BE49-F238E27FC236}">
                <a16:creationId xmlns:a16="http://schemas.microsoft.com/office/drawing/2014/main" id="{9767AD01-6805-BD7A-2D26-71B033322ED1}"/>
              </a:ext>
            </a:extLst>
          </p:cNvPr>
          <p:cNvSpPr/>
          <p:nvPr userDrawn="1"/>
        </p:nvSpPr>
        <p:spPr>
          <a:xfrm>
            <a:off x="10347953" y="712432"/>
            <a:ext cx="1619911" cy="239289"/>
          </a:xfrm>
          <a:prstGeom prst="roundRect">
            <a:avLst>
              <a:gd name="adj" fmla="val 50000"/>
            </a:avLst>
          </a:prstGeom>
          <a:solidFill>
            <a:srgbClr val="D71920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7" name="Google Shape;118;p4">
            <a:extLst>
              <a:ext uri="{FF2B5EF4-FFF2-40B4-BE49-F238E27FC236}">
                <a16:creationId xmlns:a16="http://schemas.microsoft.com/office/drawing/2014/main" id="{6C30DD1C-8D38-3D5B-9E19-0D8AEDA469AF}"/>
              </a:ext>
            </a:extLst>
          </p:cNvPr>
          <p:cNvGrpSpPr/>
          <p:nvPr userDrawn="1"/>
        </p:nvGrpSpPr>
        <p:grpSpPr>
          <a:xfrm>
            <a:off x="5352768" y="3396973"/>
            <a:ext cx="1413298" cy="1413299"/>
            <a:chOff x="4885958" y="4435508"/>
            <a:chExt cx="2072893" cy="2072894"/>
          </a:xfrm>
        </p:grpSpPr>
        <p:sp>
          <p:nvSpPr>
            <p:cNvPr id="8" name="Google Shape;119;p4">
              <a:extLst>
                <a:ext uri="{FF2B5EF4-FFF2-40B4-BE49-F238E27FC236}">
                  <a16:creationId xmlns:a16="http://schemas.microsoft.com/office/drawing/2014/main" id="{9D21185D-9B19-014B-78DA-99201E0D377D}"/>
                </a:ext>
              </a:extLst>
            </p:cNvPr>
            <p:cNvSpPr/>
            <p:nvPr/>
          </p:nvSpPr>
          <p:spPr>
            <a:xfrm>
              <a:off x="5341422" y="4881369"/>
              <a:ext cx="1161966" cy="1161966"/>
            </a:xfrm>
            <a:prstGeom prst="ellipse">
              <a:avLst/>
            </a:prstGeom>
            <a:solidFill>
              <a:srgbClr val="D92027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190500" sx="102000" sy="102000" algn="ctr" rotWithShape="0">
                <a:srgbClr val="000000">
                  <a:alpha val="9411"/>
                </a:srgbClr>
              </a:outerShdw>
            </a:effectLst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9" name="Google Shape;120;p4">
              <a:extLst>
                <a:ext uri="{FF2B5EF4-FFF2-40B4-BE49-F238E27FC236}">
                  <a16:creationId xmlns:a16="http://schemas.microsoft.com/office/drawing/2014/main" id="{00DC98F3-34D0-85AD-0C63-AE2CC16B6304}"/>
                </a:ext>
              </a:extLst>
            </p:cNvPr>
            <p:cNvSpPr/>
            <p:nvPr/>
          </p:nvSpPr>
          <p:spPr>
            <a:xfrm rot="-3136333" flipH="1">
              <a:off x="5183581" y="4733135"/>
              <a:ext cx="1477646" cy="1477640"/>
            </a:xfrm>
            <a:prstGeom prst="blockArc">
              <a:avLst>
                <a:gd name="adj1" fmla="val 15876378"/>
                <a:gd name="adj2" fmla="val 19182681"/>
                <a:gd name="adj3" fmla="val 2810"/>
              </a:avLst>
            </a:prstGeom>
            <a:solidFill>
              <a:srgbClr val="D92027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grpSp>
        <p:nvGrpSpPr>
          <p:cNvPr id="10" name="Google Shape;122;p4">
            <a:extLst>
              <a:ext uri="{FF2B5EF4-FFF2-40B4-BE49-F238E27FC236}">
                <a16:creationId xmlns:a16="http://schemas.microsoft.com/office/drawing/2014/main" id="{09901DDC-4931-3EA0-117D-0EE4FC0E53CB}"/>
              </a:ext>
            </a:extLst>
          </p:cNvPr>
          <p:cNvGrpSpPr/>
          <p:nvPr userDrawn="1"/>
        </p:nvGrpSpPr>
        <p:grpSpPr>
          <a:xfrm>
            <a:off x="5352768" y="4553237"/>
            <a:ext cx="1413298" cy="1413299"/>
            <a:chOff x="4885958" y="4435508"/>
            <a:chExt cx="2072893" cy="2072894"/>
          </a:xfrm>
        </p:grpSpPr>
        <p:sp>
          <p:nvSpPr>
            <p:cNvPr id="11" name="Google Shape;123;p4">
              <a:extLst>
                <a:ext uri="{FF2B5EF4-FFF2-40B4-BE49-F238E27FC236}">
                  <a16:creationId xmlns:a16="http://schemas.microsoft.com/office/drawing/2014/main" id="{6D28A263-596B-475A-9645-B8E024568607}"/>
                </a:ext>
              </a:extLst>
            </p:cNvPr>
            <p:cNvSpPr/>
            <p:nvPr/>
          </p:nvSpPr>
          <p:spPr>
            <a:xfrm>
              <a:off x="5341422" y="4881369"/>
              <a:ext cx="1161966" cy="1161966"/>
            </a:xfrm>
            <a:prstGeom prst="ellipse">
              <a:avLst/>
            </a:prstGeom>
            <a:solidFill>
              <a:srgbClr val="D92027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190500" sx="102000" sy="102000" algn="ctr" rotWithShape="0">
                <a:srgbClr val="000000">
                  <a:alpha val="9411"/>
                </a:srgbClr>
              </a:outerShdw>
            </a:effectLst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2" name="Google Shape;124;p4">
              <a:extLst>
                <a:ext uri="{FF2B5EF4-FFF2-40B4-BE49-F238E27FC236}">
                  <a16:creationId xmlns:a16="http://schemas.microsoft.com/office/drawing/2014/main" id="{6CF1C8FF-EA59-BE8F-765C-6C51815F9DA2}"/>
                </a:ext>
              </a:extLst>
            </p:cNvPr>
            <p:cNvSpPr/>
            <p:nvPr/>
          </p:nvSpPr>
          <p:spPr>
            <a:xfrm rot="-3136333" flipH="1">
              <a:off x="5183581" y="4733135"/>
              <a:ext cx="1477646" cy="1477640"/>
            </a:xfrm>
            <a:prstGeom prst="blockArc">
              <a:avLst>
                <a:gd name="adj1" fmla="val 15876378"/>
                <a:gd name="adj2" fmla="val 19182681"/>
                <a:gd name="adj3" fmla="val 2810"/>
              </a:avLst>
            </a:prstGeom>
            <a:solidFill>
              <a:srgbClr val="D92027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6C2AC8BF-E63D-2204-A7C6-607F7109D7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654094" y="3774601"/>
            <a:ext cx="3685592" cy="64494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DE9771D-F184-96D1-BAD7-BC01BAB4359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54094" y="4930865"/>
            <a:ext cx="3685592" cy="64494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6454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14;p24">
            <a:extLst>
              <a:ext uri="{FF2B5EF4-FFF2-40B4-BE49-F238E27FC236}">
                <a16:creationId xmlns:a16="http://schemas.microsoft.com/office/drawing/2014/main" id="{0A390CA4-7508-014D-7872-4E1FD373E9FA}"/>
              </a:ext>
            </a:extLst>
          </p:cNvPr>
          <p:cNvSpPr/>
          <p:nvPr userDrawn="1"/>
        </p:nvSpPr>
        <p:spPr>
          <a:xfrm>
            <a:off x="8686800" y="0"/>
            <a:ext cx="3505200" cy="6858000"/>
          </a:xfrm>
          <a:prstGeom prst="rect">
            <a:avLst/>
          </a:prstGeom>
          <a:solidFill>
            <a:srgbClr val="D92027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50892C-018E-62B6-8681-E1FE50878E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5917A-6143-42A5-A06A-FFC4630B47D5}" type="slidenum">
              <a:rPr lang="en-GB" smtClean="0"/>
              <a:t>‹#›</a:t>
            </a:fld>
            <a:endParaRPr lang="en-GB"/>
          </a:p>
        </p:txBody>
      </p:sp>
      <p:sp>
        <p:nvSpPr>
          <p:cNvPr id="6" name="Google Shape;161;p5">
            <a:extLst>
              <a:ext uri="{FF2B5EF4-FFF2-40B4-BE49-F238E27FC236}">
                <a16:creationId xmlns:a16="http://schemas.microsoft.com/office/drawing/2014/main" id="{C1FE31D6-0E06-230C-A017-2D7A0ABF7E48}"/>
              </a:ext>
            </a:extLst>
          </p:cNvPr>
          <p:cNvSpPr/>
          <p:nvPr userDrawn="1"/>
        </p:nvSpPr>
        <p:spPr>
          <a:xfrm>
            <a:off x="802433" y="4703504"/>
            <a:ext cx="8789638" cy="1478776"/>
          </a:xfrm>
          <a:prstGeom prst="roundRect">
            <a:avLst>
              <a:gd name="adj" fmla="val 50000"/>
            </a:avLst>
          </a:prstGeom>
          <a:solidFill>
            <a:srgbClr val="D92027"/>
          </a:solidFill>
          <a:ln w="635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190500" sx="102000" sy="102000" algn="ctr" rotWithShape="0">
              <a:srgbClr val="000000">
                <a:alpha val="9411"/>
              </a:srgbClr>
            </a:outerShdw>
          </a:effectLst>
        </p:spPr>
        <p:txBody>
          <a:bodyPr spcFirstLastPara="1" wrap="square" lIns="0" tIns="34275" rIns="274325" bIns="3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" name="Google Shape;162;p5">
            <a:extLst>
              <a:ext uri="{FF2B5EF4-FFF2-40B4-BE49-F238E27FC236}">
                <a16:creationId xmlns:a16="http://schemas.microsoft.com/office/drawing/2014/main" id="{72ADC587-D6B3-D9C7-5092-F7D4120511DC}"/>
              </a:ext>
            </a:extLst>
          </p:cNvPr>
          <p:cNvSpPr/>
          <p:nvPr userDrawn="1"/>
        </p:nvSpPr>
        <p:spPr>
          <a:xfrm>
            <a:off x="7659446" y="595415"/>
            <a:ext cx="2054708" cy="303639"/>
          </a:xfrm>
          <a:prstGeom prst="roundRect">
            <a:avLst>
              <a:gd name="adj" fmla="val 50000"/>
            </a:avLst>
          </a:prstGeom>
          <a:solidFill>
            <a:srgbClr val="F4CCCC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C76BF6-16C2-424A-825A-263AFB541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504" y="1287982"/>
            <a:ext cx="5201393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50EB7205-CF93-97A0-233D-645DF1E9873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04504" y="2995175"/>
            <a:ext cx="5662612" cy="59521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0" name="Google Shape;106;p3">
            <a:extLst>
              <a:ext uri="{FF2B5EF4-FFF2-40B4-BE49-F238E27FC236}">
                <a16:creationId xmlns:a16="http://schemas.microsoft.com/office/drawing/2014/main" id="{C7D8AB8E-317B-3E2B-BCAE-BD1BBC2A0403}"/>
              </a:ext>
            </a:extLst>
          </p:cNvPr>
          <p:cNvSpPr/>
          <p:nvPr userDrawn="1"/>
        </p:nvSpPr>
        <p:spPr>
          <a:xfrm rot="10800000" flipH="1">
            <a:off x="9528974" y="-1"/>
            <a:ext cx="2663026" cy="3132441"/>
          </a:xfrm>
          <a:custGeom>
            <a:avLst/>
            <a:gdLst/>
            <a:ahLst/>
            <a:cxnLst/>
            <a:rect l="l" t="t" r="r" b="b"/>
            <a:pathLst>
              <a:path w="2534133" h="2980828" extrusionOk="0">
                <a:moveTo>
                  <a:pt x="0" y="2980828"/>
                </a:moveTo>
                <a:lnTo>
                  <a:pt x="872079" y="2980828"/>
                </a:lnTo>
                <a:lnTo>
                  <a:pt x="913906" y="2713905"/>
                </a:lnTo>
                <a:cubicBezTo>
                  <a:pt x="979584" y="2415909"/>
                  <a:pt x="1100660" y="2128498"/>
                  <a:pt x="1275630" y="1867623"/>
                </a:cubicBezTo>
                <a:cubicBezTo>
                  <a:pt x="1567246" y="1432831"/>
                  <a:pt x="1983869" y="1108579"/>
                  <a:pt x="2459812" y="929327"/>
                </a:cubicBezTo>
                <a:lnTo>
                  <a:pt x="2534133" y="906464"/>
                </a:lnTo>
                <a:lnTo>
                  <a:pt x="2534133" y="0"/>
                </a:lnTo>
                <a:lnTo>
                  <a:pt x="2349216" y="50698"/>
                </a:lnTo>
                <a:cubicBezTo>
                  <a:pt x="1625640" y="273359"/>
                  <a:pt x="988254" y="738560"/>
                  <a:pt x="555109" y="1384366"/>
                </a:cubicBezTo>
                <a:cubicBezTo>
                  <a:pt x="240095" y="1854043"/>
                  <a:pt x="54455" y="2387421"/>
                  <a:pt x="3000" y="2933443"/>
                </a:cubicBezTo>
                <a:close/>
              </a:path>
            </a:pathLst>
          </a:custGeom>
          <a:solidFill>
            <a:schemeClr val="lt1">
              <a:alpha val="24313"/>
            </a:schemeClr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067745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8D328B-4F1A-8382-BFAA-3BD0D45254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5917A-6143-42A5-A06A-FFC4630B47D5}" type="slidenum">
              <a:rPr lang="en-GB" smtClean="0"/>
              <a:t>‹#›</a:t>
            </a:fld>
            <a:endParaRPr lang="en-GB"/>
          </a:p>
        </p:txBody>
      </p:sp>
      <p:sp>
        <p:nvSpPr>
          <p:cNvPr id="4" name="Google Shape;32;p28">
            <a:extLst>
              <a:ext uri="{FF2B5EF4-FFF2-40B4-BE49-F238E27FC236}">
                <a16:creationId xmlns:a16="http://schemas.microsoft.com/office/drawing/2014/main" id="{9E117C94-F7F8-1515-94BF-0358F30388F6}"/>
              </a:ext>
            </a:extLst>
          </p:cNvPr>
          <p:cNvSpPr/>
          <p:nvPr userDrawn="1"/>
        </p:nvSpPr>
        <p:spPr>
          <a:xfrm flipH="1">
            <a:off x="-1" y="0"/>
            <a:ext cx="11140751" cy="2930736"/>
          </a:xfrm>
          <a:custGeom>
            <a:avLst/>
            <a:gdLst/>
            <a:ahLst/>
            <a:cxnLst/>
            <a:rect l="l" t="t" r="r" b="b"/>
            <a:pathLst>
              <a:path w="11277600" h="3969971" extrusionOk="0">
                <a:moveTo>
                  <a:pt x="0" y="0"/>
                </a:moveTo>
                <a:lnTo>
                  <a:pt x="11277600" y="0"/>
                </a:lnTo>
                <a:lnTo>
                  <a:pt x="11277600" y="3969971"/>
                </a:lnTo>
                <a:lnTo>
                  <a:pt x="612852" y="3969971"/>
                </a:lnTo>
                <a:cubicBezTo>
                  <a:pt x="274383" y="3969971"/>
                  <a:pt x="0" y="3695588"/>
                  <a:pt x="0" y="3357119"/>
                </a:cubicBezTo>
                <a:close/>
              </a:path>
            </a:pathLst>
          </a:custGeom>
          <a:solidFill>
            <a:srgbClr val="D92027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4ACD30-9892-6F7F-8980-061A8DCAE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0374" y="895274"/>
            <a:ext cx="5189375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Google Shape;18;p25">
            <a:extLst>
              <a:ext uri="{FF2B5EF4-FFF2-40B4-BE49-F238E27FC236}">
                <a16:creationId xmlns:a16="http://schemas.microsoft.com/office/drawing/2014/main" id="{C60625CB-D570-A448-5DB1-4071C09C98F9}"/>
              </a:ext>
            </a:extLst>
          </p:cNvPr>
          <p:cNvSpPr/>
          <p:nvPr userDrawn="1"/>
        </p:nvSpPr>
        <p:spPr>
          <a:xfrm>
            <a:off x="10440786" y="5602779"/>
            <a:ext cx="2419628" cy="282962"/>
          </a:xfrm>
          <a:prstGeom prst="roundRect">
            <a:avLst>
              <a:gd name="adj" fmla="val 50000"/>
            </a:avLst>
          </a:prstGeom>
          <a:solidFill>
            <a:srgbClr val="D71920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" name="Google Shape;222;p9">
            <a:extLst>
              <a:ext uri="{FF2B5EF4-FFF2-40B4-BE49-F238E27FC236}">
                <a16:creationId xmlns:a16="http://schemas.microsoft.com/office/drawing/2014/main" id="{D2693DD6-65B3-5145-22CB-FEB79EB3A96C}"/>
              </a:ext>
            </a:extLst>
          </p:cNvPr>
          <p:cNvSpPr>
            <a:spLocks noGrp="1"/>
          </p:cNvSpPr>
          <p:nvPr>
            <p:ph type="pic" idx="2"/>
          </p:nvPr>
        </p:nvSpPr>
        <p:spPr>
          <a:xfrm>
            <a:off x="838200" y="1222289"/>
            <a:ext cx="4322618" cy="5134061"/>
          </a:xfrm>
          <a:prstGeom prst="roundRect">
            <a:avLst>
              <a:gd name="adj" fmla="val 10129"/>
            </a:avLst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D26642C0-B2FA-BB78-65C7-92DCCB8CBB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70374" y="3429000"/>
            <a:ext cx="5662612" cy="59521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560179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222;p9">
            <a:extLst>
              <a:ext uri="{FF2B5EF4-FFF2-40B4-BE49-F238E27FC236}">
                <a16:creationId xmlns:a16="http://schemas.microsoft.com/office/drawing/2014/main" id="{7546B841-5672-1C4B-00E0-ECBF9E6AC7AD}"/>
              </a:ext>
            </a:extLst>
          </p:cNvPr>
          <p:cNvSpPr>
            <a:spLocks noGrp="1"/>
          </p:cNvSpPr>
          <p:nvPr>
            <p:ph type="pic" idx="2"/>
          </p:nvPr>
        </p:nvSpPr>
        <p:spPr>
          <a:xfrm>
            <a:off x="7392600" y="1205346"/>
            <a:ext cx="4322618" cy="4757116"/>
          </a:xfrm>
          <a:prstGeom prst="roundRect">
            <a:avLst>
              <a:gd name="adj" fmla="val 4360"/>
            </a:avLst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10" name="Google Shape;230;p8">
            <a:extLst>
              <a:ext uri="{FF2B5EF4-FFF2-40B4-BE49-F238E27FC236}">
                <a16:creationId xmlns:a16="http://schemas.microsoft.com/office/drawing/2014/main" id="{7996355E-E465-21D3-8A1F-1476D3E0306D}"/>
              </a:ext>
            </a:extLst>
          </p:cNvPr>
          <p:cNvSpPr/>
          <p:nvPr userDrawn="1"/>
        </p:nvSpPr>
        <p:spPr>
          <a:xfrm rot="5400000">
            <a:off x="-2208460" y="2205598"/>
            <a:ext cx="6860862" cy="2443942"/>
          </a:xfrm>
          <a:prstGeom prst="round2SameRect">
            <a:avLst>
              <a:gd name="adj1" fmla="val 30272"/>
              <a:gd name="adj2" fmla="val 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A189AC-B5DE-CF73-800C-FC268040F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334" y="581393"/>
            <a:ext cx="5725473" cy="1331876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70A94E-95C3-A4A1-8539-AE472BB80A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5917A-6143-42A5-A06A-FFC4630B47D5}" type="slidenum">
              <a:rPr lang="en-GB" smtClean="0"/>
              <a:t>‹#›</a:t>
            </a:fld>
            <a:endParaRPr lang="en-GB"/>
          </a:p>
        </p:txBody>
      </p:sp>
      <p:sp>
        <p:nvSpPr>
          <p:cNvPr id="4" name="Google Shape;233;p8">
            <a:extLst>
              <a:ext uri="{FF2B5EF4-FFF2-40B4-BE49-F238E27FC236}">
                <a16:creationId xmlns:a16="http://schemas.microsoft.com/office/drawing/2014/main" id="{CF102F4C-D67B-D8EE-E8B1-A6484FB10B17}"/>
              </a:ext>
            </a:extLst>
          </p:cNvPr>
          <p:cNvSpPr/>
          <p:nvPr userDrawn="1"/>
        </p:nvSpPr>
        <p:spPr>
          <a:xfrm>
            <a:off x="3696071" y="2209545"/>
            <a:ext cx="4914529" cy="1613343"/>
          </a:xfrm>
          <a:prstGeom prst="roundRect">
            <a:avLst>
              <a:gd name="adj" fmla="val 11723"/>
            </a:avLst>
          </a:prstGeom>
          <a:solidFill>
            <a:schemeClr val="lt1"/>
          </a:solidFill>
          <a:ln>
            <a:noFill/>
          </a:ln>
          <a:effectLst>
            <a:outerShdw blurRad="190500" sx="102000" sy="102000" algn="ctr" rotWithShape="0">
              <a:srgbClr val="000000">
                <a:alpha val="9411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endParaRPr sz="4500" b="1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" name="Google Shape;234;p8">
            <a:extLst>
              <a:ext uri="{FF2B5EF4-FFF2-40B4-BE49-F238E27FC236}">
                <a16:creationId xmlns:a16="http://schemas.microsoft.com/office/drawing/2014/main" id="{F9CD8F8A-475A-A3B8-5677-B02B379334EB}"/>
              </a:ext>
            </a:extLst>
          </p:cNvPr>
          <p:cNvSpPr/>
          <p:nvPr userDrawn="1"/>
        </p:nvSpPr>
        <p:spPr>
          <a:xfrm>
            <a:off x="3696071" y="4138598"/>
            <a:ext cx="4914529" cy="1613343"/>
          </a:xfrm>
          <a:prstGeom prst="roundRect">
            <a:avLst>
              <a:gd name="adj" fmla="val 9380"/>
            </a:avLst>
          </a:prstGeom>
          <a:solidFill>
            <a:schemeClr val="lt1"/>
          </a:solidFill>
          <a:ln>
            <a:noFill/>
          </a:ln>
          <a:effectLst>
            <a:outerShdw blurRad="190500" sx="102000" sy="102000" algn="ctr" rotWithShape="0">
              <a:srgbClr val="000000">
                <a:alpha val="9411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endParaRPr sz="4500" b="1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" name="Google Shape;235;p8">
            <a:extLst>
              <a:ext uri="{FF2B5EF4-FFF2-40B4-BE49-F238E27FC236}">
                <a16:creationId xmlns:a16="http://schemas.microsoft.com/office/drawing/2014/main" id="{18F7474D-F3DD-AE85-A06B-A1C490DE1364}"/>
              </a:ext>
            </a:extLst>
          </p:cNvPr>
          <p:cNvSpPr/>
          <p:nvPr userDrawn="1"/>
        </p:nvSpPr>
        <p:spPr>
          <a:xfrm>
            <a:off x="2560929" y="2677679"/>
            <a:ext cx="2308862" cy="679875"/>
          </a:xfrm>
          <a:prstGeom prst="homePlate">
            <a:avLst>
              <a:gd name="adj" fmla="val 43745"/>
            </a:avLst>
          </a:prstGeom>
          <a:solidFill>
            <a:srgbClr val="F4CCCC"/>
          </a:solidFill>
          <a:ln>
            <a:noFill/>
          </a:ln>
        </p:spPr>
        <p:txBody>
          <a:bodyPr spcFirstLastPara="1" wrap="square" lIns="0" tIns="34275" rIns="0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lt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7" name="Google Shape;236;p8">
            <a:extLst>
              <a:ext uri="{FF2B5EF4-FFF2-40B4-BE49-F238E27FC236}">
                <a16:creationId xmlns:a16="http://schemas.microsoft.com/office/drawing/2014/main" id="{13C1AFA4-75B1-397E-F90D-9C48394A980A}"/>
              </a:ext>
            </a:extLst>
          </p:cNvPr>
          <p:cNvSpPr/>
          <p:nvPr userDrawn="1"/>
        </p:nvSpPr>
        <p:spPr>
          <a:xfrm>
            <a:off x="2560929" y="4605332"/>
            <a:ext cx="2308862" cy="679875"/>
          </a:xfrm>
          <a:prstGeom prst="homePlate">
            <a:avLst>
              <a:gd name="adj" fmla="val 43745"/>
            </a:avLst>
          </a:prstGeom>
          <a:solidFill>
            <a:srgbClr val="F4CCCC"/>
          </a:solidFill>
          <a:ln>
            <a:noFill/>
          </a:ln>
        </p:spPr>
        <p:txBody>
          <a:bodyPr spcFirstLastPara="1" wrap="square" lIns="0" tIns="34275" rIns="0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lt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8" name="Google Shape;237;p8">
            <a:extLst>
              <a:ext uri="{FF2B5EF4-FFF2-40B4-BE49-F238E27FC236}">
                <a16:creationId xmlns:a16="http://schemas.microsoft.com/office/drawing/2014/main" id="{916FE789-4916-5C55-8E97-6B2B2E2ABC0A}"/>
              </a:ext>
            </a:extLst>
          </p:cNvPr>
          <p:cNvSpPr/>
          <p:nvPr userDrawn="1"/>
        </p:nvSpPr>
        <p:spPr>
          <a:xfrm>
            <a:off x="1795549" y="2407889"/>
            <a:ext cx="2802269" cy="1219454"/>
          </a:xfrm>
          <a:prstGeom prst="roundRect">
            <a:avLst>
              <a:gd name="adj" fmla="val 50000"/>
            </a:avLst>
          </a:prstGeom>
          <a:solidFill>
            <a:srgbClr val="D92027"/>
          </a:solidFill>
          <a:ln w="762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34275" rIns="274325" bIns="3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100" i="0" u="none" strike="noStrike" cap="none" dirty="0">
              <a:solidFill>
                <a:srgbClr val="000000"/>
              </a:solidFill>
              <a:latin typeface="Chivo"/>
              <a:ea typeface="Chivo"/>
              <a:cs typeface="Chivo"/>
              <a:sym typeface="Chivo"/>
            </a:endParaRPr>
          </a:p>
        </p:txBody>
      </p:sp>
      <p:sp>
        <p:nvSpPr>
          <p:cNvPr id="9" name="Google Shape;238;p8">
            <a:extLst>
              <a:ext uri="{FF2B5EF4-FFF2-40B4-BE49-F238E27FC236}">
                <a16:creationId xmlns:a16="http://schemas.microsoft.com/office/drawing/2014/main" id="{095EDCA3-B3C1-C86C-01FE-BEB4E1645CE2}"/>
              </a:ext>
            </a:extLst>
          </p:cNvPr>
          <p:cNvSpPr/>
          <p:nvPr userDrawn="1"/>
        </p:nvSpPr>
        <p:spPr>
          <a:xfrm>
            <a:off x="1795549" y="4335542"/>
            <a:ext cx="2802269" cy="1219454"/>
          </a:xfrm>
          <a:prstGeom prst="roundRect">
            <a:avLst>
              <a:gd name="adj" fmla="val 50000"/>
            </a:avLst>
          </a:prstGeom>
          <a:solidFill>
            <a:srgbClr val="D92027"/>
          </a:solidFill>
          <a:ln w="762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34275" rIns="274325" bIns="3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100" i="0" u="none" strike="noStrike" cap="none" dirty="0">
              <a:solidFill>
                <a:srgbClr val="000000"/>
              </a:solidFill>
              <a:latin typeface="Chivo"/>
              <a:ea typeface="Chivo"/>
              <a:cs typeface="Chivo"/>
              <a:sym typeface="Chivo"/>
            </a:endParaRPr>
          </a:p>
        </p:txBody>
      </p:sp>
      <p:sp>
        <p:nvSpPr>
          <p:cNvPr id="12" name="Google Shape;18;p25">
            <a:extLst>
              <a:ext uri="{FF2B5EF4-FFF2-40B4-BE49-F238E27FC236}">
                <a16:creationId xmlns:a16="http://schemas.microsoft.com/office/drawing/2014/main" id="{B44F4DFB-DB8C-2B67-6949-266A89FF29F4}"/>
              </a:ext>
            </a:extLst>
          </p:cNvPr>
          <p:cNvSpPr/>
          <p:nvPr userDrawn="1"/>
        </p:nvSpPr>
        <p:spPr>
          <a:xfrm>
            <a:off x="9626138" y="439912"/>
            <a:ext cx="2419628" cy="282962"/>
          </a:xfrm>
          <a:prstGeom prst="roundRect">
            <a:avLst>
              <a:gd name="adj" fmla="val 50000"/>
            </a:avLst>
          </a:prstGeom>
          <a:solidFill>
            <a:srgbClr val="D71920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060405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1AA4B-7023-584B-3BFA-741FFADD9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8985" y="1187792"/>
            <a:ext cx="6069676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75BD1EC-D385-67AF-4195-61E4655AA68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5917A-6143-42A5-A06A-FFC4630B47D5}" type="slidenum">
              <a:rPr lang="en-GB" smtClean="0"/>
              <a:t>‹#›</a:t>
            </a:fld>
            <a:endParaRPr lang="en-GB"/>
          </a:p>
        </p:txBody>
      </p:sp>
      <p:sp>
        <p:nvSpPr>
          <p:cNvPr id="4" name="Google Shape;254;p14">
            <a:extLst>
              <a:ext uri="{FF2B5EF4-FFF2-40B4-BE49-F238E27FC236}">
                <a16:creationId xmlns:a16="http://schemas.microsoft.com/office/drawing/2014/main" id="{F5AD10C6-A92E-8B03-96F6-9D5A7BFBF2DE}"/>
              </a:ext>
            </a:extLst>
          </p:cNvPr>
          <p:cNvSpPr/>
          <p:nvPr userDrawn="1"/>
        </p:nvSpPr>
        <p:spPr>
          <a:xfrm>
            <a:off x="3175461" y="5271345"/>
            <a:ext cx="7805651" cy="944581"/>
          </a:xfrm>
          <a:prstGeom prst="roundRect">
            <a:avLst>
              <a:gd name="adj" fmla="val 50000"/>
            </a:avLst>
          </a:prstGeom>
          <a:solidFill>
            <a:srgbClr val="D92027"/>
          </a:solidFill>
          <a:ln>
            <a:noFill/>
          </a:ln>
          <a:effectLst>
            <a:outerShdw blurRad="190500" sx="102000" sy="102000" algn="ctr" rotWithShape="0">
              <a:srgbClr val="000000">
                <a:alpha val="9411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" name="Google Shape;256;p14">
            <a:extLst>
              <a:ext uri="{FF2B5EF4-FFF2-40B4-BE49-F238E27FC236}">
                <a16:creationId xmlns:a16="http://schemas.microsoft.com/office/drawing/2014/main" id="{56F52D93-4623-7548-E9A5-AB9D71AC3A93}"/>
              </a:ext>
            </a:extLst>
          </p:cNvPr>
          <p:cNvSpPr/>
          <p:nvPr userDrawn="1"/>
        </p:nvSpPr>
        <p:spPr>
          <a:xfrm rot="9206909" flipH="1">
            <a:off x="-883429" y="-966416"/>
            <a:ext cx="1652556" cy="1652550"/>
          </a:xfrm>
          <a:prstGeom prst="blockArc">
            <a:avLst>
              <a:gd name="adj1" fmla="val 14739187"/>
              <a:gd name="adj2" fmla="val 19457479"/>
              <a:gd name="adj3" fmla="val 8202"/>
            </a:avLst>
          </a:prstGeom>
          <a:solidFill>
            <a:srgbClr val="D92027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" name="Google Shape;263;p14">
            <a:extLst>
              <a:ext uri="{FF2B5EF4-FFF2-40B4-BE49-F238E27FC236}">
                <a16:creationId xmlns:a16="http://schemas.microsoft.com/office/drawing/2014/main" id="{5940FF92-CADD-2CF8-35D9-EA8E0E236E52}"/>
              </a:ext>
            </a:extLst>
          </p:cNvPr>
          <p:cNvSpPr/>
          <p:nvPr userDrawn="1"/>
        </p:nvSpPr>
        <p:spPr>
          <a:xfrm>
            <a:off x="4555210" y="5012134"/>
            <a:ext cx="1878840" cy="259211"/>
          </a:xfrm>
          <a:prstGeom prst="roundRect">
            <a:avLst>
              <a:gd name="adj" fmla="val 50000"/>
            </a:avLst>
          </a:prstGeom>
          <a:solidFill>
            <a:srgbClr val="393737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" name="Text Placeholder 13">
            <a:extLst>
              <a:ext uri="{FF2B5EF4-FFF2-40B4-BE49-F238E27FC236}">
                <a16:creationId xmlns:a16="http://schemas.microsoft.com/office/drawing/2014/main" id="{89506E24-9373-F365-FC7D-A21987663F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28985" y="3003145"/>
            <a:ext cx="5662612" cy="59521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32899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96;p1">
            <a:extLst>
              <a:ext uri="{FF2B5EF4-FFF2-40B4-BE49-F238E27FC236}">
                <a16:creationId xmlns:a16="http://schemas.microsoft.com/office/drawing/2014/main" id="{A026735D-E343-21C0-8100-D4875B0B2EAB}"/>
              </a:ext>
            </a:extLst>
          </p:cNvPr>
          <p:cNvSpPr/>
          <p:nvPr userDrawn="1"/>
        </p:nvSpPr>
        <p:spPr>
          <a:xfrm rot="5400000" flipH="1">
            <a:off x="-1128435" y="1138334"/>
            <a:ext cx="6838200" cy="4581331"/>
          </a:xfrm>
          <a:prstGeom prst="round2SameRect">
            <a:avLst>
              <a:gd name="adj1" fmla="val 7121"/>
              <a:gd name="adj2" fmla="val 0"/>
            </a:avLst>
          </a:prstGeom>
          <a:solidFill>
            <a:srgbClr val="D92027"/>
          </a:solidFill>
          <a:ln>
            <a:noFill/>
          </a:ln>
          <a:effectLst>
            <a:outerShdw blurRad="185738" dist="85725" algn="bl" rotWithShape="0">
              <a:srgbClr val="000000">
                <a:alpha val="298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" name="Google Shape;97;p1">
            <a:extLst>
              <a:ext uri="{FF2B5EF4-FFF2-40B4-BE49-F238E27FC236}">
                <a16:creationId xmlns:a16="http://schemas.microsoft.com/office/drawing/2014/main" id="{1A709AA4-551D-8AF5-4B99-91DAA74735E1}"/>
              </a:ext>
            </a:extLst>
          </p:cNvPr>
          <p:cNvPicPr preferRelativeResize="0"/>
          <p:nvPr userDrawn="1"/>
        </p:nvPicPr>
        <p:blipFill rotWithShape="1">
          <a:blip r:embed="rId2">
            <a:alphaModFix amt="17000"/>
          </a:blip>
          <a:srcRect l="38427"/>
          <a:stretch/>
        </p:blipFill>
        <p:spPr>
          <a:xfrm>
            <a:off x="0" y="365125"/>
            <a:ext cx="4966151" cy="6744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6AC34C0-CB03-BE0E-E838-DA65D64BB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6150" y="365125"/>
            <a:ext cx="6387649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BDFBE37-F539-4034-7728-C3D1015220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5917A-6143-42A5-A06A-FFC4630B47D5}" type="slidenum">
              <a:rPr lang="en-GB" smtClean="0"/>
              <a:t>‹#›</a:t>
            </a:fld>
            <a:endParaRPr lang="en-GB"/>
          </a:p>
        </p:txBody>
      </p:sp>
      <p:sp>
        <p:nvSpPr>
          <p:cNvPr id="4" name="Google Shape;274;p15">
            <a:extLst>
              <a:ext uri="{FF2B5EF4-FFF2-40B4-BE49-F238E27FC236}">
                <a16:creationId xmlns:a16="http://schemas.microsoft.com/office/drawing/2014/main" id="{93AA4690-23AF-CFE3-68DD-50D6899DFEDD}"/>
              </a:ext>
            </a:extLst>
          </p:cNvPr>
          <p:cNvSpPr/>
          <p:nvPr userDrawn="1"/>
        </p:nvSpPr>
        <p:spPr>
          <a:xfrm>
            <a:off x="734993" y="2354848"/>
            <a:ext cx="4966151" cy="1609383"/>
          </a:xfrm>
          <a:prstGeom prst="roundRect">
            <a:avLst>
              <a:gd name="adj" fmla="val 50000"/>
            </a:avLst>
          </a:prstGeom>
          <a:solidFill>
            <a:schemeClr val="lt1"/>
          </a:solidFill>
          <a:ln>
            <a:noFill/>
          </a:ln>
          <a:effectLst>
            <a:outerShdw blurRad="190500" sx="102000" sy="102000" algn="ctr" rotWithShape="0">
              <a:srgbClr val="000000">
                <a:alpha val="9411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endParaRPr sz="4500" b="1" i="0" u="none" strike="noStrike" cap="none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" name="Google Shape;278;p15">
            <a:extLst>
              <a:ext uri="{FF2B5EF4-FFF2-40B4-BE49-F238E27FC236}">
                <a16:creationId xmlns:a16="http://schemas.microsoft.com/office/drawing/2014/main" id="{7DAEE131-F5C5-FAAB-9B29-8F136F3DF58D}"/>
              </a:ext>
            </a:extLst>
          </p:cNvPr>
          <p:cNvSpPr/>
          <p:nvPr userDrawn="1"/>
        </p:nvSpPr>
        <p:spPr>
          <a:xfrm>
            <a:off x="984361" y="2554440"/>
            <a:ext cx="1210199" cy="1210199"/>
          </a:xfrm>
          <a:prstGeom prst="ellipse">
            <a:avLst/>
          </a:prstGeom>
          <a:solidFill>
            <a:srgbClr val="F4CCCC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" name="Google Shape;274;p15">
            <a:extLst>
              <a:ext uri="{FF2B5EF4-FFF2-40B4-BE49-F238E27FC236}">
                <a16:creationId xmlns:a16="http://schemas.microsoft.com/office/drawing/2014/main" id="{B139F3AF-6939-DA54-301A-A6349B548E21}"/>
              </a:ext>
            </a:extLst>
          </p:cNvPr>
          <p:cNvSpPr/>
          <p:nvPr userDrawn="1"/>
        </p:nvSpPr>
        <p:spPr>
          <a:xfrm>
            <a:off x="734993" y="4319457"/>
            <a:ext cx="4966151" cy="1609383"/>
          </a:xfrm>
          <a:prstGeom prst="roundRect">
            <a:avLst>
              <a:gd name="adj" fmla="val 50000"/>
            </a:avLst>
          </a:prstGeom>
          <a:solidFill>
            <a:schemeClr val="lt1"/>
          </a:solidFill>
          <a:ln>
            <a:noFill/>
          </a:ln>
          <a:effectLst>
            <a:outerShdw blurRad="190500" sx="102000" sy="102000" algn="ctr" rotWithShape="0">
              <a:srgbClr val="000000">
                <a:alpha val="9411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endParaRPr sz="4500" b="1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" name="Google Shape;278;p15">
            <a:extLst>
              <a:ext uri="{FF2B5EF4-FFF2-40B4-BE49-F238E27FC236}">
                <a16:creationId xmlns:a16="http://schemas.microsoft.com/office/drawing/2014/main" id="{F5F16619-CA24-0E36-602E-5C20BFD1A03C}"/>
              </a:ext>
            </a:extLst>
          </p:cNvPr>
          <p:cNvSpPr/>
          <p:nvPr userDrawn="1"/>
        </p:nvSpPr>
        <p:spPr>
          <a:xfrm>
            <a:off x="984361" y="4519049"/>
            <a:ext cx="1210199" cy="1210199"/>
          </a:xfrm>
          <a:prstGeom prst="ellipse">
            <a:avLst/>
          </a:prstGeom>
          <a:solidFill>
            <a:srgbClr val="F4CCCC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" name="Google Shape;274;p15">
            <a:extLst>
              <a:ext uri="{FF2B5EF4-FFF2-40B4-BE49-F238E27FC236}">
                <a16:creationId xmlns:a16="http://schemas.microsoft.com/office/drawing/2014/main" id="{519A8CE9-8610-96A3-6FF6-8968CE330749}"/>
              </a:ext>
            </a:extLst>
          </p:cNvPr>
          <p:cNvSpPr/>
          <p:nvPr userDrawn="1"/>
        </p:nvSpPr>
        <p:spPr>
          <a:xfrm>
            <a:off x="6037126" y="2354848"/>
            <a:ext cx="4966151" cy="1609383"/>
          </a:xfrm>
          <a:prstGeom prst="roundRect">
            <a:avLst>
              <a:gd name="adj" fmla="val 50000"/>
            </a:avLst>
          </a:prstGeom>
          <a:solidFill>
            <a:schemeClr val="lt1"/>
          </a:solidFill>
          <a:ln>
            <a:noFill/>
          </a:ln>
          <a:effectLst>
            <a:outerShdw blurRad="190500" sx="102000" sy="102000" algn="ctr" rotWithShape="0">
              <a:srgbClr val="000000">
                <a:alpha val="9411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endParaRPr sz="4500" b="1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" name="Google Shape;278;p15">
            <a:extLst>
              <a:ext uri="{FF2B5EF4-FFF2-40B4-BE49-F238E27FC236}">
                <a16:creationId xmlns:a16="http://schemas.microsoft.com/office/drawing/2014/main" id="{AA50CF01-EDBA-1965-F6B0-62ABCA28F0AE}"/>
              </a:ext>
            </a:extLst>
          </p:cNvPr>
          <p:cNvSpPr/>
          <p:nvPr userDrawn="1"/>
        </p:nvSpPr>
        <p:spPr>
          <a:xfrm>
            <a:off x="6286494" y="2554440"/>
            <a:ext cx="1210199" cy="1210199"/>
          </a:xfrm>
          <a:prstGeom prst="ellipse">
            <a:avLst/>
          </a:prstGeom>
          <a:solidFill>
            <a:srgbClr val="F4CCCC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" name="Google Shape;274;p15">
            <a:extLst>
              <a:ext uri="{FF2B5EF4-FFF2-40B4-BE49-F238E27FC236}">
                <a16:creationId xmlns:a16="http://schemas.microsoft.com/office/drawing/2014/main" id="{6D35DE0D-E02B-B6F3-44A4-9EB55C51373B}"/>
              </a:ext>
            </a:extLst>
          </p:cNvPr>
          <p:cNvSpPr/>
          <p:nvPr userDrawn="1"/>
        </p:nvSpPr>
        <p:spPr>
          <a:xfrm>
            <a:off x="6037126" y="4319457"/>
            <a:ext cx="4966151" cy="1609383"/>
          </a:xfrm>
          <a:prstGeom prst="roundRect">
            <a:avLst>
              <a:gd name="adj" fmla="val 50000"/>
            </a:avLst>
          </a:prstGeom>
          <a:solidFill>
            <a:schemeClr val="lt1"/>
          </a:solidFill>
          <a:ln>
            <a:noFill/>
          </a:ln>
          <a:effectLst>
            <a:outerShdw blurRad="190500" sx="102000" sy="102000" algn="ctr" rotWithShape="0">
              <a:srgbClr val="000000">
                <a:alpha val="9411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endParaRPr sz="4500" b="1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" name="Google Shape;278;p15">
            <a:extLst>
              <a:ext uri="{FF2B5EF4-FFF2-40B4-BE49-F238E27FC236}">
                <a16:creationId xmlns:a16="http://schemas.microsoft.com/office/drawing/2014/main" id="{7743A54D-5AFF-2FEB-30DE-8C04D30598A4}"/>
              </a:ext>
            </a:extLst>
          </p:cNvPr>
          <p:cNvSpPr/>
          <p:nvPr userDrawn="1"/>
        </p:nvSpPr>
        <p:spPr>
          <a:xfrm>
            <a:off x="6286494" y="4519049"/>
            <a:ext cx="1210199" cy="1210199"/>
          </a:xfrm>
          <a:prstGeom prst="ellipse">
            <a:avLst/>
          </a:prstGeom>
          <a:solidFill>
            <a:srgbClr val="F4CCCC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0" name="Text Placeholder 13">
            <a:extLst>
              <a:ext uri="{FF2B5EF4-FFF2-40B4-BE49-F238E27FC236}">
                <a16:creationId xmlns:a16="http://schemas.microsoft.com/office/drawing/2014/main" id="{77D70F02-3C8B-9DAF-DC22-CE8271CAD5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90665" y="2837064"/>
            <a:ext cx="2905916" cy="64494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21" name="Text Placeholder 13">
            <a:extLst>
              <a:ext uri="{FF2B5EF4-FFF2-40B4-BE49-F238E27FC236}">
                <a16:creationId xmlns:a16="http://schemas.microsoft.com/office/drawing/2014/main" id="{963F8CEF-F8A6-24F9-482B-0FF612634B9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0665" y="4801674"/>
            <a:ext cx="2905916" cy="64494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23" name="Text Placeholder 13">
            <a:extLst>
              <a:ext uri="{FF2B5EF4-FFF2-40B4-BE49-F238E27FC236}">
                <a16:creationId xmlns:a16="http://schemas.microsoft.com/office/drawing/2014/main" id="{7FB95B70-0554-B8DB-92F3-ACE9EFFA387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46952" y="2837065"/>
            <a:ext cx="2905916" cy="64494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24" name="Text Placeholder 13">
            <a:extLst>
              <a:ext uri="{FF2B5EF4-FFF2-40B4-BE49-F238E27FC236}">
                <a16:creationId xmlns:a16="http://schemas.microsoft.com/office/drawing/2014/main" id="{ABF9353B-FBEA-651E-F6A0-01021B87A58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46952" y="4801674"/>
            <a:ext cx="2905916" cy="64494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25" name="Google Shape;18;p25">
            <a:extLst>
              <a:ext uri="{FF2B5EF4-FFF2-40B4-BE49-F238E27FC236}">
                <a16:creationId xmlns:a16="http://schemas.microsoft.com/office/drawing/2014/main" id="{D2FD9ED5-62B3-95B7-A9CC-FE1D001BAFC9}"/>
              </a:ext>
            </a:extLst>
          </p:cNvPr>
          <p:cNvSpPr/>
          <p:nvPr userDrawn="1"/>
        </p:nvSpPr>
        <p:spPr>
          <a:xfrm>
            <a:off x="10473263" y="1790316"/>
            <a:ext cx="2419628" cy="282962"/>
          </a:xfrm>
          <a:prstGeom prst="roundRect">
            <a:avLst>
              <a:gd name="adj" fmla="val 50000"/>
            </a:avLst>
          </a:prstGeom>
          <a:solidFill>
            <a:srgbClr val="D71920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82325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95;p1">
            <a:extLst>
              <a:ext uri="{FF2B5EF4-FFF2-40B4-BE49-F238E27FC236}">
                <a16:creationId xmlns:a16="http://schemas.microsoft.com/office/drawing/2014/main" id="{924A4C56-A3FB-E31A-1758-388C8B30092F}"/>
              </a:ext>
            </a:extLst>
          </p:cNvPr>
          <p:cNvPicPr preferRelativeResize="0"/>
          <p:nvPr userDrawn="1"/>
        </p:nvPicPr>
        <p:blipFill rotWithShape="1">
          <a:blip r:embed="rId24">
            <a:alphaModFix/>
          </a:blip>
          <a:srcRect/>
          <a:stretch/>
        </p:blipFill>
        <p:spPr>
          <a:xfrm>
            <a:off x="0" y="-1"/>
            <a:ext cx="12192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3D211-8AC9-1A1E-06E4-CCD2E2F962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5917A-6143-42A5-A06A-FFC4630B4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291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65" r:id="rId2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0765-DEAF-6272-0945-925139B14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52FAF4-E553-F8B3-2EB9-AA7F16A022D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F625CA-9128-DDD4-8425-A4B6264FD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917A-6143-42A5-A06A-FFC4630B47D5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249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9978E23-9698-49F6-8C35-5D3DDE401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917A-6143-42A5-A06A-FFC4630B47D5}" type="slidenum">
              <a:rPr lang="en-GB" smtClean="0"/>
              <a:t>2</a:t>
            </a:fld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18372E5-C009-4D17-A319-A6024E163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3B8F65-6537-4F6B-B8B8-A29EBA86D5E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1248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hivo Black"/>
        <a:ea typeface=""/>
        <a:cs typeface=""/>
      </a:majorFont>
      <a:minorFont>
        <a:latin typeface="Chiv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Chivo Bold"/>
        <a:ea typeface=""/>
        <a:cs typeface=""/>
      </a:majorFont>
      <a:minorFont>
        <a:latin typeface="Chiv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5024</TotalTime>
  <Words>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</vt:lpstr>
      <vt:lpstr>Calibri</vt:lpstr>
      <vt:lpstr>Chivo</vt:lpstr>
      <vt:lpstr>Chivo Black</vt:lpstr>
      <vt:lpstr>Chivo SemiBold</vt:lpstr>
      <vt:lpstr>Montserrat</vt:lpstr>
      <vt:lpstr>Open Sans</vt:lpstr>
      <vt:lpstr>Source Sans Pro</vt:lpstr>
      <vt:lpstr>Work Sans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Quantify-Fatima</dc:creator>
  <cp:lastModifiedBy>swillemse</cp:lastModifiedBy>
  <cp:revision>4</cp:revision>
  <dcterms:created xsi:type="dcterms:W3CDTF">2023-06-23T14:06:27Z</dcterms:created>
  <dcterms:modified xsi:type="dcterms:W3CDTF">2023-07-14T12:30:13Z</dcterms:modified>
</cp:coreProperties>
</file>