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144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91.xml" ContentType="application/vnd.openxmlformats-officedocument.presentationml.slideLayout+xml"/>
  <Override PartName="/ppt/media/image32.png" ContentType="image/png"/>
  <Override PartName="/ppt/media/image30.png" ContentType="image/png"/>
  <Override PartName="/ppt/media/image29.png" ContentType="image/png"/>
  <Override PartName="/ppt/media/image1.png" ContentType="image/png"/>
  <Override PartName="/ppt/media/image25.wmf" ContentType="image/x-wmf"/>
  <Override PartName="/ppt/media/image23.png" ContentType="image/png"/>
  <Override PartName="/ppt/media/image17.png" ContentType="image/png"/>
  <Override PartName="/ppt/media/image22.wmf" ContentType="image/x-wmf"/>
  <Override PartName="/ppt/media/image21.png" ContentType="image/png"/>
  <Override PartName="/ppt/media/image19.wmf" ContentType="image/x-wmf"/>
  <Override PartName="/ppt/media/image20.png" ContentType="image/png"/>
  <Override PartName="/ppt/media/image18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26.png" ContentType="image/png"/>
  <Override PartName="/ppt/media/image3.png" ContentType="image/png"/>
  <Override PartName="/ppt/media/image31.png" ContentType="image/png"/>
  <Override PartName="/ppt/media/image11.wmf" ContentType="image/x-wmf"/>
  <Override PartName="/ppt/media/image4.png" ContentType="image/png"/>
  <Override PartName="/ppt/media/image28.wmf" ContentType="image/x-wmf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5.png" ContentType="image/png"/>
  <Override PartName="/ppt/media/image6.wmf" ContentType="image/x-wmf"/>
  <Override PartName="/ppt/media/image27.png" ContentType="image/png"/>
  <Override PartName="/ppt/media/image16.png" ContentType="image/png"/>
  <Override PartName="/ppt/media/image2.png" ContentType="image/png"/>
  <Override PartName="/ppt/media/image15.png" ContentType="image/png"/>
  <Override PartName="/ppt/media/image24.png" ContentType="image/png"/>
  <Override PartName="/ppt/theme/theme12.xml" ContentType="application/vnd.openxmlformats-officedocument.theme+xml"/>
  <Override PartName="/ppt/theme/theme9.xml" ContentType="application/vnd.openxmlformats-officedocument.theme+xml"/>
  <Override PartName="/ppt/theme/theme11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2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.xml.rels" ContentType="application/vnd.openxmlformats-package.relationships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 standalone="yes"?>
<p:presentation xmlns:a="http://schemas.openxmlformats.org/drawingml/2006/main" xmlns:p="http://schemas.openxmlformats.org/presentationml/2006/main" xmlns:r="http://schemas.openxmlformats.org/officeDocument/2006/relationships"><p:sldMasterIdLst><p:sldMasterId id="2147483648" r:id="rId2"/><p:sldMasterId id="2147483661" r:id="rId3"/><p:sldMasterId id="2147483674" r:id="rId4"/><p:sldMasterId id="2147483687" r:id="rId5"/><p:sldMasterId id="2147483700" r:id="rId6"/><p:sldMasterId id="2147483713" r:id="rId7"/><p:sldMasterId id="2147483726" r:id="rId8"/><p:sldMasterId id="2147483739" r:id="rId9"/><p:sldMasterId id="2147483752" r:id="rId10"/><p:sldMasterId id="2147483765" r:id="rId11"/><p:sldMasterId id="2147483778" r:id="rId12"/><p:sldMasterId id="2147483791" r:id="rId13"/><p:sldSz cx="9144000" cy="6858000"/><p:notesSz cx="6797675" cy="9926637"/>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23.png"/><Relationship Id="rId3" Type="http://schemas.openxmlformats.org/officeDocument/2006/relationships/image" Target="../media/image24.png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6.png"/><Relationship Id="rId3" Type="http://schemas.openxmlformats.org/officeDocument/2006/relationships/image" Target="../media/image27.png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9.png"/><Relationship Id="rId3" Type="http://schemas.openxmlformats.org/officeDocument/2006/relationships/image" Target="../media/image30.png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20.png"/><Relationship Id="rId3" Type="http://schemas.openxmlformats.org/officeDocument/2006/relationships/image" Target="../media/image21.png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1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1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5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5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8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8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2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2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5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6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9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9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25.wmf"/><Relationship Id="rId3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19.xml"/><Relationship Id="rId14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28.wmf"/><Relationship Id="rId3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5.xml"/><Relationship Id="rId8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29.xml"/><Relationship Id="rId12" Type="http://schemas.openxmlformats.org/officeDocument/2006/relationships/slideLayout" Target="../slideLayouts/slideLayout130.xml"/><Relationship Id="rId13" Type="http://schemas.openxmlformats.org/officeDocument/2006/relationships/slideLayout" Target="../slideLayouts/slideLayout131.xml"/><Relationship Id="rId14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6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1.wmf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9.wmf"/><Relationship Id="rId3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7.xml"/><Relationship Id="rId6" Type="http://schemas.openxmlformats.org/officeDocument/2006/relationships/slideLayout" Target="../slideLayouts/slideLayout88.xml"/><Relationship Id="rId7" Type="http://schemas.openxmlformats.org/officeDocument/2006/relationships/slideLayout" Target="../slideLayouts/slideLayout89.xml"/><Relationship Id="rId8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22.wmf"/><Relationship Id="rId3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1.xml"/><Relationship Id="rId8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5" descr=""/>
          <p:cNvPicPr/>
          <p:nvPr/>
        </p:nvPicPr>
        <p:blipFill>
          <a:blip r:embed="rId2"/>
          <a:stretch/>
        </p:blipFill>
        <p:spPr>
          <a:xfrm>
            <a:off x="468360" y="404640"/>
            <a:ext cx="8351640" cy="41655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CustomShape 1"/>
          <p:cNvSpPr/>
          <p:nvPr/>
        </p:nvSpPr>
        <p:spPr>
          <a:xfrm>
            <a:off x="611280" y="0"/>
            <a:ext cx="8530920" cy="711000"/>
          </a:xfrm>
          <a:prstGeom prst="rect">
            <a:avLst/>
          </a:prstGeom>
          <a:solidFill>
            <a:srgbClr val="c4c7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40" name="Picture 3" descr=""/>
          <p:cNvPicPr/>
          <p:nvPr/>
        </p:nvPicPr>
        <p:blipFill>
          <a:blip r:embed="rId2"/>
          <a:stretch/>
        </p:blipFill>
        <p:spPr>
          <a:xfrm>
            <a:off x="250920" y="-6480"/>
            <a:ext cx="822240" cy="718920"/>
          </a:xfrm>
          <a:prstGeom prst="rect">
            <a:avLst/>
          </a:prstGeom>
          <a:ln>
            <a:noFill/>
          </a:ln>
        </p:spPr>
      </p:pic>
      <p:sp>
        <p:nvSpPr>
          <p:cNvPr id="341" name="CustomShape 2"/>
          <p:cNvSpPr/>
          <p:nvPr/>
        </p:nvSpPr>
        <p:spPr>
          <a:xfrm>
            <a:off x="1116000" y="171360"/>
            <a:ext cx="17424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000" rIns="54000" tIns="45000" bIns="45000"/>
          <a:p>
            <a:pPr>
              <a:lnSpc>
                <a:spcPct val="100000"/>
              </a:lnSpc>
            </a:pPr>
            <a:r>
              <a:rPr lang="de-DE" sz="1600" strike="noStrike">
                <a:solidFill>
                  <a:srgbClr val="ffffff"/>
                </a:solidFill>
                <a:latin typeface="Arial"/>
                <a:ea typeface="DejaVu Sans"/>
              </a:rPr>
              <a:t>›</a:t>
            </a:r>
            <a:endParaRPr/>
          </a:p>
        </p:txBody>
      </p:sp>
      <p:sp>
        <p:nvSpPr>
          <p:cNvPr id="3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3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CustomShape 1"/>
          <p:cNvSpPr/>
          <p:nvPr/>
        </p:nvSpPr>
        <p:spPr>
          <a:xfrm>
            <a:off x="611280" y="0"/>
            <a:ext cx="8530920" cy="711000"/>
          </a:xfrm>
          <a:prstGeom prst="rect">
            <a:avLst/>
          </a:prstGeom>
          <a:solidFill>
            <a:srgbClr val="c4c7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79" name="Picture 3" descr=""/>
          <p:cNvPicPr/>
          <p:nvPr/>
        </p:nvPicPr>
        <p:blipFill>
          <a:blip r:embed="rId2"/>
          <a:stretch/>
        </p:blipFill>
        <p:spPr>
          <a:xfrm>
            <a:off x="250920" y="-6480"/>
            <a:ext cx="822240" cy="718920"/>
          </a:xfrm>
          <a:prstGeom prst="rect">
            <a:avLst/>
          </a:prstGeom>
          <a:ln>
            <a:noFill/>
          </a:ln>
        </p:spPr>
      </p:pic>
      <p:sp>
        <p:nvSpPr>
          <p:cNvPr id="380" name="CustomShape 2"/>
          <p:cNvSpPr/>
          <p:nvPr/>
        </p:nvSpPr>
        <p:spPr>
          <a:xfrm>
            <a:off x="3348000" y="171360"/>
            <a:ext cx="17424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000" rIns="54000" tIns="45000" bIns="45000"/>
          <a:p>
            <a:pPr>
              <a:lnSpc>
                <a:spcPct val="100000"/>
              </a:lnSpc>
            </a:pPr>
            <a:r>
              <a:rPr lang="de-DE" sz="1600" strike="noStrike">
                <a:solidFill>
                  <a:srgbClr val="ffffff"/>
                </a:solidFill>
                <a:latin typeface="Arial"/>
                <a:ea typeface="DejaVu Sans"/>
              </a:rPr>
              <a:t>›</a:t>
            </a:r>
            <a:endParaRPr/>
          </a:p>
        </p:txBody>
      </p:sp>
      <p:sp>
        <p:nvSpPr>
          <p:cNvPr id="381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382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c4c7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CustomShape 1"/>
          <p:cNvSpPr/>
          <p:nvPr/>
        </p:nvSpPr>
        <p:spPr>
          <a:xfrm>
            <a:off x="8675640" y="0"/>
            <a:ext cx="466560" cy="47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4FC70FCF-6CBF-42F3-B62B-055D861BFA1B}" type="slidenum">
              <a:rPr lang="de-DE" sz="900" strike="noStrike">
                <a:solidFill>
                  <a:srgbClr val="ffffff"/>
                </a:solidFill>
                <a:latin typeface="Arial"/>
                <a:ea typeface="DejaVu Sans"/>
              </a:rPr>
              <a:t>&lt;Foliennummer&gt;</a:t>
            </a:fld>
            <a:endParaRPr/>
          </a:p>
        </p:txBody>
      </p:sp>
      <p:sp>
        <p:nvSpPr>
          <p:cNvPr id="41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41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57c2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611280" y="0"/>
            <a:ext cx="8530920" cy="711000"/>
          </a:xfrm>
          <a:prstGeom prst="rect">
            <a:avLst/>
          </a:prstGeom>
          <a:solidFill>
            <a:srgbClr val="c4c7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4" name="Picture 3" descr=""/>
          <p:cNvPicPr/>
          <p:nvPr/>
        </p:nvPicPr>
        <p:blipFill>
          <a:blip r:embed="rId2"/>
          <a:stretch/>
        </p:blipFill>
        <p:spPr>
          <a:xfrm>
            <a:off x="250920" y="-6480"/>
            <a:ext cx="822240" cy="718920"/>
          </a:xfrm>
          <a:prstGeom prst="rect">
            <a:avLst/>
          </a:prstGeom>
          <a:ln>
            <a:noFill/>
          </a:ln>
        </p:spPr>
      </p:pic>
      <p:sp>
        <p:nvSpPr>
          <p:cNvPr id="75" name="CustomShape 2"/>
          <p:cNvSpPr/>
          <p:nvPr/>
        </p:nvSpPr>
        <p:spPr>
          <a:xfrm>
            <a:off x="1116000" y="171360"/>
            <a:ext cx="17424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000" rIns="54000" tIns="45000" bIns="45000"/>
          <a:p>
            <a:pPr>
              <a:lnSpc>
                <a:spcPct val="100000"/>
              </a:lnSpc>
            </a:pPr>
            <a:r>
              <a:rPr lang="de-DE" sz="1600" strike="noStrike">
                <a:solidFill>
                  <a:srgbClr val="ffffff"/>
                </a:solidFill>
                <a:latin typeface="Arial"/>
                <a:ea typeface="DejaVu Sans"/>
              </a:rPr>
              <a:t>›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11280" y="0"/>
            <a:ext cx="8530920" cy="711000"/>
          </a:xfrm>
          <a:prstGeom prst="rect">
            <a:avLst/>
          </a:prstGeom>
          <a:solidFill>
            <a:srgbClr val="c4c7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9" name="Picture 3" descr=""/>
          <p:cNvPicPr/>
          <p:nvPr/>
        </p:nvPicPr>
        <p:blipFill>
          <a:blip r:embed="rId2"/>
          <a:stretch/>
        </p:blipFill>
        <p:spPr>
          <a:xfrm>
            <a:off x="250920" y="-6480"/>
            <a:ext cx="822240" cy="718920"/>
          </a:xfrm>
          <a:prstGeom prst="rect">
            <a:avLst/>
          </a:prstGeom>
          <a:ln>
            <a:noFill/>
          </a:ln>
        </p:spPr>
      </p:pic>
      <p:sp>
        <p:nvSpPr>
          <p:cNvPr id="150" name="CustomShape 2"/>
          <p:cNvSpPr/>
          <p:nvPr/>
        </p:nvSpPr>
        <p:spPr>
          <a:xfrm>
            <a:off x="1116000" y="171360"/>
            <a:ext cx="17424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000" rIns="54000" tIns="45000" bIns="45000"/>
          <a:p>
            <a:pPr>
              <a:lnSpc>
                <a:spcPct val="100000"/>
              </a:lnSpc>
            </a:pPr>
            <a:r>
              <a:rPr lang="de-DE" sz="1600" strike="noStrike">
                <a:solidFill>
                  <a:srgbClr val="ffffff"/>
                </a:solidFill>
                <a:latin typeface="Arial"/>
                <a:ea typeface="DejaVu Sans"/>
              </a:rPr>
              <a:t>›</a:t>
            </a:r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c4c7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8675640" y="0"/>
            <a:ext cx="466560" cy="47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65A91456-5678-45C2-A932-2BA4F1B3791B}" type="slidenum">
              <a:rPr lang="de-DE" sz="900" strike="noStrike">
                <a:solidFill>
                  <a:srgbClr val="ffffff"/>
                </a:solidFill>
                <a:latin typeface="Arial"/>
                <a:ea typeface="DejaVu Sans"/>
              </a:rPr>
              <a:t>&lt;Foliennummer&gt;</a:t>
            </a:fld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Picture 5" descr=""/>
          <p:cNvPicPr/>
          <p:nvPr/>
        </p:nvPicPr>
        <p:blipFill>
          <a:blip r:embed="rId2"/>
          <a:stretch/>
        </p:blipFill>
        <p:spPr>
          <a:xfrm>
            <a:off x="468360" y="404640"/>
            <a:ext cx="8351640" cy="4165560"/>
          </a:xfrm>
          <a:prstGeom prst="rect">
            <a:avLst/>
          </a:prstGeom>
          <a:ln>
            <a:noFill/>
          </a:ln>
        </p:spPr>
      </p:pic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611280" y="0"/>
            <a:ext cx="8530920" cy="711000"/>
          </a:xfrm>
          <a:prstGeom prst="rect">
            <a:avLst/>
          </a:prstGeom>
          <a:solidFill>
            <a:srgbClr val="c4c7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62" name="Picture 3" descr=""/>
          <p:cNvPicPr/>
          <p:nvPr/>
        </p:nvPicPr>
        <p:blipFill>
          <a:blip r:embed="rId2"/>
          <a:stretch/>
        </p:blipFill>
        <p:spPr>
          <a:xfrm>
            <a:off x="250920" y="-6480"/>
            <a:ext cx="822240" cy="718920"/>
          </a:xfrm>
          <a:prstGeom prst="rect">
            <a:avLst/>
          </a:prstGeom>
          <a:ln>
            <a:noFill/>
          </a:ln>
        </p:spPr>
      </p:pic>
      <p:sp>
        <p:nvSpPr>
          <p:cNvPr id="263" name="CustomShape 2"/>
          <p:cNvSpPr/>
          <p:nvPr/>
        </p:nvSpPr>
        <p:spPr>
          <a:xfrm>
            <a:off x="1116000" y="171360"/>
            <a:ext cx="17424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000" rIns="54000" tIns="45000" bIns="45000"/>
          <a:p>
            <a:pPr>
              <a:lnSpc>
                <a:spcPct val="100000"/>
              </a:lnSpc>
            </a:pPr>
            <a:r>
              <a:rPr lang="de-DE" sz="1600" strike="noStrike">
                <a:solidFill>
                  <a:srgbClr val="ffffff"/>
                </a:solidFill>
                <a:latin typeface="Arial"/>
                <a:ea typeface="DejaVu Sans"/>
              </a:rPr>
              <a:t>›</a:t>
            </a:r>
            <a:endParaRPr/>
          </a:p>
        </p:txBody>
      </p:sp>
      <p:sp>
        <p:nvSpPr>
          <p:cNvPr id="26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611280" y="0"/>
            <a:ext cx="8530920" cy="711000"/>
          </a:xfrm>
          <a:prstGeom prst="rect">
            <a:avLst/>
          </a:prstGeom>
          <a:solidFill>
            <a:srgbClr val="c4c7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01" name="Picture 3" descr=""/>
          <p:cNvPicPr/>
          <p:nvPr/>
        </p:nvPicPr>
        <p:blipFill>
          <a:blip r:embed="rId2"/>
          <a:stretch/>
        </p:blipFill>
        <p:spPr>
          <a:xfrm>
            <a:off x="250920" y="-6480"/>
            <a:ext cx="822240" cy="718920"/>
          </a:xfrm>
          <a:prstGeom prst="rect">
            <a:avLst/>
          </a:prstGeom>
          <a:ln>
            <a:noFill/>
          </a:ln>
        </p:spPr>
      </p:pic>
      <p:sp>
        <p:nvSpPr>
          <p:cNvPr id="302" name="CustomShape 2"/>
          <p:cNvSpPr/>
          <p:nvPr/>
        </p:nvSpPr>
        <p:spPr>
          <a:xfrm>
            <a:off x="3348000" y="171360"/>
            <a:ext cx="174240" cy="3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000" rIns="54000" tIns="45000" bIns="45000"/>
          <a:p>
            <a:pPr>
              <a:lnSpc>
                <a:spcPct val="100000"/>
              </a:lnSpc>
            </a:pPr>
            <a:r>
              <a:rPr lang="de-DE" sz="1600" strike="noStrike">
                <a:solidFill>
                  <a:srgbClr val="ffffff"/>
                </a:solidFill>
                <a:latin typeface="Arial"/>
                <a:ea typeface="DejaVu Sans"/>
              </a:rPr>
              <a:t>›</a:t>
            </a:r>
            <a:endParaRPr/>
          </a:p>
        </p:txBody>
      </p:sp>
      <p:sp>
        <p:nvSpPr>
          <p:cNvPr id="303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Format des Titeltextes durch Klicken bearbeiten</a:t>
            </a:r>
            <a:endParaRPr/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de-DE" sz="3200">
                <a:latin typeface="Arial"/>
              </a:rPr>
              <a:t>Format des Gliederungstextes durch Klicken bearbeiten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de-DE" sz="28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de-DE" sz="2400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de-DE" sz="20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de-DE" sz="2000">
                <a:latin typeface="Arial"/>
              </a:rPr>
              <a:t>Siebte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KNHVorlage</Template>
  <TotalTime>17</TotalTime>
  <Application>LibreOffice/4.4.7.2$Windows_x86 LibreOffice_project/f3153a8b245191196a4b6b9abd1d0da16eead600</Application>
  <Paragraphs>758</Paragraphs>
  <Company>Kindernothilfe e.V.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2019-12-02T15:26:30Z</dcterms:created>
  <dc:creator>Jota Pe</dc:creator>
  <dc:language>de-DE</dc:language>
  <cp:lastPrinted>2018-11-14T08:28:51Z</cp:lastPrinted>
  <dcterms:modified xsi:type="dcterms:W3CDTF">2020-06-25T20:36:40Z</dcterms:modified>
  <cp:revision>180</cp:revision>
  <dc:title>Präsentationstitel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Kindernothilfe e.V.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MustSave">
    <vt:bool>0</vt:bool>
  </property>
  <property fmtid="{D5CDD505-2E9C-101B-9397-08002B2CF9AE}" pid="9" name="Notes">
    <vt:i4>7</vt:i4>
  </property>
  <property fmtid="{D5CDD505-2E9C-101B-9397-08002B2CF9AE}" pid="10" name="OS_LastDocumentSaved">
    <vt:bool>0</vt:bool>
  </property>
  <property fmtid="{D5CDD505-2E9C-101B-9397-08002B2CF9AE}" pid="11" name="OS_LastOpenTime">
    <vt:lpwstr>11/29/2018 1:52:32 PM</vt:lpwstr>
  </property>
  <property fmtid="{D5CDD505-2E9C-101B-9397-08002B2CF9AE}" pid="12" name="OS_LastOpenUser">
    <vt:lpwstr>PRAKTIKANTTAC1</vt:lpwstr>
  </property>
  <property fmtid="{D5CDD505-2E9C-101B-9397-08002B2CF9AE}" pid="13" name="OS_LastSave">
    <vt:lpwstr>11/23/2018 1:03:25 PM</vt:lpwstr>
  </property>
  <property fmtid="{D5CDD505-2E9C-101B-9397-08002B2CF9AE}" pid="14" name="OS_LastSaveUser">
    <vt:lpwstr>WEINANDTWIEBKE</vt:lpwstr>
  </property>
  <property fmtid="{D5CDD505-2E9C-101B-9397-08002B2CF9AE}" pid="15" name="PresentationFormat">
    <vt:lpwstr>Bildschirmpräsentation (4:3)</vt:lpwstr>
  </property>
  <property fmtid="{D5CDD505-2E9C-101B-9397-08002B2CF9AE}" pid="16" name="ScaleCrop">
    <vt:bool>0</vt:bool>
  </property>
  <property fmtid="{D5CDD505-2E9C-101B-9397-08002B2CF9AE}" pid="17" name="ShareDoc">
    <vt:bool>0</vt:bool>
  </property>
  <property fmtid="{D5CDD505-2E9C-101B-9397-08002B2CF9AE}" pid="18" name="Slides">
    <vt:i4>85</vt:i4>
  </property>
  <property fmtid="{D5CDD505-2E9C-101B-9397-08002B2CF9AE}" pid="19" name="os_autosavelastposition22201">
    <vt:lpwstr>Slide94</vt:lpwstr>
  </property>
  <property fmtid="{D5CDD505-2E9C-101B-9397-08002B2CF9AE}" pid="20" name="os_autosavelastposition2622138">
    <vt:lpwstr>Slide80</vt:lpwstr>
  </property>
  <property fmtid="{D5CDD505-2E9C-101B-9397-08002B2CF9AE}" pid="21" name="os_autosavelastposition5884096">
    <vt:lpwstr>Slide105</vt:lpwstr>
  </property>
</Properties>
</file>