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4" r:id="rId2"/>
  </p:sldMasterIdLst>
  <p:notesMasterIdLst>
    <p:notesMasterId r:id="rId9"/>
  </p:notesMasterIdLst>
  <p:handoutMasterIdLst>
    <p:handoutMasterId r:id="rId10"/>
  </p:handoutMasterIdLst>
  <p:sldIdLst>
    <p:sldId id="427" r:id="rId3"/>
    <p:sldId id="428" r:id="rId4"/>
    <p:sldId id="462" r:id="rId5"/>
    <p:sldId id="463" r:id="rId6"/>
    <p:sldId id="464" r:id="rId7"/>
    <p:sldId id="461" r:id="rId8"/>
  </p:sldIdLst>
  <p:sldSz cx="11522075" cy="864076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57607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1152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7282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2304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880360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3456432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4032504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4608576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99"/>
    <a:srgbClr val="FF3399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5672" autoAdjust="0"/>
  </p:normalViewPr>
  <p:slideViewPr>
    <p:cSldViewPr>
      <p:cViewPr>
        <p:scale>
          <a:sx n="75" d="100"/>
          <a:sy n="75" d="100"/>
        </p:scale>
        <p:origin x="-2310" y="-414"/>
      </p:cViewPr>
      <p:guideLst>
        <p:guide orient="horz" pos="2722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304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2021/5/8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2021/5/8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://www.1ppt.com/tubiao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1ppt.com/tubiao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4963" y="999071"/>
            <a:ext cx="11583047" cy="676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 userDrawn="1"/>
        </p:nvSpPr>
        <p:spPr bwMode="auto">
          <a:xfrm>
            <a:off x="-10867" y="1009940"/>
            <a:ext cx="11568081" cy="676892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endParaRPr lang="zh-CN" altLang="en-US" sz="1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 userDrawn="1"/>
        </p:nvSpPr>
        <p:spPr bwMode="auto">
          <a:xfrm>
            <a:off x="-8002" y="-18002"/>
            <a:ext cx="11565216" cy="1098098"/>
          </a:xfrm>
          <a:prstGeom prst="rect">
            <a:avLst/>
          </a:prstGeom>
          <a:blipFill dpi="0" rotWithShape="1">
            <a:blip r:embed="rId4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-10002" y="7612673"/>
            <a:ext cx="11578086" cy="102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4176598" y="7994682"/>
            <a:ext cx="7345323" cy="34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3344"/>
            <a:ext cx="990155" cy="9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5942508" y="419131"/>
            <a:ext cx="5569659" cy="470282"/>
          </a:xfrm>
          <a:prstGeom prst="rect">
            <a:avLst/>
          </a:prstGeom>
          <a:noFill/>
        </p:spPr>
        <p:txBody>
          <a:bodyPr wrap="square" lIns="115214" tIns="57607" rIns="115214" bIns="576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1152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3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</a:t>
            </a:r>
            <a:r>
              <a:rPr lang="zh-CN" altLang="en-US" sz="23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2300" spc="378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PPT</a:t>
            </a:r>
            <a:r>
              <a:rPr lang="en-US" altLang="zh-CN" sz="2300" spc="378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</a:t>
            </a:r>
            <a:r>
              <a:rPr lang="zh-CN" altLang="en-US" sz="2300" spc="378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300" b="0" spc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WWW.1PPT.COM</a:t>
            </a:r>
            <a:endParaRPr lang="zh-CN" altLang="en-US" sz="23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218542" y="7997014"/>
            <a:ext cx="6749215" cy="393338"/>
          </a:xfrm>
          <a:prstGeom prst="rect">
            <a:avLst/>
          </a:prstGeom>
          <a:noFill/>
        </p:spPr>
        <p:txBody>
          <a:bodyPr lIns="115214" tIns="57607" rIns="115214" bIns="57607">
            <a:spAutoFit/>
          </a:bodyPr>
          <a:lstStyle/>
          <a:p>
            <a:pPr>
              <a:defRPr/>
            </a:pPr>
            <a:r>
              <a:rPr lang="zh-CN" altLang="en-US" sz="18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8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 HTTP://WWW.1PPT.COM</a:t>
            </a:r>
            <a:endParaRPr lang="zh-CN" altLang="en-US" sz="1800" spc="378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3510617" y="7903864"/>
            <a:ext cx="508092" cy="512045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115214" tIns="57607" rIns="115214" bIns="57607"/>
          <a:lstStyle/>
          <a:p>
            <a:endParaRPr lang="zh-CN" altLang="en-US" sz="1100"/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3492660" y="18556379"/>
            <a:ext cx="5081165" cy="453634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zh-CN" altLang="en-US" sz="1800" dirty="0" smtClean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800" dirty="0" smtClean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800" dirty="0" smtClean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800" dirty="0" smtClean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en-US" altLang="zh-CN" sz="1800" dirty="0" smtClean="0">
                <a:latin typeface="华文细黑" pitchFamily="2" charset="-122"/>
                <a:ea typeface="华文细黑" pitchFamily="2" charset="-122"/>
                <a:hlinkClick r:id="rId7"/>
              </a:rPr>
              <a:t>www.1ppt.com/tubiao/</a:t>
            </a:r>
            <a:r>
              <a:rPr lang="en-US" altLang="zh-CN" sz="1800" dirty="0" smtClean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8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4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06" y="344032"/>
            <a:ext cx="3790683" cy="146412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4811" y="344032"/>
            <a:ext cx="6441160" cy="7374652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76106" y="1808161"/>
            <a:ext cx="3790683" cy="5910523"/>
          </a:xfrm>
        </p:spPr>
        <p:txBody>
          <a:bodyPr/>
          <a:lstStyle>
            <a:lvl1pPr marL="0" indent="0">
              <a:buNone/>
              <a:defRPr sz="1800"/>
            </a:lvl1pPr>
            <a:lvl2pPr marL="576035" indent="0">
              <a:buNone/>
              <a:defRPr sz="1500"/>
            </a:lvl2pPr>
            <a:lvl3pPr marL="1152070" indent="0">
              <a:buNone/>
              <a:defRPr sz="1300"/>
            </a:lvl3pPr>
            <a:lvl4pPr marL="1728105" indent="0">
              <a:buNone/>
              <a:defRPr sz="1100"/>
            </a:lvl4pPr>
            <a:lvl5pPr marL="2304141" indent="0">
              <a:buNone/>
              <a:defRPr sz="1100"/>
            </a:lvl5pPr>
            <a:lvl6pPr marL="2880176" indent="0">
              <a:buNone/>
              <a:defRPr sz="1100"/>
            </a:lvl6pPr>
            <a:lvl7pPr marL="3456210" indent="0">
              <a:buNone/>
              <a:defRPr sz="1100"/>
            </a:lvl7pPr>
            <a:lvl8pPr marL="4032246" indent="0">
              <a:buNone/>
              <a:defRPr sz="1100"/>
            </a:lvl8pPr>
            <a:lvl9pPr marL="4608281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8407" y="6048534"/>
            <a:ext cx="6913245" cy="71406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58407" y="772068"/>
            <a:ext cx="6913245" cy="5184458"/>
          </a:xfrm>
        </p:spPr>
        <p:txBody>
          <a:bodyPr/>
          <a:lstStyle>
            <a:lvl1pPr marL="0" indent="0">
              <a:buNone/>
              <a:defRPr sz="4000"/>
            </a:lvl1pPr>
            <a:lvl2pPr marL="576035" indent="0">
              <a:buNone/>
              <a:defRPr sz="3500"/>
            </a:lvl2pPr>
            <a:lvl3pPr marL="1152070" indent="0">
              <a:buNone/>
              <a:defRPr sz="3000"/>
            </a:lvl3pPr>
            <a:lvl4pPr marL="1728105" indent="0">
              <a:buNone/>
              <a:defRPr sz="2500"/>
            </a:lvl4pPr>
            <a:lvl5pPr marL="2304141" indent="0">
              <a:buNone/>
              <a:defRPr sz="2500"/>
            </a:lvl5pPr>
            <a:lvl6pPr marL="2880176" indent="0">
              <a:buNone/>
              <a:defRPr sz="2500"/>
            </a:lvl6pPr>
            <a:lvl7pPr marL="3456210" indent="0">
              <a:buNone/>
              <a:defRPr sz="2500"/>
            </a:lvl7pPr>
            <a:lvl8pPr marL="4032246" indent="0">
              <a:buNone/>
              <a:defRPr sz="2500"/>
            </a:lvl8pPr>
            <a:lvl9pPr marL="4608281" indent="0">
              <a:buNone/>
              <a:defRPr sz="2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58407" y="6762599"/>
            <a:ext cx="6913245" cy="1014089"/>
          </a:xfrm>
        </p:spPr>
        <p:txBody>
          <a:bodyPr/>
          <a:lstStyle>
            <a:lvl1pPr marL="0" indent="0">
              <a:buNone/>
              <a:defRPr sz="1800"/>
            </a:lvl1pPr>
            <a:lvl2pPr marL="576035" indent="0">
              <a:buNone/>
              <a:defRPr sz="1500"/>
            </a:lvl2pPr>
            <a:lvl3pPr marL="1152070" indent="0">
              <a:buNone/>
              <a:defRPr sz="1300"/>
            </a:lvl3pPr>
            <a:lvl4pPr marL="1728105" indent="0">
              <a:buNone/>
              <a:defRPr sz="1100"/>
            </a:lvl4pPr>
            <a:lvl5pPr marL="2304141" indent="0">
              <a:buNone/>
              <a:defRPr sz="1100"/>
            </a:lvl5pPr>
            <a:lvl6pPr marL="2880176" indent="0">
              <a:buNone/>
              <a:defRPr sz="1100"/>
            </a:lvl6pPr>
            <a:lvl7pPr marL="3456210" indent="0">
              <a:buNone/>
              <a:defRPr sz="1100"/>
            </a:lvl7pPr>
            <a:lvl8pPr marL="4032246" indent="0">
              <a:buNone/>
              <a:defRPr sz="1100"/>
            </a:lvl8pPr>
            <a:lvl9pPr marL="4608281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41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66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53504" y="346033"/>
            <a:ext cx="2592467" cy="737265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04" y="346033"/>
            <a:ext cx="7585366" cy="73726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 bwMode="auto">
          <a:xfrm>
            <a:off x="-8002" y="-18002"/>
            <a:ext cx="11576085" cy="1098098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-10002" y="7612673"/>
            <a:ext cx="11578086" cy="102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4963" y="999071"/>
            <a:ext cx="11583047" cy="676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4176598" y="7994682"/>
            <a:ext cx="7345323" cy="34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3344"/>
            <a:ext cx="990155" cy="9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5942508" y="419131"/>
            <a:ext cx="5569659" cy="470282"/>
          </a:xfrm>
          <a:prstGeom prst="rect">
            <a:avLst/>
          </a:prstGeom>
          <a:noFill/>
        </p:spPr>
        <p:txBody>
          <a:bodyPr wrap="square" lIns="115214" tIns="57607" rIns="115214" bIns="576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1152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3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</a:t>
            </a:r>
            <a:r>
              <a:rPr lang="zh-CN" altLang="en-US" sz="23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2300" spc="378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PPT</a:t>
            </a:r>
            <a:r>
              <a:rPr lang="en-US" altLang="zh-CN" sz="2300" spc="378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</a:t>
            </a:r>
            <a:r>
              <a:rPr lang="zh-CN" altLang="en-US" sz="2300" spc="378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300" b="0" spc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WWW.1PPT.COM</a:t>
            </a:r>
            <a:endParaRPr lang="zh-CN" altLang="en-US" sz="23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218542" y="7997014"/>
            <a:ext cx="6749215" cy="393338"/>
          </a:xfrm>
          <a:prstGeom prst="rect">
            <a:avLst/>
          </a:prstGeom>
          <a:noFill/>
        </p:spPr>
        <p:txBody>
          <a:bodyPr lIns="115214" tIns="57607" rIns="115214" bIns="57607">
            <a:spAutoFit/>
          </a:bodyPr>
          <a:lstStyle/>
          <a:p>
            <a:pPr>
              <a:defRPr/>
            </a:pPr>
            <a:r>
              <a:rPr lang="zh-CN" altLang="en-US" sz="18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8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 HTTP://WWW.1PPT.COM</a:t>
            </a:r>
            <a:endParaRPr lang="zh-CN" altLang="en-US" sz="1800" spc="378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3510617" y="7903864"/>
            <a:ext cx="508092" cy="512045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115214" tIns="57607" rIns="115214" bIns="57607"/>
          <a:lstStyle/>
          <a:p>
            <a:endParaRPr lang="zh-CN" altLang="en-US" sz="1100"/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3492660" y="10399074"/>
            <a:ext cx="5081165" cy="453634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zh-CN" altLang="en-US" sz="1800" dirty="0" smtClean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800" dirty="0" smtClean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800" dirty="0" smtClean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800" dirty="0" smtClean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en-US" altLang="zh-CN" sz="1800" dirty="0" smtClean="0">
                <a:latin typeface="华文细黑" pitchFamily="2" charset="-122"/>
                <a:ea typeface="华文细黑" pitchFamily="2" charset="-122"/>
                <a:hlinkClick r:id="rId7"/>
              </a:rPr>
              <a:t>www.1ppt.com/tubiao/</a:t>
            </a:r>
            <a:r>
              <a:rPr lang="en-US" altLang="zh-CN" sz="1800" dirty="0" smtClean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800" dirty="0"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7400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-21737" y="1054219"/>
            <a:ext cx="11568081" cy="6768925"/>
          </a:xfrm>
          <a:prstGeom prst="rect">
            <a:avLst/>
          </a:prstGeom>
          <a:gradFill flip="none" rotWithShape="1">
            <a:gsLst>
              <a:gs pos="0">
                <a:srgbClr val="16355B"/>
              </a:gs>
              <a:gs pos="50000">
                <a:srgbClr val="0A2037"/>
              </a:gs>
              <a:gs pos="100000">
                <a:srgbClr val="000D18"/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endParaRPr lang="zh-CN" altLang="en-US" sz="1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-8002" y="-18002"/>
            <a:ext cx="11576085" cy="1098098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" name="图片 11" descr="png素材 (276)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344"/>
            <a:ext cx="990155" cy="9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 userDrawn="1"/>
        </p:nvSpPr>
        <p:spPr bwMode="auto">
          <a:xfrm>
            <a:off x="5942508" y="419131"/>
            <a:ext cx="5569659" cy="470282"/>
          </a:xfrm>
          <a:prstGeom prst="rect">
            <a:avLst/>
          </a:prstGeom>
          <a:noFill/>
        </p:spPr>
        <p:txBody>
          <a:bodyPr wrap="square" lIns="115214" tIns="57607" rIns="115214" bIns="576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1152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3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</a:t>
            </a:r>
            <a:r>
              <a:rPr lang="zh-CN" altLang="en-US" sz="23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2300" spc="378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PPT</a:t>
            </a:r>
            <a:r>
              <a:rPr lang="en-US" altLang="zh-CN" sz="2300" spc="378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</a:t>
            </a:r>
            <a:r>
              <a:rPr lang="zh-CN" altLang="en-US" sz="2300" spc="378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300" b="0" spc="0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WWW.1PPT.COM</a:t>
            </a:r>
            <a:endParaRPr lang="zh-CN" altLang="en-US" sz="23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-10002" y="7612673"/>
            <a:ext cx="11578086" cy="102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flipH="1">
            <a:off x="4176598" y="7994682"/>
            <a:ext cx="7345323" cy="34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 bwMode="auto">
          <a:xfrm>
            <a:off x="4218542" y="7997014"/>
            <a:ext cx="6749215" cy="393338"/>
          </a:xfrm>
          <a:prstGeom prst="rect">
            <a:avLst/>
          </a:prstGeom>
          <a:noFill/>
        </p:spPr>
        <p:txBody>
          <a:bodyPr lIns="115214" tIns="57607" rIns="115214" bIns="57607">
            <a:spAutoFit/>
          </a:bodyPr>
          <a:lstStyle/>
          <a:p>
            <a:pPr>
              <a:defRPr/>
            </a:pPr>
            <a:r>
              <a:rPr lang="zh-CN" altLang="en-US" sz="18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800" spc="378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 HTTP://WWW.1PPT.COM</a:t>
            </a:r>
            <a:endParaRPr lang="zh-CN" altLang="en-US" sz="1800" spc="378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Freeform 2670"/>
          <p:cNvSpPr>
            <a:spLocks noEditPoints="1"/>
          </p:cNvSpPr>
          <p:nvPr userDrawn="1"/>
        </p:nvSpPr>
        <p:spPr bwMode="auto">
          <a:xfrm>
            <a:off x="3510617" y="7903864"/>
            <a:ext cx="508092" cy="512045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115214" tIns="57607" rIns="115214" bIns="57607"/>
          <a:lstStyle/>
          <a:p>
            <a:endParaRPr lang="zh-CN" altLang="en-US" sz="1100"/>
          </a:p>
        </p:txBody>
      </p:sp>
    </p:spTree>
    <p:extLst>
      <p:ext uri="{BB962C8B-B14F-4D97-AF65-F5344CB8AC3E}">
        <p14:creationId xmlns:p14="http://schemas.microsoft.com/office/powerpoint/2010/main" val="171700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4156" y="2684237"/>
            <a:ext cx="9793764" cy="185216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8311" y="4896432"/>
            <a:ext cx="8065453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6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8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4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8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5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3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08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1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164" y="5552492"/>
            <a:ext cx="9793764" cy="1716152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0164" y="3662326"/>
            <a:ext cx="9793764" cy="1890166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603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20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81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041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801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562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322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082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0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6104" y="2016180"/>
            <a:ext cx="5088916" cy="570250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57055" y="2016180"/>
            <a:ext cx="5088916" cy="570250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3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4" y="1934171"/>
            <a:ext cx="5090917" cy="806071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6035" indent="0">
              <a:buNone/>
              <a:defRPr sz="2500" b="1"/>
            </a:lvl2pPr>
            <a:lvl3pPr marL="1152070" indent="0">
              <a:buNone/>
              <a:defRPr sz="2300" b="1"/>
            </a:lvl3pPr>
            <a:lvl4pPr marL="1728105" indent="0">
              <a:buNone/>
              <a:defRPr sz="2000" b="1"/>
            </a:lvl4pPr>
            <a:lvl5pPr marL="2304141" indent="0">
              <a:buNone/>
              <a:defRPr sz="2000" b="1"/>
            </a:lvl5pPr>
            <a:lvl6pPr marL="2880176" indent="0">
              <a:buNone/>
              <a:defRPr sz="2000" b="1"/>
            </a:lvl6pPr>
            <a:lvl7pPr marL="3456210" indent="0">
              <a:buNone/>
              <a:defRPr sz="2000" b="1"/>
            </a:lvl7pPr>
            <a:lvl8pPr marL="4032246" indent="0">
              <a:buNone/>
              <a:defRPr sz="2000" b="1"/>
            </a:lvl8pPr>
            <a:lvl9pPr marL="4608281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104" y="2740242"/>
            <a:ext cx="5090917" cy="497844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53056" y="1934171"/>
            <a:ext cx="5092917" cy="806071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6035" indent="0">
              <a:buNone/>
              <a:defRPr sz="2500" b="1"/>
            </a:lvl2pPr>
            <a:lvl3pPr marL="1152070" indent="0">
              <a:buNone/>
              <a:defRPr sz="2300" b="1"/>
            </a:lvl3pPr>
            <a:lvl4pPr marL="1728105" indent="0">
              <a:buNone/>
              <a:defRPr sz="2000" b="1"/>
            </a:lvl4pPr>
            <a:lvl5pPr marL="2304141" indent="0">
              <a:buNone/>
              <a:defRPr sz="2000" b="1"/>
            </a:lvl5pPr>
            <a:lvl6pPr marL="2880176" indent="0">
              <a:buNone/>
              <a:defRPr sz="2000" b="1"/>
            </a:lvl6pPr>
            <a:lvl7pPr marL="3456210" indent="0">
              <a:buNone/>
              <a:defRPr sz="2000" b="1"/>
            </a:lvl7pPr>
            <a:lvl8pPr marL="4032246" indent="0">
              <a:buNone/>
              <a:defRPr sz="2000" b="1"/>
            </a:lvl8pPr>
            <a:lvl9pPr marL="4608281" indent="0">
              <a:buNone/>
              <a:defRPr sz="20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53056" y="2740242"/>
            <a:ext cx="5092917" cy="497844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0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9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576104" y="346031"/>
            <a:ext cx="10369868" cy="14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214" tIns="57607" rIns="115214" bIns="5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76104" y="2016179"/>
            <a:ext cx="10369868" cy="570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214" tIns="57607" rIns="115214" bIns="5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6104" y="8008708"/>
            <a:ext cx="2688484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36709" y="8008708"/>
            <a:ext cx="3648657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57487" y="8008708"/>
            <a:ext cx="2688484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12" r:id="rId2"/>
    <p:sldLayoutId id="2147483713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5pPr>
      <a:lvl6pPr marL="57607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6pPr>
      <a:lvl7pPr marL="1152144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7pPr>
      <a:lvl8pPr marL="172821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8pPr>
      <a:lvl9pPr marL="2304288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32054" indent="-43205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600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76104" y="346031"/>
            <a:ext cx="10369868" cy="1440127"/>
          </a:xfrm>
          <a:prstGeom prst="rect">
            <a:avLst/>
          </a:prstGeom>
        </p:spPr>
        <p:txBody>
          <a:bodyPr vert="horz" lIns="115207" tIns="57603" rIns="115207" bIns="5760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4" y="2016180"/>
            <a:ext cx="10369868" cy="5702504"/>
          </a:xfrm>
          <a:prstGeom prst="rect">
            <a:avLst/>
          </a:prstGeom>
        </p:spPr>
        <p:txBody>
          <a:bodyPr vert="horz" lIns="115207" tIns="57603" rIns="115207" bIns="5760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6104" y="8008709"/>
            <a:ext cx="2688484" cy="460041"/>
          </a:xfrm>
          <a:prstGeom prst="rect">
            <a:avLst/>
          </a:prstGeom>
        </p:spPr>
        <p:txBody>
          <a:bodyPr vert="horz" lIns="115207" tIns="57603" rIns="115207" bIns="5760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52070" fontAlgn="auto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52070" fontAlgn="auto">
                <a:spcBef>
                  <a:spcPts val="0"/>
                </a:spcBef>
                <a:spcAft>
                  <a:spcPts val="0"/>
                </a:spcAft>
              </a:pPr>
              <a:t>2021/5/8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36709" y="8008709"/>
            <a:ext cx="3648657" cy="460041"/>
          </a:xfrm>
          <a:prstGeom prst="rect">
            <a:avLst/>
          </a:prstGeom>
        </p:spPr>
        <p:txBody>
          <a:bodyPr vert="horz" lIns="115207" tIns="57603" rIns="115207" bIns="5760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52070"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57487" y="8008709"/>
            <a:ext cx="2688484" cy="460041"/>
          </a:xfrm>
          <a:prstGeom prst="rect">
            <a:avLst/>
          </a:prstGeom>
        </p:spPr>
        <p:txBody>
          <a:bodyPr vert="horz" lIns="115207" tIns="57603" rIns="115207" bIns="5760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52070" fontAlgn="auto">
              <a:spcBef>
                <a:spcPts val="0"/>
              </a:spcBef>
              <a:spcAft>
                <a:spcPts val="0"/>
              </a:spcAft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defTabSz="115207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25896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115207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26" indent="-432026" algn="l" defTabSz="115207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6057" indent="-360022" algn="l" defTabSz="115207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88" indent="-288017" algn="l" defTabSz="115207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123" indent="-288017" algn="l" defTabSz="115207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2158" indent="-288017" algn="l" defTabSz="115207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8193" indent="-288017" algn="l" defTabSz="115207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4229" indent="-288017" algn="l" defTabSz="115207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264" indent="-288017" algn="l" defTabSz="115207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6298" indent="-288017" algn="l" defTabSz="115207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35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070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105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141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176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6210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246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281" algn="l" defTabSz="115207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xiazai/" TargetMode="External"/><Relationship Id="rId13" Type="http://schemas.openxmlformats.org/officeDocument/2006/relationships/hyperlink" Target="http://www.1ppt.com/kejian/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://www.1ppt.com/hangye/" TargetMode="External"/><Relationship Id="rId7" Type="http://schemas.openxmlformats.org/officeDocument/2006/relationships/hyperlink" Target="http://www.1ppt.com/tubiao/" TargetMode="External"/><Relationship Id="rId12" Type="http://schemas.openxmlformats.org/officeDocument/2006/relationships/hyperlink" Target="http://www.1ppt.com/jianli/" TargetMode="External"/><Relationship Id="rId17" Type="http://schemas.openxmlformats.org/officeDocument/2006/relationships/hyperlink" Target="http://www.1ppt.com/ziti/" TargetMode="External"/><Relationship Id="rId2" Type="http://schemas.openxmlformats.org/officeDocument/2006/relationships/hyperlink" Target="http://www.1ppt.com/moban/" TargetMode="External"/><Relationship Id="rId16" Type="http://schemas.openxmlformats.org/officeDocument/2006/relationships/hyperlink" Target="http://www.1ppt.com/jiaoan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1ppt.com/beijing/" TargetMode="External"/><Relationship Id="rId11" Type="http://schemas.openxmlformats.org/officeDocument/2006/relationships/hyperlink" Target="http://www.1ppt.com/excel/" TargetMode="External"/><Relationship Id="rId5" Type="http://schemas.openxmlformats.org/officeDocument/2006/relationships/hyperlink" Target="http://www.1ppt.com/sucai/" TargetMode="External"/><Relationship Id="rId15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word/" TargetMode="External"/><Relationship Id="rId4" Type="http://schemas.openxmlformats.org/officeDocument/2006/relationships/hyperlink" Target="http://www.1ppt.com/jieri/" TargetMode="External"/><Relationship Id="rId9" Type="http://schemas.openxmlformats.org/officeDocument/2006/relationships/hyperlink" Target="http://www.1ppt.com/powerpoint/" TargetMode="External"/><Relationship Id="rId14" Type="http://schemas.openxmlformats.org/officeDocument/2006/relationships/hyperlink" Target="http://www.1ppt.com/shouchaoba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Box 225"/>
          <p:cNvSpPr txBox="1"/>
          <p:nvPr/>
        </p:nvSpPr>
        <p:spPr>
          <a:xfrm>
            <a:off x="4265967" y="1450510"/>
            <a:ext cx="2908890" cy="43855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彩色信息可视化图表</a:t>
            </a:r>
            <a:endParaRPr lang="en-US" sz="2400" dirty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27" name="Group 10"/>
          <p:cNvGrpSpPr/>
          <p:nvPr/>
        </p:nvGrpSpPr>
        <p:grpSpPr>
          <a:xfrm>
            <a:off x="5402473" y="2375587"/>
            <a:ext cx="635842" cy="96225"/>
            <a:chOff x="5925320" y="1387851"/>
            <a:chExt cx="585169" cy="88574"/>
          </a:xfrm>
        </p:grpSpPr>
        <p:sp>
          <p:nvSpPr>
            <p:cNvPr id="228" name="Diamond 11"/>
            <p:cNvSpPr/>
            <p:nvPr/>
          </p:nvSpPr>
          <p:spPr>
            <a:xfrm flipV="1">
              <a:off x="5925320" y="1387851"/>
              <a:ext cx="88574" cy="88574"/>
            </a:xfrm>
            <a:prstGeom prst="diamond">
              <a:avLst/>
            </a:prstGeom>
            <a:solidFill>
              <a:srgbClr val="226BA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9" name="Diamond 12"/>
            <p:cNvSpPr/>
            <p:nvPr/>
          </p:nvSpPr>
          <p:spPr>
            <a:xfrm flipV="1">
              <a:off x="6049469" y="1387851"/>
              <a:ext cx="88574" cy="88574"/>
            </a:xfrm>
            <a:prstGeom prst="diamond">
              <a:avLst/>
            </a:prstGeom>
            <a:solidFill>
              <a:srgbClr val="2E927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0" name="Diamond 13"/>
            <p:cNvSpPr/>
            <p:nvPr/>
          </p:nvSpPr>
          <p:spPr>
            <a:xfrm flipV="1">
              <a:off x="6173618" y="1387851"/>
              <a:ext cx="88574" cy="88574"/>
            </a:xfrm>
            <a:prstGeom prst="diamond">
              <a:avLst/>
            </a:prstGeom>
            <a:solidFill>
              <a:srgbClr val="83AC3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1" name="Diamond 14"/>
            <p:cNvSpPr/>
            <p:nvPr/>
          </p:nvSpPr>
          <p:spPr>
            <a:xfrm flipV="1">
              <a:off x="6297767" y="1387851"/>
              <a:ext cx="88574" cy="88574"/>
            </a:xfrm>
            <a:prstGeom prst="diamond">
              <a:avLst/>
            </a:prstGeom>
            <a:solidFill>
              <a:srgbClr val="EE852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2" name="Diamond 15"/>
            <p:cNvSpPr/>
            <p:nvPr/>
          </p:nvSpPr>
          <p:spPr>
            <a:xfrm flipV="1">
              <a:off x="6421915" y="1387851"/>
              <a:ext cx="88574" cy="88574"/>
            </a:xfrm>
            <a:prstGeom prst="diamond">
              <a:avLst/>
            </a:prstGeom>
            <a:solidFill>
              <a:srgbClr val="B0252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33" name="TextBox 232"/>
          <p:cNvSpPr txBox="1"/>
          <p:nvPr/>
        </p:nvSpPr>
        <p:spPr>
          <a:xfrm>
            <a:off x="4776525" y="2011036"/>
            <a:ext cx="1887748" cy="3154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6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Give You The Best</a:t>
            </a:r>
            <a:endParaRPr lang="en-US" sz="16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34" name="Group 17"/>
          <p:cNvGrpSpPr/>
          <p:nvPr/>
        </p:nvGrpSpPr>
        <p:grpSpPr>
          <a:xfrm>
            <a:off x="4932077" y="3887890"/>
            <a:ext cx="1603880" cy="1735374"/>
            <a:chOff x="5307683" y="3035179"/>
            <a:chExt cx="1603880" cy="1735720"/>
          </a:xfrm>
        </p:grpSpPr>
        <p:grpSp>
          <p:nvGrpSpPr>
            <p:cNvPr id="235" name="Group 18"/>
            <p:cNvGrpSpPr/>
            <p:nvPr/>
          </p:nvGrpSpPr>
          <p:grpSpPr>
            <a:xfrm>
              <a:off x="5307683" y="3035179"/>
              <a:ext cx="818284" cy="1728093"/>
              <a:chOff x="5307683" y="3035179"/>
              <a:chExt cx="818284" cy="1728093"/>
            </a:xfrm>
            <a:solidFill>
              <a:srgbClr val="2E9273"/>
            </a:solidFill>
          </p:grpSpPr>
          <p:sp>
            <p:nvSpPr>
              <p:cNvPr id="251" name="Freeform 5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2" name="Freeform 6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3" name="Freeform 7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4" name="Freeform 8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5" name="Freeform 9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6" name="Freeform 10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7" name="Freeform 11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8" name="Freeform 12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9" name="Freeform 13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0" name="Freeform 14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1" name="Freeform 15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2" name="Freeform 16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3" name="Freeform 17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4" name="Freeform 18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5" name="Freeform 19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6" name="Freeform 20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7" name="Freeform 21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8" name="Freeform 22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9" name="Freeform 23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0" name="Freeform 24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1" name="Freeform 25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2" name="Freeform 26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3" name="Freeform 27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4" name="Freeform 28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5" name="Freeform 29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6" name="Freeform 30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7" name="Freeform 31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8" name="Freeform 32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36" name="Group 19"/>
            <p:cNvGrpSpPr/>
            <p:nvPr/>
          </p:nvGrpSpPr>
          <p:grpSpPr>
            <a:xfrm>
              <a:off x="6093279" y="3042806"/>
              <a:ext cx="818284" cy="1728093"/>
              <a:chOff x="6093279" y="3042806"/>
              <a:chExt cx="818284" cy="1728093"/>
            </a:xfrm>
            <a:solidFill>
              <a:srgbClr val="83AC3F"/>
            </a:solidFill>
          </p:grpSpPr>
          <p:sp>
            <p:nvSpPr>
              <p:cNvPr id="237" name="Freeform 33"/>
              <p:cNvSpPr>
                <a:spLocks/>
              </p:cNvSpPr>
              <p:nvPr/>
            </p:nvSpPr>
            <p:spPr bwMode="auto">
              <a:xfrm>
                <a:off x="6212045" y="3126705"/>
                <a:ext cx="114407" cy="261502"/>
              </a:xfrm>
              <a:custGeom>
                <a:avLst/>
                <a:gdLst>
                  <a:gd name="T0" fmla="*/ 38 w 75"/>
                  <a:gd name="T1" fmla="*/ 48 h 171"/>
                  <a:gd name="T2" fmla="*/ 31 w 75"/>
                  <a:gd name="T3" fmla="*/ 48 h 171"/>
                  <a:gd name="T4" fmla="*/ 23 w 75"/>
                  <a:gd name="T5" fmla="*/ 77 h 171"/>
                  <a:gd name="T6" fmla="*/ 29 w 75"/>
                  <a:gd name="T7" fmla="*/ 105 h 171"/>
                  <a:gd name="T8" fmla="*/ 33 w 75"/>
                  <a:gd name="T9" fmla="*/ 118 h 171"/>
                  <a:gd name="T10" fmla="*/ 32 w 75"/>
                  <a:gd name="T11" fmla="*/ 166 h 171"/>
                  <a:gd name="T12" fmla="*/ 25 w 75"/>
                  <a:gd name="T13" fmla="*/ 171 h 171"/>
                  <a:gd name="T14" fmla="*/ 22 w 75"/>
                  <a:gd name="T15" fmla="*/ 170 h 171"/>
                  <a:gd name="T16" fmla="*/ 17 w 75"/>
                  <a:gd name="T17" fmla="*/ 160 h 171"/>
                  <a:gd name="T18" fmla="*/ 17 w 75"/>
                  <a:gd name="T19" fmla="*/ 122 h 171"/>
                  <a:gd name="T20" fmla="*/ 14 w 75"/>
                  <a:gd name="T21" fmla="*/ 110 h 171"/>
                  <a:gd name="T22" fmla="*/ 7 w 75"/>
                  <a:gd name="T23" fmla="*/ 78 h 171"/>
                  <a:gd name="T24" fmla="*/ 16 w 75"/>
                  <a:gd name="T25" fmla="*/ 40 h 171"/>
                  <a:gd name="T26" fmla="*/ 10 w 75"/>
                  <a:gd name="T27" fmla="*/ 33 h 171"/>
                  <a:gd name="T28" fmla="*/ 1 w 75"/>
                  <a:gd name="T29" fmla="*/ 10 h 171"/>
                  <a:gd name="T30" fmla="*/ 8 w 75"/>
                  <a:gd name="T31" fmla="*/ 1 h 171"/>
                  <a:gd name="T32" fmla="*/ 17 w 75"/>
                  <a:gd name="T33" fmla="*/ 7 h 171"/>
                  <a:gd name="T34" fmla="*/ 24 w 75"/>
                  <a:gd name="T35" fmla="*/ 24 h 171"/>
                  <a:gd name="T36" fmla="*/ 30 w 75"/>
                  <a:gd name="T37" fmla="*/ 30 h 171"/>
                  <a:gd name="T38" fmla="*/ 34 w 75"/>
                  <a:gd name="T39" fmla="*/ 32 h 171"/>
                  <a:gd name="T40" fmla="*/ 38 w 75"/>
                  <a:gd name="T41" fmla="*/ 32 h 171"/>
                  <a:gd name="T42" fmla="*/ 60 w 75"/>
                  <a:gd name="T43" fmla="*/ 27 h 171"/>
                  <a:gd name="T44" fmla="*/ 72 w 75"/>
                  <a:gd name="T45" fmla="*/ 26 h 171"/>
                  <a:gd name="T46" fmla="*/ 72 w 75"/>
                  <a:gd name="T47" fmla="*/ 38 h 171"/>
                  <a:gd name="T48" fmla="*/ 38 w 75"/>
                  <a:gd name="T49" fmla="*/ 48 h 171"/>
                  <a:gd name="T50" fmla="*/ 38 w 75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" h="171">
                    <a:moveTo>
                      <a:pt x="38" y="48"/>
                    </a:moveTo>
                    <a:cubicBezTo>
                      <a:pt x="36" y="48"/>
                      <a:pt x="34" y="48"/>
                      <a:pt x="31" y="48"/>
                    </a:cubicBezTo>
                    <a:cubicBezTo>
                      <a:pt x="24" y="55"/>
                      <a:pt x="22" y="67"/>
                      <a:pt x="23" y="77"/>
                    </a:cubicBezTo>
                    <a:cubicBezTo>
                      <a:pt x="24" y="86"/>
                      <a:pt x="26" y="96"/>
                      <a:pt x="29" y="105"/>
                    </a:cubicBezTo>
                    <a:cubicBezTo>
                      <a:pt x="31" y="109"/>
                      <a:pt x="32" y="114"/>
                      <a:pt x="33" y="118"/>
                    </a:cubicBezTo>
                    <a:cubicBezTo>
                      <a:pt x="38" y="138"/>
                      <a:pt x="38" y="153"/>
                      <a:pt x="32" y="166"/>
                    </a:cubicBezTo>
                    <a:cubicBezTo>
                      <a:pt x="31" y="169"/>
                      <a:pt x="28" y="171"/>
                      <a:pt x="25" y="171"/>
                    </a:cubicBezTo>
                    <a:cubicBezTo>
                      <a:pt x="24" y="171"/>
                      <a:pt x="23" y="171"/>
                      <a:pt x="22" y="170"/>
                    </a:cubicBezTo>
                    <a:cubicBezTo>
                      <a:pt x="17" y="169"/>
                      <a:pt x="16" y="164"/>
                      <a:pt x="17" y="160"/>
                    </a:cubicBezTo>
                    <a:cubicBezTo>
                      <a:pt x="22" y="150"/>
                      <a:pt x="22" y="138"/>
                      <a:pt x="17" y="122"/>
                    </a:cubicBezTo>
                    <a:cubicBezTo>
                      <a:pt x="16" y="118"/>
                      <a:pt x="15" y="114"/>
                      <a:pt x="14" y="110"/>
                    </a:cubicBezTo>
                    <a:cubicBezTo>
                      <a:pt x="11" y="100"/>
                      <a:pt x="8" y="89"/>
                      <a:pt x="7" y="78"/>
                    </a:cubicBezTo>
                    <a:cubicBezTo>
                      <a:pt x="5" y="64"/>
                      <a:pt x="9" y="50"/>
                      <a:pt x="16" y="40"/>
                    </a:cubicBezTo>
                    <a:cubicBezTo>
                      <a:pt x="14" y="38"/>
                      <a:pt x="12" y="36"/>
                      <a:pt x="10" y="33"/>
                    </a:cubicBezTo>
                    <a:cubicBezTo>
                      <a:pt x="6" y="26"/>
                      <a:pt x="3" y="19"/>
                      <a:pt x="1" y="10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7"/>
                    </a:cubicBezTo>
                    <a:cubicBezTo>
                      <a:pt x="18" y="13"/>
                      <a:pt x="21" y="19"/>
                      <a:pt x="24" y="24"/>
                    </a:cubicBezTo>
                    <a:cubicBezTo>
                      <a:pt x="26" y="27"/>
                      <a:pt x="28" y="29"/>
                      <a:pt x="30" y="30"/>
                    </a:cubicBezTo>
                    <a:cubicBezTo>
                      <a:pt x="31" y="31"/>
                      <a:pt x="32" y="31"/>
                      <a:pt x="34" y="32"/>
                    </a:cubicBezTo>
                    <a:cubicBezTo>
                      <a:pt x="35" y="32"/>
                      <a:pt x="36" y="32"/>
                      <a:pt x="38" y="32"/>
                    </a:cubicBezTo>
                    <a:cubicBezTo>
                      <a:pt x="47" y="32"/>
                      <a:pt x="56" y="31"/>
                      <a:pt x="60" y="27"/>
                    </a:cubicBezTo>
                    <a:cubicBezTo>
                      <a:pt x="63" y="23"/>
                      <a:pt x="68" y="23"/>
                      <a:pt x="72" y="26"/>
                    </a:cubicBezTo>
                    <a:cubicBezTo>
                      <a:pt x="75" y="29"/>
                      <a:pt x="75" y="34"/>
                      <a:pt x="72" y="38"/>
                    </a:cubicBezTo>
                    <a:cubicBezTo>
                      <a:pt x="63" y="47"/>
                      <a:pt x="50" y="48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8" name="Freeform 34"/>
              <p:cNvSpPr>
                <a:spLocks/>
              </p:cNvSpPr>
              <p:nvPr/>
            </p:nvSpPr>
            <p:spPr bwMode="auto">
              <a:xfrm>
                <a:off x="6459382" y="3403461"/>
                <a:ext cx="58838" cy="184141"/>
              </a:xfrm>
              <a:custGeom>
                <a:avLst/>
                <a:gdLst>
                  <a:gd name="T0" fmla="*/ 22 w 38"/>
                  <a:gd name="T1" fmla="*/ 121 h 121"/>
                  <a:gd name="T2" fmla="*/ 17 w 38"/>
                  <a:gd name="T3" fmla="*/ 120 h 121"/>
                  <a:gd name="T4" fmla="*/ 15 w 38"/>
                  <a:gd name="T5" fmla="*/ 109 h 121"/>
                  <a:gd name="T6" fmla="*/ 17 w 38"/>
                  <a:gd name="T7" fmla="*/ 78 h 121"/>
                  <a:gd name="T8" fmla="*/ 13 w 38"/>
                  <a:gd name="T9" fmla="*/ 69 h 121"/>
                  <a:gd name="T10" fmla="*/ 8 w 38"/>
                  <a:gd name="T11" fmla="*/ 61 h 121"/>
                  <a:gd name="T12" fmla="*/ 10 w 38"/>
                  <a:gd name="T13" fmla="*/ 5 h 121"/>
                  <a:gd name="T14" fmla="*/ 21 w 38"/>
                  <a:gd name="T15" fmla="*/ 2 h 121"/>
                  <a:gd name="T16" fmla="*/ 24 w 38"/>
                  <a:gd name="T17" fmla="*/ 13 h 121"/>
                  <a:gd name="T18" fmla="*/ 23 w 38"/>
                  <a:gd name="T19" fmla="*/ 54 h 121"/>
                  <a:gd name="T20" fmla="*/ 27 w 38"/>
                  <a:gd name="T21" fmla="*/ 61 h 121"/>
                  <a:gd name="T22" fmla="*/ 32 w 38"/>
                  <a:gd name="T23" fmla="*/ 72 h 121"/>
                  <a:gd name="T24" fmla="*/ 28 w 38"/>
                  <a:gd name="T25" fmla="*/ 117 h 121"/>
                  <a:gd name="T26" fmla="*/ 22 w 38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21">
                    <a:moveTo>
                      <a:pt x="22" y="121"/>
                    </a:moveTo>
                    <a:cubicBezTo>
                      <a:pt x="20" y="121"/>
                      <a:pt x="19" y="121"/>
                      <a:pt x="17" y="120"/>
                    </a:cubicBezTo>
                    <a:cubicBezTo>
                      <a:pt x="13" y="118"/>
                      <a:pt x="12" y="113"/>
                      <a:pt x="15" y="109"/>
                    </a:cubicBezTo>
                    <a:cubicBezTo>
                      <a:pt x="20" y="100"/>
                      <a:pt x="21" y="88"/>
                      <a:pt x="17" y="78"/>
                    </a:cubicBezTo>
                    <a:cubicBezTo>
                      <a:pt x="16" y="75"/>
                      <a:pt x="14" y="72"/>
                      <a:pt x="13" y="69"/>
                    </a:cubicBezTo>
                    <a:cubicBezTo>
                      <a:pt x="11" y="66"/>
                      <a:pt x="10" y="64"/>
                      <a:pt x="8" y="61"/>
                    </a:cubicBezTo>
                    <a:cubicBezTo>
                      <a:pt x="0" y="43"/>
                      <a:pt x="1" y="22"/>
                      <a:pt x="10" y="5"/>
                    </a:cubicBezTo>
                    <a:cubicBezTo>
                      <a:pt x="13" y="1"/>
                      <a:pt x="17" y="0"/>
                      <a:pt x="21" y="2"/>
                    </a:cubicBezTo>
                    <a:cubicBezTo>
                      <a:pt x="25" y="4"/>
                      <a:pt x="27" y="9"/>
                      <a:pt x="24" y="13"/>
                    </a:cubicBezTo>
                    <a:cubicBezTo>
                      <a:pt x="17" y="25"/>
                      <a:pt x="17" y="41"/>
                      <a:pt x="23" y="54"/>
                    </a:cubicBezTo>
                    <a:cubicBezTo>
                      <a:pt x="24" y="56"/>
                      <a:pt x="25" y="59"/>
                      <a:pt x="27" y="61"/>
                    </a:cubicBezTo>
                    <a:cubicBezTo>
                      <a:pt x="29" y="64"/>
                      <a:pt x="31" y="68"/>
                      <a:pt x="32" y="72"/>
                    </a:cubicBezTo>
                    <a:cubicBezTo>
                      <a:pt x="38" y="86"/>
                      <a:pt x="37" y="104"/>
                      <a:pt x="28" y="117"/>
                    </a:cubicBezTo>
                    <a:cubicBezTo>
                      <a:pt x="27" y="120"/>
                      <a:pt x="24" y="121"/>
                      <a:pt x="22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9" name="Freeform 35"/>
              <p:cNvSpPr>
                <a:spLocks/>
              </p:cNvSpPr>
              <p:nvPr/>
            </p:nvSpPr>
            <p:spPr bwMode="auto">
              <a:xfrm>
                <a:off x="6233836" y="3441597"/>
                <a:ext cx="61017" cy="191768"/>
              </a:xfrm>
              <a:custGeom>
                <a:avLst/>
                <a:gdLst>
                  <a:gd name="T0" fmla="*/ 23 w 40"/>
                  <a:gd name="T1" fmla="*/ 92 h 126"/>
                  <a:gd name="T2" fmla="*/ 24 w 40"/>
                  <a:gd name="T3" fmla="*/ 116 h 126"/>
                  <a:gd name="T4" fmla="*/ 19 w 40"/>
                  <a:gd name="T5" fmla="*/ 126 h 126"/>
                  <a:gd name="T6" fmla="*/ 16 w 40"/>
                  <a:gd name="T7" fmla="*/ 126 h 126"/>
                  <a:gd name="T8" fmla="*/ 9 w 40"/>
                  <a:gd name="T9" fmla="*/ 121 h 126"/>
                  <a:gd name="T10" fmla="*/ 8 w 40"/>
                  <a:gd name="T11" fmla="*/ 88 h 126"/>
                  <a:gd name="T12" fmla="*/ 12 w 40"/>
                  <a:gd name="T13" fmla="*/ 76 h 126"/>
                  <a:gd name="T14" fmla="*/ 15 w 40"/>
                  <a:gd name="T15" fmla="*/ 69 h 126"/>
                  <a:gd name="T16" fmla="*/ 4 w 40"/>
                  <a:gd name="T17" fmla="*/ 14 h 126"/>
                  <a:gd name="T18" fmla="*/ 4 w 40"/>
                  <a:gd name="T19" fmla="*/ 3 h 126"/>
                  <a:gd name="T20" fmla="*/ 15 w 40"/>
                  <a:gd name="T21" fmla="*/ 3 h 126"/>
                  <a:gd name="T22" fmla="*/ 31 w 40"/>
                  <a:gd name="T23" fmla="*/ 75 h 126"/>
                  <a:gd name="T24" fmla="*/ 27 w 40"/>
                  <a:gd name="T25" fmla="*/ 83 h 126"/>
                  <a:gd name="T26" fmla="*/ 23 w 40"/>
                  <a:gd name="T27" fmla="*/ 9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126">
                    <a:moveTo>
                      <a:pt x="23" y="92"/>
                    </a:moveTo>
                    <a:cubicBezTo>
                      <a:pt x="21" y="100"/>
                      <a:pt x="21" y="108"/>
                      <a:pt x="24" y="116"/>
                    </a:cubicBezTo>
                    <a:cubicBezTo>
                      <a:pt x="26" y="120"/>
                      <a:pt x="23" y="124"/>
                      <a:pt x="19" y="126"/>
                    </a:cubicBezTo>
                    <a:cubicBezTo>
                      <a:pt x="18" y="126"/>
                      <a:pt x="17" y="126"/>
                      <a:pt x="16" y="126"/>
                    </a:cubicBezTo>
                    <a:cubicBezTo>
                      <a:pt x="13" y="126"/>
                      <a:pt x="10" y="124"/>
                      <a:pt x="9" y="121"/>
                    </a:cubicBezTo>
                    <a:cubicBezTo>
                      <a:pt x="5" y="110"/>
                      <a:pt x="5" y="98"/>
                      <a:pt x="8" y="88"/>
                    </a:cubicBezTo>
                    <a:cubicBezTo>
                      <a:pt x="9" y="84"/>
                      <a:pt x="11" y="80"/>
                      <a:pt x="12" y="76"/>
                    </a:cubicBezTo>
                    <a:cubicBezTo>
                      <a:pt x="14" y="74"/>
                      <a:pt x="15" y="72"/>
                      <a:pt x="15" y="69"/>
                    </a:cubicBezTo>
                    <a:cubicBezTo>
                      <a:pt x="22" y="51"/>
                      <a:pt x="17" y="28"/>
                      <a:pt x="4" y="14"/>
                    </a:cubicBezTo>
                    <a:cubicBezTo>
                      <a:pt x="0" y="11"/>
                      <a:pt x="0" y="6"/>
                      <a:pt x="4" y="3"/>
                    </a:cubicBezTo>
                    <a:cubicBezTo>
                      <a:pt x="7" y="0"/>
                      <a:pt x="12" y="0"/>
                      <a:pt x="15" y="3"/>
                    </a:cubicBezTo>
                    <a:cubicBezTo>
                      <a:pt x="33" y="21"/>
                      <a:pt x="40" y="50"/>
                      <a:pt x="31" y="75"/>
                    </a:cubicBezTo>
                    <a:cubicBezTo>
                      <a:pt x="30" y="78"/>
                      <a:pt x="28" y="80"/>
                      <a:pt x="27" y="83"/>
                    </a:cubicBezTo>
                    <a:cubicBezTo>
                      <a:pt x="26" y="86"/>
                      <a:pt x="24" y="89"/>
                      <a:pt x="2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0" name="Freeform 36"/>
              <p:cNvSpPr>
                <a:spLocks/>
              </p:cNvSpPr>
              <p:nvPr/>
            </p:nvSpPr>
            <p:spPr bwMode="auto">
              <a:xfrm>
                <a:off x="6443038" y="3491718"/>
                <a:ext cx="220098" cy="292011"/>
              </a:xfrm>
              <a:custGeom>
                <a:avLst/>
                <a:gdLst>
                  <a:gd name="T0" fmla="*/ 127 w 144"/>
                  <a:gd name="T1" fmla="*/ 119 h 191"/>
                  <a:gd name="T2" fmla="*/ 122 w 144"/>
                  <a:gd name="T3" fmla="*/ 122 h 191"/>
                  <a:gd name="T4" fmla="*/ 121 w 144"/>
                  <a:gd name="T5" fmla="*/ 161 h 191"/>
                  <a:gd name="T6" fmla="*/ 114 w 144"/>
                  <a:gd name="T7" fmla="*/ 165 h 191"/>
                  <a:gd name="T8" fmla="*/ 110 w 144"/>
                  <a:gd name="T9" fmla="*/ 164 h 191"/>
                  <a:gd name="T10" fmla="*/ 107 w 144"/>
                  <a:gd name="T11" fmla="*/ 153 h 191"/>
                  <a:gd name="T12" fmla="*/ 107 w 144"/>
                  <a:gd name="T13" fmla="*/ 128 h 191"/>
                  <a:gd name="T14" fmla="*/ 95 w 144"/>
                  <a:gd name="T15" fmla="*/ 129 h 191"/>
                  <a:gd name="T16" fmla="*/ 81 w 144"/>
                  <a:gd name="T17" fmla="*/ 125 h 191"/>
                  <a:gd name="T18" fmla="*/ 72 w 144"/>
                  <a:gd name="T19" fmla="*/ 123 h 191"/>
                  <a:gd name="T20" fmla="*/ 32 w 144"/>
                  <a:gd name="T21" fmla="*/ 138 h 191"/>
                  <a:gd name="T22" fmla="*/ 28 w 144"/>
                  <a:gd name="T23" fmla="*/ 143 h 191"/>
                  <a:gd name="T24" fmla="*/ 28 w 144"/>
                  <a:gd name="T25" fmla="*/ 143 h 191"/>
                  <a:gd name="T26" fmla="*/ 52 w 144"/>
                  <a:gd name="T27" fmla="*/ 171 h 191"/>
                  <a:gd name="T28" fmla="*/ 54 w 144"/>
                  <a:gd name="T29" fmla="*/ 182 h 191"/>
                  <a:gd name="T30" fmla="*/ 47 w 144"/>
                  <a:gd name="T31" fmla="*/ 186 h 191"/>
                  <a:gd name="T32" fmla="*/ 43 w 144"/>
                  <a:gd name="T33" fmla="*/ 185 h 191"/>
                  <a:gd name="T34" fmla="*/ 20 w 144"/>
                  <a:gd name="T35" fmla="*/ 161 h 191"/>
                  <a:gd name="T36" fmla="*/ 17 w 144"/>
                  <a:gd name="T37" fmla="*/ 183 h 191"/>
                  <a:gd name="T38" fmla="*/ 9 w 144"/>
                  <a:gd name="T39" fmla="*/ 191 h 191"/>
                  <a:gd name="T40" fmla="*/ 9 w 144"/>
                  <a:gd name="T41" fmla="*/ 191 h 191"/>
                  <a:gd name="T42" fmla="*/ 0 w 144"/>
                  <a:gd name="T43" fmla="*/ 183 h 191"/>
                  <a:gd name="T44" fmla="*/ 19 w 144"/>
                  <a:gd name="T45" fmla="*/ 127 h 191"/>
                  <a:gd name="T46" fmla="*/ 76 w 144"/>
                  <a:gd name="T47" fmla="*/ 107 h 191"/>
                  <a:gd name="T48" fmla="*/ 86 w 144"/>
                  <a:gd name="T49" fmla="*/ 110 h 191"/>
                  <a:gd name="T50" fmla="*/ 97 w 144"/>
                  <a:gd name="T51" fmla="*/ 113 h 191"/>
                  <a:gd name="T52" fmla="*/ 117 w 144"/>
                  <a:gd name="T53" fmla="*/ 106 h 191"/>
                  <a:gd name="T54" fmla="*/ 127 w 144"/>
                  <a:gd name="T55" fmla="*/ 88 h 191"/>
                  <a:gd name="T56" fmla="*/ 120 w 144"/>
                  <a:gd name="T57" fmla="*/ 60 h 191"/>
                  <a:gd name="T58" fmla="*/ 117 w 144"/>
                  <a:gd name="T59" fmla="*/ 51 h 191"/>
                  <a:gd name="T60" fmla="*/ 121 w 144"/>
                  <a:gd name="T61" fmla="*/ 3 h 191"/>
                  <a:gd name="T62" fmla="*/ 132 w 144"/>
                  <a:gd name="T63" fmla="*/ 3 h 191"/>
                  <a:gd name="T64" fmla="*/ 132 w 144"/>
                  <a:gd name="T65" fmla="*/ 14 h 191"/>
                  <a:gd name="T66" fmla="*/ 132 w 144"/>
                  <a:gd name="T67" fmla="*/ 45 h 191"/>
                  <a:gd name="T68" fmla="*/ 135 w 144"/>
                  <a:gd name="T69" fmla="*/ 54 h 191"/>
                  <a:gd name="T70" fmla="*/ 144 w 144"/>
                  <a:gd name="T71" fmla="*/ 89 h 191"/>
                  <a:gd name="T72" fmla="*/ 12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27" y="119"/>
                    </a:moveTo>
                    <a:cubicBezTo>
                      <a:pt x="126" y="120"/>
                      <a:pt x="124" y="121"/>
                      <a:pt x="122" y="122"/>
                    </a:cubicBezTo>
                    <a:cubicBezTo>
                      <a:pt x="129" y="134"/>
                      <a:pt x="128" y="150"/>
                      <a:pt x="121" y="161"/>
                    </a:cubicBezTo>
                    <a:cubicBezTo>
                      <a:pt x="120" y="164"/>
                      <a:pt x="117" y="165"/>
                      <a:pt x="114" y="165"/>
                    </a:cubicBezTo>
                    <a:cubicBezTo>
                      <a:pt x="113" y="165"/>
                      <a:pt x="111" y="165"/>
                      <a:pt x="110" y="164"/>
                    </a:cubicBezTo>
                    <a:cubicBezTo>
                      <a:pt x="106" y="162"/>
                      <a:pt x="105" y="157"/>
                      <a:pt x="107" y="153"/>
                    </a:cubicBezTo>
                    <a:cubicBezTo>
                      <a:pt x="112" y="146"/>
                      <a:pt x="112" y="135"/>
                      <a:pt x="107" y="128"/>
                    </a:cubicBezTo>
                    <a:cubicBezTo>
                      <a:pt x="103" y="129"/>
                      <a:pt x="99" y="129"/>
                      <a:pt x="95" y="129"/>
                    </a:cubicBezTo>
                    <a:cubicBezTo>
                      <a:pt x="90" y="128"/>
                      <a:pt x="86" y="126"/>
                      <a:pt x="81" y="125"/>
                    </a:cubicBezTo>
                    <a:cubicBezTo>
                      <a:pt x="78" y="124"/>
                      <a:pt x="75" y="123"/>
                      <a:pt x="72" y="123"/>
                    </a:cubicBezTo>
                    <a:cubicBezTo>
                      <a:pt x="58" y="120"/>
                      <a:pt x="42" y="126"/>
                      <a:pt x="32" y="138"/>
                    </a:cubicBezTo>
                    <a:cubicBezTo>
                      <a:pt x="30" y="139"/>
                      <a:pt x="29" y="141"/>
                      <a:pt x="28" y="143"/>
                    </a:cubicBezTo>
                    <a:cubicBezTo>
                      <a:pt x="28" y="143"/>
                      <a:pt x="28" y="143"/>
                      <a:pt x="28" y="143"/>
                    </a:cubicBezTo>
                    <a:cubicBezTo>
                      <a:pt x="33" y="154"/>
                      <a:pt x="42" y="164"/>
                      <a:pt x="52" y="171"/>
                    </a:cubicBezTo>
                    <a:cubicBezTo>
                      <a:pt x="56" y="174"/>
                      <a:pt x="56" y="179"/>
                      <a:pt x="54" y="182"/>
                    </a:cubicBezTo>
                    <a:cubicBezTo>
                      <a:pt x="52" y="185"/>
                      <a:pt x="50" y="186"/>
                      <a:pt x="47" y="186"/>
                    </a:cubicBezTo>
                    <a:cubicBezTo>
                      <a:pt x="46" y="186"/>
                      <a:pt x="44" y="186"/>
                      <a:pt x="43" y="185"/>
                    </a:cubicBezTo>
                    <a:cubicBezTo>
                      <a:pt x="33" y="178"/>
                      <a:pt x="26" y="170"/>
                      <a:pt x="20" y="161"/>
                    </a:cubicBezTo>
                    <a:cubicBezTo>
                      <a:pt x="18" y="168"/>
                      <a:pt x="17" y="175"/>
                      <a:pt x="17" y="183"/>
                    </a:cubicBezTo>
                    <a:cubicBezTo>
                      <a:pt x="17" y="188"/>
                      <a:pt x="13" y="191"/>
                      <a:pt x="9" y="191"/>
                    </a:cubicBezTo>
                    <a:cubicBezTo>
                      <a:pt x="9" y="191"/>
                      <a:pt x="9" y="191"/>
                      <a:pt x="9" y="191"/>
                    </a:cubicBezTo>
                    <a:cubicBezTo>
                      <a:pt x="4" y="191"/>
                      <a:pt x="1" y="188"/>
                      <a:pt x="0" y="183"/>
                    </a:cubicBezTo>
                    <a:cubicBezTo>
                      <a:pt x="0" y="162"/>
                      <a:pt x="7" y="142"/>
                      <a:pt x="19" y="127"/>
                    </a:cubicBezTo>
                    <a:cubicBezTo>
                      <a:pt x="34" y="111"/>
                      <a:pt x="56" y="103"/>
                      <a:pt x="76" y="107"/>
                    </a:cubicBezTo>
                    <a:cubicBezTo>
                      <a:pt x="79" y="108"/>
                      <a:pt x="83" y="109"/>
                      <a:pt x="86" y="110"/>
                    </a:cubicBezTo>
                    <a:cubicBezTo>
                      <a:pt x="90" y="111"/>
                      <a:pt x="94" y="112"/>
                      <a:pt x="97" y="113"/>
                    </a:cubicBezTo>
                    <a:cubicBezTo>
                      <a:pt x="104" y="113"/>
                      <a:pt x="111" y="111"/>
                      <a:pt x="117" y="106"/>
                    </a:cubicBezTo>
                    <a:cubicBezTo>
                      <a:pt x="123" y="101"/>
                      <a:pt x="127" y="95"/>
                      <a:pt x="127" y="88"/>
                    </a:cubicBezTo>
                    <a:cubicBezTo>
                      <a:pt x="128" y="79"/>
                      <a:pt x="124" y="70"/>
                      <a:pt x="120" y="60"/>
                    </a:cubicBezTo>
                    <a:cubicBezTo>
                      <a:pt x="119" y="57"/>
                      <a:pt x="118" y="54"/>
                      <a:pt x="117" y="51"/>
                    </a:cubicBezTo>
                    <a:cubicBezTo>
                      <a:pt x="109" y="31"/>
                      <a:pt x="111" y="14"/>
                      <a:pt x="121" y="3"/>
                    </a:cubicBezTo>
                    <a:cubicBezTo>
                      <a:pt x="124" y="0"/>
                      <a:pt x="129" y="0"/>
                      <a:pt x="132" y="3"/>
                    </a:cubicBezTo>
                    <a:cubicBezTo>
                      <a:pt x="135" y="6"/>
                      <a:pt x="135" y="11"/>
                      <a:pt x="132" y="14"/>
                    </a:cubicBezTo>
                    <a:cubicBezTo>
                      <a:pt x="124" y="23"/>
                      <a:pt x="129" y="39"/>
                      <a:pt x="132" y="45"/>
                    </a:cubicBezTo>
                    <a:cubicBezTo>
                      <a:pt x="133" y="48"/>
                      <a:pt x="134" y="51"/>
                      <a:pt x="135" y="54"/>
                    </a:cubicBezTo>
                    <a:cubicBezTo>
                      <a:pt x="140" y="65"/>
                      <a:pt x="144" y="76"/>
                      <a:pt x="144" y="89"/>
                    </a:cubicBezTo>
                    <a:cubicBezTo>
                      <a:pt x="143" y="100"/>
                      <a:pt x="137" y="111"/>
                      <a:pt x="12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1" name="Freeform 37"/>
              <p:cNvSpPr>
                <a:spLocks/>
              </p:cNvSpPr>
              <p:nvPr/>
            </p:nvSpPr>
            <p:spPr bwMode="auto">
              <a:xfrm>
                <a:off x="6200059" y="3792445"/>
                <a:ext cx="120945" cy="171066"/>
              </a:xfrm>
              <a:custGeom>
                <a:avLst/>
                <a:gdLst>
                  <a:gd name="T0" fmla="*/ 73 w 79"/>
                  <a:gd name="T1" fmla="*/ 75 h 112"/>
                  <a:gd name="T2" fmla="*/ 70 w 79"/>
                  <a:gd name="T3" fmla="*/ 75 h 112"/>
                  <a:gd name="T4" fmla="*/ 62 w 79"/>
                  <a:gd name="T5" fmla="*/ 71 h 112"/>
                  <a:gd name="T6" fmla="*/ 48 w 79"/>
                  <a:gd name="T7" fmla="*/ 54 h 112"/>
                  <a:gd name="T8" fmla="*/ 40 w 79"/>
                  <a:gd name="T9" fmla="*/ 51 h 112"/>
                  <a:gd name="T10" fmla="*/ 16 w 79"/>
                  <a:gd name="T11" fmla="*/ 109 h 112"/>
                  <a:gd name="T12" fmla="*/ 10 w 79"/>
                  <a:gd name="T13" fmla="*/ 112 h 112"/>
                  <a:gd name="T14" fmla="*/ 5 w 79"/>
                  <a:gd name="T15" fmla="*/ 110 h 112"/>
                  <a:gd name="T16" fmla="*/ 4 w 79"/>
                  <a:gd name="T17" fmla="*/ 99 h 112"/>
                  <a:gd name="T18" fmla="*/ 24 w 79"/>
                  <a:gd name="T19" fmla="*/ 45 h 112"/>
                  <a:gd name="T20" fmla="*/ 21 w 79"/>
                  <a:gd name="T21" fmla="*/ 43 h 112"/>
                  <a:gd name="T22" fmla="*/ 1 w 79"/>
                  <a:gd name="T23" fmla="*/ 11 h 112"/>
                  <a:gd name="T24" fmla="*/ 7 w 79"/>
                  <a:gd name="T25" fmla="*/ 1 h 112"/>
                  <a:gd name="T26" fmla="*/ 17 w 79"/>
                  <a:gd name="T27" fmla="*/ 6 h 112"/>
                  <a:gd name="T28" fmla="*/ 30 w 79"/>
                  <a:gd name="T29" fmla="*/ 30 h 112"/>
                  <a:gd name="T30" fmla="*/ 42 w 79"/>
                  <a:gd name="T31" fmla="*/ 35 h 112"/>
                  <a:gd name="T32" fmla="*/ 56 w 79"/>
                  <a:gd name="T33" fmla="*/ 40 h 112"/>
                  <a:gd name="T34" fmla="*/ 77 w 79"/>
                  <a:gd name="T35" fmla="*/ 64 h 112"/>
                  <a:gd name="T36" fmla="*/ 73 w 79"/>
                  <a:gd name="T37" fmla="*/ 7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2">
                    <a:moveTo>
                      <a:pt x="73" y="75"/>
                    </a:moveTo>
                    <a:cubicBezTo>
                      <a:pt x="72" y="75"/>
                      <a:pt x="71" y="75"/>
                      <a:pt x="70" y="75"/>
                    </a:cubicBezTo>
                    <a:cubicBezTo>
                      <a:pt x="67" y="75"/>
                      <a:pt x="64" y="74"/>
                      <a:pt x="62" y="71"/>
                    </a:cubicBezTo>
                    <a:cubicBezTo>
                      <a:pt x="58" y="63"/>
                      <a:pt x="54" y="58"/>
                      <a:pt x="48" y="54"/>
                    </a:cubicBezTo>
                    <a:cubicBezTo>
                      <a:pt x="46" y="53"/>
                      <a:pt x="43" y="52"/>
                      <a:pt x="40" y="51"/>
                    </a:cubicBezTo>
                    <a:cubicBezTo>
                      <a:pt x="38" y="74"/>
                      <a:pt x="26" y="99"/>
                      <a:pt x="16" y="109"/>
                    </a:cubicBezTo>
                    <a:cubicBezTo>
                      <a:pt x="15" y="111"/>
                      <a:pt x="12" y="112"/>
                      <a:pt x="10" y="112"/>
                    </a:cubicBezTo>
                    <a:cubicBezTo>
                      <a:pt x="8" y="112"/>
                      <a:pt x="6" y="112"/>
                      <a:pt x="5" y="110"/>
                    </a:cubicBezTo>
                    <a:cubicBezTo>
                      <a:pt x="1" y="107"/>
                      <a:pt x="1" y="102"/>
                      <a:pt x="4" y="99"/>
                    </a:cubicBezTo>
                    <a:cubicBezTo>
                      <a:pt x="13" y="88"/>
                      <a:pt x="25" y="63"/>
                      <a:pt x="24" y="45"/>
                    </a:cubicBezTo>
                    <a:cubicBezTo>
                      <a:pt x="23" y="44"/>
                      <a:pt x="22" y="44"/>
                      <a:pt x="21" y="43"/>
                    </a:cubicBezTo>
                    <a:cubicBezTo>
                      <a:pt x="9" y="35"/>
                      <a:pt x="4" y="21"/>
                      <a:pt x="1" y="11"/>
                    </a:cubicBezTo>
                    <a:cubicBezTo>
                      <a:pt x="0" y="6"/>
                      <a:pt x="2" y="2"/>
                      <a:pt x="7" y="1"/>
                    </a:cubicBezTo>
                    <a:cubicBezTo>
                      <a:pt x="11" y="0"/>
                      <a:pt x="16" y="2"/>
                      <a:pt x="17" y="6"/>
                    </a:cubicBezTo>
                    <a:cubicBezTo>
                      <a:pt x="20" y="18"/>
                      <a:pt x="24" y="26"/>
                      <a:pt x="30" y="30"/>
                    </a:cubicBezTo>
                    <a:cubicBezTo>
                      <a:pt x="33" y="32"/>
                      <a:pt x="38" y="33"/>
                      <a:pt x="42" y="35"/>
                    </a:cubicBezTo>
                    <a:cubicBezTo>
                      <a:pt x="47" y="36"/>
                      <a:pt x="52" y="38"/>
                      <a:pt x="56" y="40"/>
                    </a:cubicBezTo>
                    <a:cubicBezTo>
                      <a:pt x="64" y="45"/>
                      <a:pt x="71" y="53"/>
                      <a:pt x="77" y="64"/>
                    </a:cubicBezTo>
                    <a:cubicBezTo>
                      <a:pt x="79" y="68"/>
                      <a:pt x="77" y="73"/>
                      <a:pt x="73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2" name="Freeform 38"/>
              <p:cNvSpPr>
                <a:spLocks/>
              </p:cNvSpPr>
              <p:nvPr/>
            </p:nvSpPr>
            <p:spPr bwMode="auto">
              <a:xfrm>
                <a:off x="6690376" y="3798983"/>
                <a:ext cx="103511" cy="157991"/>
              </a:xfrm>
              <a:custGeom>
                <a:avLst/>
                <a:gdLst>
                  <a:gd name="T0" fmla="*/ 26 w 68"/>
                  <a:gd name="T1" fmla="*/ 94 h 104"/>
                  <a:gd name="T2" fmla="*/ 32 w 68"/>
                  <a:gd name="T3" fmla="*/ 83 h 104"/>
                  <a:gd name="T4" fmla="*/ 34 w 68"/>
                  <a:gd name="T5" fmla="*/ 81 h 104"/>
                  <a:gd name="T6" fmla="*/ 39 w 68"/>
                  <a:gd name="T7" fmla="*/ 58 h 104"/>
                  <a:gd name="T8" fmla="*/ 37 w 68"/>
                  <a:gd name="T9" fmla="*/ 41 h 104"/>
                  <a:gd name="T10" fmla="*/ 24 w 68"/>
                  <a:gd name="T11" fmla="*/ 43 h 104"/>
                  <a:gd name="T12" fmla="*/ 6 w 68"/>
                  <a:gd name="T13" fmla="*/ 39 h 104"/>
                  <a:gd name="T14" fmla="*/ 2 w 68"/>
                  <a:gd name="T15" fmla="*/ 29 h 104"/>
                  <a:gd name="T16" fmla="*/ 13 w 68"/>
                  <a:gd name="T17" fmla="*/ 24 h 104"/>
                  <a:gd name="T18" fmla="*/ 36 w 68"/>
                  <a:gd name="T19" fmla="*/ 24 h 104"/>
                  <a:gd name="T20" fmla="*/ 36 w 68"/>
                  <a:gd name="T21" fmla="*/ 24 h 104"/>
                  <a:gd name="T22" fmla="*/ 41 w 68"/>
                  <a:gd name="T23" fmla="*/ 21 h 104"/>
                  <a:gd name="T24" fmla="*/ 41 w 68"/>
                  <a:gd name="T25" fmla="*/ 21 h 104"/>
                  <a:gd name="T26" fmla="*/ 52 w 68"/>
                  <a:gd name="T27" fmla="*/ 7 h 104"/>
                  <a:gd name="T28" fmla="*/ 62 w 68"/>
                  <a:gd name="T29" fmla="*/ 2 h 104"/>
                  <a:gd name="T30" fmla="*/ 67 w 68"/>
                  <a:gd name="T31" fmla="*/ 12 h 104"/>
                  <a:gd name="T32" fmla="*/ 52 w 68"/>
                  <a:gd name="T33" fmla="*/ 33 h 104"/>
                  <a:gd name="T34" fmla="*/ 55 w 68"/>
                  <a:gd name="T35" fmla="*/ 57 h 104"/>
                  <a:gd name="T36" fmla="*/ 47 w 68"/>
                  <a:gd name="T37" fmla="*/ 90 h 104"/>
                  <a:gd name="T38" fmla="*/ 45 w 68"/>
                  <a:gd name="T39" fmla="*/ 93 h 104"/>
                  <a:gd name="T40" fmla="*/ 42 w 68"/>
                  <a:gd name="T41" fmla="*/ 98 h 104"/>
                  <a:gd name="T42" fmla="*/ 34 w 68"/>
                  <a:gd name="T43" fmla="*/ 104 h 104"/>
                  <a:gd name="T44" fmla="*/ 32 w 68"/>
                  <a:gd name="T45" fmla="*/ 104 h 104"/>
                  <a:gd name="T46" fmla="*/ 26 w 68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104">
                    <a:moveTo>
                      <a:pt x="26" y="94"/>
                    </a:moveTo>
                    <a:cubicBezTo>
                      <a:pt x="27" y="90"/>
                      <a:pt x="30" y="86"/>
                      <a:pt x="32" y="83"/>
                    </a:cubicBezTo>
                    <a:cubicBezTo>
                      <a:pt x="32" y="82"/>
                      <a:pt x="33" y="82"/>
                      <a:pt x="34" y="81"/>
                    </a:cubicBezTo>
                    <a:cubicBezTo>
                      <a:pt x="39" y="73"/>
                      <a:pt x="39" y="64"/>
                      <a:pt x="39" y="58"/>
                    </a:cubicBezTo>
                    <a:cubicBezTo>
                      <a:pt x="39" y="52"/>
                      <a:pt x="38" y="46"/>
                      <a:pt x="37" y="41"/>
                    </a:cubicBezTo>
                    <a:cubicBezTo>
                      <a:pt x="33" y="42"/>
                      <a:pt x="28" y="43"/>
                      <a:pt x="24" y="43"/>
                    </a:cubicBezTo>
                    <a:cubicBezTo>
                      <a:pt x="18" y="43"/>
                      <a:pt x="12" y="42"/>
                      <a:pt x="6" y="39"/>
                    </a:cubicBezTo>
                    <a:cubicBezTo>
                      <a:pt x="2" y="37"/>
                      <a:pt x="0" y="33"/>
                      <a:pt x="2" y="29"/>
                    </a:cubicBezTo>
                    <a:cubicBezTo>
                      <a:pt x="4" y="24"/>
                      <a:pt x="9" y="23"/>
                      <a:pt x="13" y="24"/>
                    </a:cubicBezTo>
                    <a:cubicBezTo>
                      <a:pt x="20" y="28"/>
                      <a:pt x="29" y="27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9" y="22"/>
                      <a:pt x="41" y="21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50" y="12"/>
                      <a:pt x="52" y="7"/>
                    </a:cubicBezTo>
                    <a:cubicBezTo>
                      <a:pt x="53" y="2"/>
                      <a:pt x="58" y="0"/>
                      <a:pt x="62" y="2"/>
                    </a:cubicBezTo>
                    <a:cubicBezTo>
                      <a:pt x="66" y="3"/>
                      <a:pt x="68" y="7"/>
                      <a:pt x="67" y="12"/>
                    </a:cubicBezTo>
                    <a:cubicBezTo>
                      <a:pt x="64" y="20"/>
                      <a:pt x="59" y="28"/>
                      <a:pt x="52" y="33"/>
                    </a:cubicBezTo>
                    <a:cubicBezTo>
                      <a:pt x="53" y="41"/>
                      <a:pt x="55" y="49"/>
                      <a:pt x="55" y="57"/>
                    </a:cubicBezTo>
                    <a:cubicBezTo>
                      <a:pt x="56" y="70"/>
                      <a:pt x="53" y="81"/>
                      <a:pt x="47" y="90"/>
                    </a:cubicBezTo>
                    <a:cubicBezTo>
                      <a:pt x="46" y="91"/>
                      <a:pt x="46" y="92"/>
                      <a:pt x="45" y="93"/>
                    </a:cubicBezTo>
                    <a:cubicBezTo>
                      <a:pt x="43" y="95"/>
                      <a:pt x="42" y="97"/>
                      <a:pt x="42" y="98"/>
                    </a:cubicBezTo>
                    <a:cubicBezTo>
                      <a:pt x="41" y="102"/>
                      <a:pt x="37" y="104"/>
                      <a:pt x="34" y="104"/>
                    </a:cubicBezTo>
                    <a:cubicBezTo>
                      <a:pt x="33" y="104"/>
                      <a:pt x="32" y="104"/>
                      <a:pt x="32" y="104"/>
                    </a:cubicBezTo>
                    <a:cubicBezTo>
                      <a:pt x="27" y="103"/>
                      <a:pt x="25" y="98"/>
                      <a:pt x="2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3" name="Freeform 39"/>
              <p:cNvSpPr>
                <a:spLocks/>
              </p:cNvSpPr>
              <p:nvPr/>
            </p:nvSpPr>
            <p:spPr bwMode="auto">
              <a:xfrm>
                <a:off x="6678390" y="3960242"/>
                <a:ext cx="62107" cy="212470"/>
              </a:xfrm>
              <a:custGeom>
                <a:avLst/>
                <a:gdLst>
                  <a:gd name="T0" fmla="*/ 23 w 41"/>
                  <a:gd name="T1" fmla="*/ 139 h 139"/>
                  <a:gd name="T2" fmla="*/ 18 w 41"/>
                  <a:gd name="T3" fmla="*/ 137 h 139"/>
                  <a:gd name="T4" fmla="*/ 17 w 41"/>
                  <a:gd name="T5" fmla="*/ 126 h 139"/>
                  <a:gd name="T6" fmla="*/ 25 w 41"/>
                  <a:gd name="T7" fmla="*/ 87 h 139"/>
                  <a:gd name="T8" fmla="*/ 23 w 41"/>
                  <a:gd name="T9" fmla="*/ 71 h 139"/>
                  <a:gd name="T10" fmla="*/ 17 w 41"/>
                  <a:gd name="T11" fmla="*/ 63 h 139"/>
                  <a:gd name="T12" fmla="*/ 15 w 41"/>
                  <a:gd name="T13" fmla="*/ 59 h 139"/>
                  <a:gd name="T14" fmla="*/ 4 w 41"/>
                  <a:gd name="T15" fmla="*/ 7 h 139"/>
                  <a:gd name="T16" fmla="*/ 13 w 41"/>
                  <a:gd name="T17" fmla="*/ 1 h 139"/>
                  <a:gd name="T18" fmla="*/ 20 w 41"/>
                  <a:gd name="T19" fmla="*/ 10 h 139"/>
                  <a:gd name="T20" fmla="*/ 28 w 41"/>
                  <a:gd name="T21" fmla="*/ 50 h 139"/>
                  <a:gd name="T22" fmla="*/ 30 w 41"/>
                  <a:gd name="T23" fmla="*/ 53 h 139"/>
                  <a:gd name="T24" fmla="*/ 37 w 41"/>
                  <a:gd name="T25" fmla="*/ 65 h 139"/>
                  <a:gd name="T26" fmla="*/ 41 w 41"/>
                  <a:gd name="T27" fmla="*/ 87 h 139"/>
                  <a:gd name="T28" fmla="*/ 30 w 41"/>
                  <a:gd name="T29" fmla="*/ 136 h 139"/>
                  <a:gd name="T30" fmla="*/ 23 w 41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39">
                    <a:moveTo>
                      <a:pt x="23" y="139"/>
                    </a:moveTo>
                    <a:cubicBezTo>
                      <a:pt x="21" y="139"/>
                      <a:pt x="20" y="139"/>
                      <a:pt x="18" y="137"/>
                    </a:cubicBezTo>
                    <a:cubicBezTo>
                      <a:pt x="15" y="135"/>
                      <a:pt x="14" y="130"/>
                      <a:pt x="17" y="126"/>
                    </a:cubicBezTo>
                    <a:cubicBezTo>
                      <a:pt x="25" y="117"/>
                      <a:pt x="25" y="102"/>
                      <a:pt x="25" y="87"/>
                    </a:cubicBezTo>
                    <a:cubicBezTo>
                      <a:pt x="25" y="81"/>
                      <a:pt x="25" y="76"/>
                      <a:pt x="23" y="71"/>
                    </a:cubicBezTo>
                    <a:cubicBezTo>
                      <a:pt x="21" y="68"/>
                      <a:pt x="19" y="66"/>
                      <a:pt x="17" y="63"/>
                    </a:cubicBezTo>
                    <a:cubicBezTo>
                      <a:pt x="16" y="62"/>
                      <a:pt x="15" y="60"/>
                      <a:pt x="15" y="59"/>
                    </a:cubicBezTo>
                    <a:cubicBezTo>
                      <a:pt x="4" y="44"/>
                      <a:pt x="0" y="25"/>
                      <a:pt x="4" y="7"/>
                    </a:cubicBezTo>
                    <a:cubicBezTo>
                      <a:pt x="4" y="3"/>
                      <a:pt x="9" y="0"/>
                      <a:pt x="13" y="1"/>
                    </a:cubicBezTo>
                    <a:cubicBezTo>
                      <a:pt x="17" y="2"/>
                      <a:pt x="20" y="6"/>
                      <a:pt x="20" y="10"/>
                    </a:cubicBezTo>
                    <a:cubicBezTo>
                      <a:pt x="17" y="24"/>
                      <a:pt x="20" y="38"/>
                      <a:pt x="28" y="50"/>
                    </a:cubicBezTo>
                    <a:cubicBezTo>
                      <a:pt x="29" y="51"/>
                      <a:pt x="30" y="52"/>
                      <a:pt x="30" y="53"/>
                    </a:cubicBezTo>
                    <a:cubicBezTo>
                      <a:pt x="33" y="57"/>
                      <a:pt x="36" y="60"/>
                      <a:pt x="37" y="65"/>
                    </a:cubicBezTo>
                    <a:cubicBezTo>
                      <a:pt x="41" y="72"/>
                      <a:pt x="41" y="80"/>
                      <a:pt x="41" y="87"/>
                    </a:cubicBezTo>
                    <a:cubicBezTo>
                      <a:pt x="41" y="105"/>
                      <a:pt x="40" y="122"/>
                      <a:pt x="30" y="136"/>
                    </a:cubicBezTo>
                    <a:cubicBezTo>
                      <a:pt x="28" y="138"/>
                      <a:pt x="26" y="139"/>
                      <a:pt x="23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4" name="Freeform 40"/>
              <p:cNvSpPr>
                <a:spLocks/>
              </p:cNvSpPr>
              <p:nvPr/>
            </p:nvSpPr>
            <p:spPr bwMode="auto">
              <a:xfrm>
                <a:off x="6431053" y="4153100"/>
                <a:ext cx="297459" cy="332326"/>
              </a:xfrm>
              <a:custGeom>
                <a:avLst/>
                <a:gdLst>
                  <a:gd name="T0" fmla="*/ 92 w 195"/>
                  <a:gd name="T1" fmla="*/ 133 h 218"/>
                  <a:gd name="T2" fmla="*/ 89 w 195"/>
                  <a:gd name="T3" fmla="*/ 137 h 218"/>
                  <a:gd name="T4" fmla="*/ 33 w 195"/>
                  <a:gd name="T5" fmla="*/ 170 h 218"/>
                  <a:gd name="T6" fmla="*/ 33 w 195"/>
                  <a:gd name="T7" fmla="*/ 171 h 218"/>
                  <a:gd name="T8" fmla="*/ 16 w 195"/>
                  <a:gd name="T9" fmla="*/ 214 h 218"/>
                  <a:gd name="T10" fmla="*/ 9 w 195"/>
                  <a:gd name="T11" fmla="*/ 218 h 218"/>
                  <a:gd name="T12" fmla="*/ 5 w 195"/>
                  <a:gd name="T13" fmla="*/ 217 h 218"/>
                  <a:gd name="T14" fmla="*/ 2 w 195"/>
                  <a:gd name="T15" fmla="*/ 206 h 218"/>
                  <a:gd name="T16" fmla="*/ 17 w 195"/>
                  <a:gd name="T17" fmla="*/ 169 h 218"/>
                  <a:gd name="T18" fmla="*/ 7 w 195"/>
                  <a:gd name="T19" fmla="*/ 136 h 218"/>
                  <a:gd name="T20" fmla="*/ 6 w 195"/>
                  <a:gd name="T21" fmla="*/ 125 h 218"/>
                  <a:gd name="T22" fmla="*/ 17 w 195"/>
                  <a:gd name="T23" fmla="*/ 124 h 218"/>
                  <a:gd name="T24" fmla="*/ 33 w 195"/>
                  <a:gd name="T25" fmla="*/ 154 h 218"/>
                  <a:gd name="T26" fmla="*/ 76 w 195"/>
                  <a:gd name="T27" fmla="*/ 127 h 218"/>
                  <a:gd name="T28" fmla="*/ 79 w 195"/>
                  <a:gd name="T29" fmla="*/ 123 h 218"/>
                  <a:gd name="T30" fmla="*/ 110 w 195"/>
                  <a:gd name="T31" fmla="*/ 101 h 218"/>
                  <a:gd name="T32" fmla="*/ 122 w 195"/>
                  <a:gd name="T33" fmla="*/ 102 h 218"/>
                  <a:gd name="T34" fmla="*/ 130 w 195"/>
                  <a:gd name="T35" fmla="*/ 103 h 218"/>
                  <a:gd name="T36" fmla="*/ 133 w 195"/>
                  <a:gd name="T37" fmla="*/ 102 h 218"/>
                  <a:gd name="T38" fmla="*/ 137 w 195"/>
                  <a:gd name="T39" fmla="*/ 94 h 218"/>
                  <a:gd name="T40" fmla="*/ 144 w 195"/>
                  <a:gd name="T41" fmla="*/ 83 h 218"/>
                  <a:gd name="T42" fmla="*/ 145 w 195"/>
                  <a:gd name="T43" fmla="*/ 81 h 218"/>
                  <a:gd name="T44" fmla="*/ 146 w 195"/>
                  <a:gd name="T45" fmla="*/ 79 h 218"/>
                  <a:gd name="T46" fmla="*/ 149 w 195"/>
                  <a:gd name="T47" fmla="*/ 45 h 218"/>
                  <a:gd name="T48" fmla="*/ 129 w 195"/>
                  <a:gd name="T49" fmla="*/ 18 h 218"/>
                  <a:gd name="T50" fmla="*/ 122 w 195"/>
                  <a:gd name="T51" fmla="*/ 15 h 218"/>
                  <a:gd name="T52" fmla="*/ 124 w 195"/>
                  <a:gd name="T53" fmla="*/ 4 h 218"/>
                  <a:gd name="T54" fmla="*/ 136 w 195"/>
                  <a:gd name="T55" fmla="*/ 4 h 218"/>
                  <a:gd name="T56" fmla="*/ 165 w 195"/>
                  <a:gd name="T57" fmla="*/ 41 h 218"/>
                  <a:gd name="T58" fmla="*/ 166 w 195"/>
                  <a:gd name="T59" fmla="*/ 71 h 218"/>
                  <a:gd name="T60" fmla="*/ 179 w 195"/>
                  <a:gd name="T61" fmla="*/ 65 h 218"/>
                  <a:gd name="T62" fmla="*/ 191 w 195"/>
                  <a:gd name="T63" fmla="*/ 63 h 218"/>
                  <a:gd name="T64" fmla="*/ 192 w 195"/>
                  <a:gd name="T65" fmla="*/ 74 h 218"/>
                  <a:gd name="T66" fmla="*/ 170 w 195"/>
                  <a:gd name="T67" fmla="*/ 87 h 218"/>
                  <a:gd name="T68" fmla="*/ 156 w 195"/>
                  <a:gd name="T69" fmla="*/ 93 h 218"/>
                  <a:gd name="T70" fmla="*/ 152 w 195"/>
                  <a:gd name="T71" fmla="*/ 101 h 218"/>
                  <a:gd name="T72" fmla="*/ 146 w 195"/>
                  <a:gd name="T73" fmla="*/ 112 h 218"/>
                  <a:gd name="T74" fmla="*/ 155 w 195"/>
                  <a:gd name="T75" fmla="*/ 174 h 218"/>
                  <a:gd name="T76" fmla="*/ 147 w 195"/>
                  <a:gd name="T77" fmla="*/ 180 h 218"/>
                  <a:gd name="T78" fmla="*/ 145 w 195"/>
                  <a:gd name="T79" fmla="*/ 180 h 218"/>
                  <a:gd name="T80" fmla="*/ 139 w 195"/>
                  <a:gd name="T81" fmla="*/ 170 h 218"/>
                  <a:gd name="T82" fmla="*/ 131 w 195"/>
                  <a:gd name="T83" fmla="*/ 119 h 218"/>
                  <a:gd name="T84" fmla="*/ 119 w 195"/>
                  <a:gd name="T85" fmla="*/ 118 h 218"/>
                  <a:gd name="T86" fmla="*/ 111 w 195"/>
                  <a:gd name="T87" fmla="*/ 117 h 218"/>
                  <a:gd name="T88" fmla="*/ 92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92" y="133"/>
                    </a:moveTo>
                    <a:cubicBezTo>
                      <a:pt x="91" y="135"/>
                      <a:pt x="90" y="136"/>
                      <a:pt x="89" y="137"/>
                    </a:cubicBezTo>
                    <a:cubicBezTo>
                      <a:pt x="79" y="150"/>
                      <a:pt x="55" y="170"/>
                      <a:pt x="33" y="170"/>
                    </a:cubicBezTo>
                    <a:cubicBezTo>
                      <a:pt x="33" y="170"/>
                      <a:pt x="33" y="171"/>
                      <a:pt x="33" y="171"/>
                    </a:cubicBezTo>
                    <a:cubicBezTo>
                      <a:pt x="31" y="187"/>
                      <a:pt x="23" y="202"/>
                      <a:pt x="16" y="214"/>
                    </a:cubicBezTo>
                    <a:cubicBezTo>
                      <a:pt x="15" y="217"/>
                      <a:pt x="12" y="218"/>
                      <a:pt x="9" y="218"/>
                    </a:cubicBezTo>
                    <a:cubicBezTo>
                      <a:pt x="8" y="218"/>
                      <a:pt x="6" y="218"/>
                      <a:pt x="5" y="217"/>
                    </a:cubicBezTo>
                    <a:cubicBezTo>
                      <a:pt x="1" y="215"/>
                      <a:pt x="0" y="210"/>
                      <a:pt x="2" y="206"/>
                    </a:cubicBezTo>
                    <a:cubicBezTo>
                      <a:pt x="9" y="195"/>
                      <a:pt x="15" y="182"/>
                      <a:pt x="17" y="169"/>
                    </a:cubicBezTo>
                    <a:cubicBezTo>
                      <a:pt x="18" y="156"/>
                      <a:pt x="15" y="143"/>
                      <a:pt x="7" y="136"/>
                    </a:cubicBezTo>
                    <a:cubicBezTo>
                      <a:pt x="3" y="133"/>
                      <a:pt x="3" y="128"/>
                      <a:pt x="6" y="125"/>
                    </a:cubicBezTo>
                    <a:cubicBezTo>
                      <a:pt x="9" y="121"/>
                      <a:pt x="14" y="121"/>
                      <a:pt x="17" y="124"/>
                    </a:cubicBezTo>
                    <a:cubicBezTo>
                      <a:pt x="26" y="131"/>
                      <a:pt x="31" y="142"/>
                      <a:pt x="33" y="154"/>
                    </a:cubicBezTo>
                    <a:cubicBezTo>
                      <a:pt x="47" y="153"/>
                      <a:pt x="66" y="140"/>
                      <a:pt x="76" y="127"/>
                    </a:cubicBezTo>
                    <a:cubicBezTo>
                      <a:pt x="77" y="126"/>
                      <a:pt x="78" y="125"/>
                      <a:pt x="79" y="123"/>
                    </a:cubicBezTo>
                    <a:cubicBezTo>
                      <a:pt x="87" y="114"/>
                      <a:pt x="96" y="102"/>
                      <a:pt x="110" y="101"/>
                    </a:cubicBezTo>
                    <a:cubicBezTo>
                      <a:pt x="114" y="101"/>
                      <a:pt x="119" y="102"/>
                      <a:pt x="122" y="102"/>
                    </a:cubicBezTo>
                    <a:cubicBezTo>
                      <a:pt x="125" y="103"/>
                      <a:pt x="128" y="103"/>
                      <a:pt x="130" y="103"/>
                    </a:cubicBezTo>
                    <a:cubicBezTo>
                      <a:pt x="131" y="102"/>
                      <a:pt x="132" y="102"/>
                      <a:pt x="133" y="102"/>
                    </a:cubicBezTo>
                    <a:cubicBezTo>
                      <a:pt x="135" y="100"/>
                      <a:pt x="136" y="98"/>
                      <a:pt x="137" y="94"/>
                    </a:cubicBezTo>
                    <a:cubicBezTo>
                      <a:pt x="139" y="91"/>
                      <a:pt x="141" y="86"/>
                      <a:pt x="144" y="83"/>
                    </a:cubicBezTo>
                    <a:cubicBezTo>
                      <a:pt x="144" y="82"/>
                      <a:pt x="145" y="82"/>
                      <a:pt x="145" y="81"/>
                    </a:cubicBezTo>
                    <a:cubicBezTo>
                      <a:pt x="145" y="81"/>
                      <a:pt x="145" y="80"/>
                      <a:pt x="146" y="79"/>
                    </a:cubicBezTo>
                    <a:cubicBezTo>
                      <a:pt x="151" y="69"/>
                      <a:pt x="153" y="56"/>
                      <a:pt x="149" y="45"/>
                    </a:cubicBezTo>
                    <a:cubicBezTo>
                      <a:pt x="146" y="34"/>
                      <a:pt x="139" y="24"/>
                      <a:pt x="129" y="18"/>
                    </a:cubicBezTo>
                    <a:cubicBezTo>
                      <a:pt x="126" y="19"/>
                      <a:pt x="123" y="17"/>
                      <a:pt x="122" y="15"/>
                    </a:cubicBezTo>
                    <a:cubicBezTo>
                      <a:pt x="119" y="11"/>
                      <a:pt x="120" y="6"/>
                      <a:pt x="124" y="4"/>
                    </a:cubicBezTo>
                    <a:cubicBezTo>
                      <a:pt x="126" y="2"/>
                      <a:pt x="130" y="0"/>
                      <a:pt x="136" y="4"/>
                    </a:cubicBezTo>
                    <a:cubicBezTo>
                      <a:pt x="150" y="12"/>
                      <a:pt x="161" y="25"/>
                      <a:pt x="165" y="41"/>
                    </a:cubicBezTo>
                    <a:cubicBezTo>
                      <a:pt x="168" y="51"/>
                      <a:pt x="168" y="61"/>
                      <a:pt x="166" y="71"/>
                    </a:cubicBezTo>
                    <a:cubicBezTo>
                      <a:pt x="172" y="70"/>
                      <a:pt x="177" y="68"/>
                      <a:pt x="179" y="65"/>
                    </a:cubicBezTo>
                    <a:cubicBezTo>
                      <a:pt x="182" y="61"/>
                      <a:pt x="187" y="60"/>
                      <a:pt x="191" y="63"/>
                    </a:cubicBezTo>
                    <a:cubicBezTo>
                      <a:pt x="194" y="66"/>
                      <a:pt x="195" y="71"/>
                      <a:pt x="192" y="74"/>
                    </a:cubicBezTo>
                    <a:cubicBezTo>
                      <a:pt x="187" y="82"/>
                      <a:pt x="178" y="85"/>
                      <a:pt x="170" y="87"/>
                    </a:cubicBezTo>
                    <a:cubicBezTo>
                      <a:pt x="164" y="88"/>
                      <a:pt x="159" y="90"/>
                      <a:pt x="156" y="93"/>
                    </a:cubicBezTo>
                    <a:cubicBezTo>
                      <a:pt x="155" y="95"/>
                      <a:pt x="153" y="98"/>
                      <a:pt x="152" y="101"/>
                    </a:cubicBezTo>
                    <a:cubicBezTo>
                      <a:pt x="151" y="104"/>
                      <a:pt x="149" y="109"/>
                      <a:pt x="146" y="112"/>
                    </a:cubicBezTo>
                    <a:cubicBezTo>
                      <a:pt x="156" y="131"/>
                      <a:pt x="160" y="153"/>
                      <a:pt x="155" y="174"/>
                    </a:cubicBezTo>
                    <a:cubicBezTo>
                      <a:pt x="154" y="178"/>
                      <a:pt x="150" y="180"/>
                      <a:pt x="147" y="180"/>
                    </a:cubicBezTo>
                    <a:cubicBezTo>
                      <a:pt x="146" y="180"/>
                      <a:pt x="145" y="180"/>
                      <a:pt x="145" y="180"/>
                    </a:cubicBezTo>
                    <a:cubicBezTo>
                      <a:pt x="140" y="179"/>
                      <a:pt x="138" y="175"/>
                      <a:pt x="139" y="170"/>
                    </a:cubicBezTo>
                    <a:cubicBezTo>
                      <a:pt x="143" y="153"/>
                      <a:pt x="140" y="134"/>
                      <a:pt x="131" y="119"/>
                    </a:cubicBezTo>
                    <a:cubicBezTo>
                      <a:pt x="127" y="119"/>
                      <a:pt x="123" y="119"/>
                      <a:pt x="119" y="118"/>
                    </a:cubicBezTo>
                    <a:cubicBezTo>
                      <a:pt x="116" y="118"/>
                      <a:pt x="114" y="117"/>
                      <a:pt x="111" y="117"/>
                    </a:cubicBezTo>
                    <a:cubicBezTo>
                      <a:pt x="104" y="118"/>
                      <a:pt x="98" y="125"/>
                      <a:pt x="92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5" name="Freeform 41"/>
              <p:cNvSpPr>
                <a:spLocks/>
              </p:cNvSpPr>
              <p:nvPr/>
            </p:nvSpPr>
            <p:spPr bwMode="auto">
              <a:xfrm>
                <a:off x="6195701" y="4522472"/>
                <a:ext cx="183051" cy="117676"/>
              </a:xfrm>
              <a:custGeom>
                <a:avLst/>
                <a:gdLst>
                  <a:gd name="T0" fmla="*/ 57 w 120"/>
                  <a:gd name="T1" fmla="*/ 27 h 77"/>
                  <a:gd name="T2" fmla="*/ 65 w 120"/>
                  <a:gd name="T3" fmla="*/ 22 h 77"/>
                  <a:gd name="T4" fmla="*/ 76 w 120"/>
                  <a:gd name="T5" fmla="*/ 15 h 77"/>
                  <a:gd name="T6" fmla="*/ 104 w 120"/>
                  <a:gd name="T7" fmla="*/ 17 h 77"/>
                  <a:gd name="T8" fmla="*/ 109 w 120"/>
                  <a:gd name="T9" fmla="*/ 20 h 77"/>
                  <a:gd name="T10" fmla="*/ 114 w 120"/>
                  <a:gd name="T11" fmla="*/ 24 h 77"/>
                  <a:gd name="T12" fmla="*/ 119 w 120"/>
                  <a:gd name="T13" fmla="*/ 34 h 77"/>
                  <a:gd name="T14" fmla="*/ 109 w 120"/>
                  <a:gd name="T15" fmla="*/ 39 h 77"/>
                  <a:gd name="T16" fmla="*/ 98 w 120"/>
                  <a:gd name="T17" fmla="*/ 33 h 77"/>
                  <a:gd name="T18" fmla="*/ 95 w 120"/>
                  <a:gd name="T19" fmla="*/ 30 h 77"/>
                  <a:gd name="T20" fmla="*/ 82 w 120"/>
                  <a:gd name="T21" fmla="*/ 29 h 77"/>
                  <a:gd name="T22" fmla="*/ 75 w 120"/>
                  <a:gd name="T23" fmla="*/ 34 h 77"/>
                  <a:gd name="T24" fmla="*/ 62 w 120"/>
                  <a:gd name="T25" fmla="*/ 42 h 77"/>
                  <a:gd name="T26" fmla="*/ 60 w 120"/>
                  <a:gd name="T27" fmla="*/ 43 h 77"/>
                  <a:gd name="T28" fmla="*/ 40 w 120"/>
                  <a:gd name="T29" fmla="*/ 76 h 77"/>
                  <a:gd name="T30" fmla="*/ 36 w 120"/>
                  <a:gd name="T31" fmla="*/ 77 h 77"/>
                  <a:gd name="T32" fmla="*/ 29 w 120"/>
                  <a:gd name="T33" fmla="*/ 74 h 77"/>
                  <a:gd name="T34" fmla="*/ 31 w 120"/>
                  <a:gd name="T35" fmla="*/ 62 h 77"/>
                  <a:gd name="T36" fmla="*/ 44 w 120"/>
                  <a:gd name="T37" fmla="*/ 43 h 77"/>
                  <a:gd name="T38" fmla="*/ 27 w 120"/>
                  <a:gd name="T39" fmla="*/ 34 h 77"/>
                  <a:gd name="T40" fmla="*/ 18 w 120"/>
                  <a:gd name="T41" fmla="*/ 26 h 77"/>
                  <a:gd name="T42" fmla="*/ 5 w 120"/>
                  <a:gd name="T43" fmla="*/ 16 h 77"/>
                  <a:gd name="T44" fmla="*/ 2 w 120"/>
                  <a:gd name="T45" fmla="*/ 5 h 77"/>
                  <a:gd name="T46" fmla="*/ 13 w 120"/>
                  <a:gd name="T47" fmla="*/ 2 h 77"/>
                  <a:gd name="T48" fmla="*/ 29 w 120"/>
                  <a:gd name="T49" fmla="*/ 14 h 77"/>
                  <a:gd name="T50" fmla="*/ 37 w 120"/>
                  <a:gd name="T51" fmla="*/ 21 h 77"/>
                  <a:gd name="T52" fmla="*/ 57 w 120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0" h="77">
                    <a:moveTo>
                      <a:pt x="57" y="27"/>
                    </a:moveTo>
                    <a:cubicBezTo>
                      <a:pt x="59" y="26"/>
                      <a:pt x="62" y="24"/>
                      <a:pt x="65" y="22"/>
                    </a:cubicBezTo>
                    <a:cubicBezTo>
                      <a:pt x="68" y="19"/>
                      <a:pt x="71" y="16"/>
                      <a:pt x="76" y="15"/>
                    </a:cubicBezTo>
                    <a:cubicBezTo>
                      <a:pt x="85" y="11"/>
                      <a:pt x="95" y="11"/>
                      <a:pt x="104" y="17"/>
                    </a:cubicBezTo>
                    <a:cubicBezTo>
                      <a:pt x="105" y="18"/>
                      <a:pt x="107" y="19"/>
                      <a:pt x="109" y="20"/>
                    </a:cubicBezTo>
                    <a:cubicBezTo>
                      <a:pt x="110" y="22"/>
                      <a:pt x="112" y="23"/>
                      <a:pt x="114" y="24"/>
                    </a:cubicBezTo>
                    <a:cubicBezTo>
                      <a:pt x="118" y="25"/>
                      <a:pt x="120" y="29"/>
                      <a:pt x="119" y="34"/>
                    </a:cubicBezTo>
                    <a:cubicBezTo>
                      <a:pt x="118" y="38"/>
                      <a:pt x="113" y="40"/>
                      <a:pt x="109" y="39"/>
                    </a:cubicBezTo>
                    <a:cubicBezTo>
                      <a:pt x="105" y="38"/>
                      <a:pt x="101" y="35"/>
                      <a:pt x="98" y="33"/>
                    </a:cubicBezTo>
                    <a:cubicBezTo>
                      <a:pt x="97" y="32"/>
                      <a:pt x="96" y="31"/>
                      <a:pt x="95" y="30"/>
                    </a:cubicBezTo>
                    <a:cubicBezTo>
                      <a:pt x="91" y="28"/>
                      <a:pt x="86" y="28"/>
                      <a:pt x="82" y="29"/>
                    </a:cubicBezTo>
                    <a:cubicBezTo>
                      <a:pt x="80" y="30"/>
                      <a:pt x="77" y="32"/>
                      <a:pt x="75" y="34"/>
                    </a:cubicBezTo>
                    <a:cubicBezTo>
                      <a:pt x="71" y="37"/>
                      <a:pt x="67" y="40"/>
                      <a:pt x="62" y="42"/>
                    </a:cubicBezTo>
                    <a:cubicBezTo>
                      <a:pt x="61" y="43"/>
                      <a:pt x="61" y="43"/>
                      <a:pt x="60" y="43"/>
                    </a:cubicBezTo>
                    <a:cubicBezTo>
                      <a:pt x="59" y="56"/>
                      <a:pt x="47" y="71"/>
                      <a:pt x="40" y="76"/>
                    </a:cubicBezTo>
                    <a:cubicBezTo>
                      <a:pt x="39" y="77"/>
                      <a:pt x="37" y="77"/>
                      <a:pt x="36" y="77"/>
                    </a:cubicBezTo>
                    <a:cubicBezTo>
                      <a:pt x="33" y="77"/>
                      <a:pt x="30" y="76"/>
                      <a:pt x="29" y="74"/>
                    </a:cubicBezTo>
                    <a:cubicBezTo>
                      <a:pt x="26" y="70"/>
                      <a:pt x="27" y="65"/>
                      <a:pt x="31" y="62"/>
                    </a:cubicBezTo>
                    <a:cubicBezTo>
                      <a:pt x="36" y="59"/>
                      <a:pt x="43" y="48"/>
                      <a:pt x="44" y="43"/>
                    </a:cubicBezTo>
                    <a:cubicBezTo>
                      <a:pt x="38" y="41"/>
                      <a:pt x="33" y="38"/>
                      <a:pt x="27" y="34"/>
                    </a:cubicBezTo>
                    <a:cubicBezTo>
                      <a:pt x="24" y="32"/>
                      <a:pt x="21" y="29"/>
                      <a:pt x="18" y="26"/>
                    </a:cubicBezTo>
                    <a:cubicBezTo>
                      <a:pt x="14" y="22"/>
                      <a:pt x="10" y="19"/>
                      <a:pt x="5" y="16"/>
                    </a:cubicBezTo>
                    <a:cubicBezTo>
                      <a:pt x="1" y="14"/>
                      <a:pt x="0" y="9"/>
                      <a:pt x="2" y="5"/>
                    </a:cubicBezTo>
                    <a:cubicBezTo>
                      <a:pt x="4" y="1"/>
                      <a:pt x="9" y="0"/>
                      <a:pt x="13" y="2"/>
                    </a:cubicBezTo>
                    <a:cubicBezTo>
                      <a:pt x="19" y="6"/>
                      <a:pt x="24" y="10"/>
                      <a:pt x="29" y="14"/>
                    </a:cubicBezTo>
                    <a:cubicBezTo>
                      <a:pt x="31" y="17"/>
                      <a:pt x="34" y="19"/>
                      <a:pt x="37" y="21"/>
                    </a:cubicBezTo>
                    <a:cubicBezTo>
                      <a:pt x="40" y="24"/>
                      <a:pt x="49" y="30"/>
                      <a:pt x="5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6" name="Freeform 42"/>
              <p:cNvSpPr>
                <a:spLocks/>
              </p:cNvSpPr>
              <p:nvPr/>
            </p:nvSpPr>
            <p:spPr bwMode="auto">
              <a:xfrm>
                <a:off x="6212045" y="3934092"/>
                <a:ext cx="443464" cy="492496"/>
              </a:xfrm>
              <a:custGeom>
                <a:avLst/>
                <a:gdLst>
                  <a:gd name="T0" fmla="*/ 50 w 290"/>
                  <a:gd name="T1" fmla="*/ 187 h 322"/>
                  <a:gd name="T2" fmla="*/ 70 w 290"/>
                  <a:gd name="T3" fmla="*/ 143 h 322"/>
                  <a:gd name="T4" fmla="*/ 68 w 290"/>
                  <a:gd name="T5" fmla="*/ 142 h 322"/>
                  <a:gd name="T6" fmla="*/ 35 w 290"/>
                  <a:gd name="T7" fmla="*/ 118 h 322"/>
                  <a:gd name="T8" fmla="*/ 76 w 290"/>
                  <a:gd name="T9" fmla="*/ 125 h 322"/>
                  <a:gd name="T10" fmla="*/ 137 w 290"/>
                  <a:gd name="T11" fmla="*/ 85 h 322"/>
                  <a:gd name="T12" fmla="*/ 230 w 290"/>
                  <a:gd name="T13" fmla="*/ 62 h 322"/>
                  <a:gd name="T14" fmla="*/ 248 w 290"/>
                  <a:gd name="T15" fmla="*/ 0 h 322"/>
                  <a:gd name="T16" fmla="*/ 248 w 290"/>
                  <a:gd name="T17" fmla="*/ 56 h 322"/>
                  <a:gd name="T18" fmla="*/ 261 w 290"/>
                  <a:gd name="T19" fmla="*/ 55 h 322"/>
                  <a:gd name="T20" fmla="*/ 274 w 290"/>
                  <a:gd name="T21" fmla="*/ 53 h 322"/>
                  <a:gd name="T22" fmla="*/ 287 w 290"/>
                  <a:gd name="T23" fmla="*/ 62 h 322"/>
                  <a:gd name="T24" fmla="*/ 260 w 290"/>
                  <a:gd name="T25" fmla="*/ 72 h 322"/>
                  <a:gd name="T26" fmla="*/ 239 w 290"/>
                  <a:gd name="T27" fmla="*/ 76 h 322"/>
                  <a:gd name="T28" fmla="*/ 201 w 290"/>
                  <a:gd name="T29" fmla="*/ 87 h 322"/>
                  <a:gd name="T30" fmla="*/ 178 w 290"/>
                  <a:gd name="T31" fmla="*/ 142 h 322"/>
                  <a:gd name="T32" fmla="*/ 160 w 290"/>
                  <a:gd name="T33" fmla="*/ 218 h 322"/>
                  <a:gd name="T34" fmla="*/ 146 w 290"/>
                  <a:gd name="T35" fmla="*/ 237 h 322"/>
                  <a:gd name="T36" fmla="*/ 96 w 290"/>
                  <a:gd name="T37" fmla="*/ 275 h 322"/>
                  <a:gd name="T38" fmla="*/ 53 w 290"/>
                  <a:gd name="T39" fmla="*/ 315 h 322"/>
                  <a:gd name="T40" fmla="*/ 44 w 290"/>
                  <a:gd name="T41" fmla="*/ 322 h 322"/>
                  <a:gd name="T42" fmla="*/ 57 w 290"/>
                  <a:gd name="T43" fmla="*/ 277 h 322"/>
                  <a:gd name="T44" fmla="*/ 121 w 290"/>
                  <a:gd name="T45" fmla="*/ 243 h 322"/>
                  <a:gd name="T46" fmla="*/ 134 w 290"/>
                  <a:gd name="T47" fmla="*/ 225 h 322"/>
                  <a:gd name="T48" fmla="*/ 120 w 290"/>
                  <a:gd name="T49" fmla="*/ 193 h 322"/>
                  <a:gd name="T50" fmla="*/ 144 w 290"/>
                  <a:gd name="T51" fmla="*/ 212 h 322"/>
                  <a:gd name="T52" fmla="*/ 159 w 290"/>
                  <a:gd name="T53" fmla="*/ 192 h 322"/>
                  <a:gd name="T54" fmla="*/ 141 w 290"/>
                  <a:gd name="T55" fmla="*/ 101 h 322"/>
                  <a:gd name="T56" fmla="*/ 94 w 290"/>
                  <a:gd name="T57" fmla="*/ 124 h 322"/>
                  <a:gd name="T58" fmla="*/ 84 w 290"/>
                  <a:gd name="T59" fmla="*/ 156 h 322"/>
                  <a:gd name="T60" fmla="*/ 44 w 290"/>
                  <a:gd name="T61" fmla="*/ 217 h 322"/>
                  <a:gd name="T62" fmla="*/ 9 w 290"/>
                  <a:gd name="T63" fmla="*/ 262 h 322"/>
                  <a:gd name="T64" fmla="*/ 1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33" y="206"/>
                    </a:moveTo>
                    <a:cubicBezTo>
                      <a:pt x="39" y="200"/>
                      <a:pt x="45" y="194"/>
                      <a:pt x="50" y="187"/>
                    </a:cubicBezTo>
                    <a:cubicBezTo>
                      <a:pt x="58" y="177"/>
                      <a:pt x="65" y="165"/>
                      <a:pt x="68" y="152"/>
                    </a:cubicBezTo>
                    <a:cubicBezTo>
                      <a:pt x="69" y="149"/>
                      <a:pt x="70" y="146"/>
                      <a:pt x="70" y="143"/>
                    </a:cubicBezTo>
                    <a:cubicBezTo>
                      <a:pt x="70" y="143"/>
                      <a:pt x="71" y="142"/>
                      <a:pt x="71" y="142"/>
                    </a:cubicBezTo>
                    <a:cubicBezTo>
                      <a:pt x="70" y="142"/>
                      <a:pt x="69" y="142"/>
                      <a:pt x="68" y="142"/>
                    </a:cubicBezTo>
                    <a:cubicBezTo>
                      <a:pt x="56" y="142"/>
                      <a:pt x="44" y="137"/>
                      <a:pt x="35" y="129"/>
                    </a:cubicBezTo>
                    <a:cubicBezTo>
                      <a:pt x="32" y="126"/>
                      <a:pt x="32" y="121"/>
                      <a:pt x="35" y="118"/>
                    </a:cubicBezTo>
                    <a:cubicBezTo>
                      <a:pt x="38" y="114"/>
                      <a:pt x="43" y="114"/>
                      <a:pt x="46" y="117"/>
                    </a:cubicBezTo>
                    <a:cubicBezTo>
                      <a:pt x="54" y="124"/>
                      <a:pt x="66" y="127"/>
                      <a:pt x="76" y="125"/>
                    </a:cubicBezTo>
                    <a:cubicBezTo>
                      <a:pt x="77" y="122"/>
                      <a:pt x="79" y="118"/>
                      <a:pt x="80" y="115"/>
                    </a:cubicBezTo>
                    <a:cubicBezTo>
                      <a:pt x="93" y="97"/>
                      <a:pt x="115" y="90"/>
                      <a:pt x="137" y="85"/>
                    </a:cubicBezTo>
                    <a:cubicBezTo>
                      <a:pt x="197" y="71"/>
                      <a:pt x="197" y="71"/>
                      <a:pt x="197" y="71"/>
                    </a:cubicBezTo>
                    <a:cubicBezTo>
                      <a:pt x="208" y="68"/>
                      <a:pt x="219" y="66"/>
                      <a:pt x="230" y="62"/>
                    </a:cubicBezTo>
                    <a:cubicBezTo>
                      <a:pt x="235" y="44"/>
                      <a:pt x="239" y="26"/>
                      <a:pt x="240" y="7"/>
                    </a:cubicBezTo>
                    <a:cubicBezTo>
                      <a:pt x="240" y="3"/>
                      <a:pt x="244" y="0"/>
                      <a:pt x="248" y="0"/>
                    </a:cubicBezTo>
                    <a:cubicBezTo>
                      <a:pt x="253" y="0"/>
                      <a:pt x="256" y="4"/>
                      <a:pt x="256" y="8"/>
                    </a:cubicBezTo>
                    <a:cubicBezTo>
                      <a:pt x="255" y="25"/>
                      <a:pt x="252" y="40"/>
                      <a:pt x="248" y="56"/>
                    </a:cubicBezTo>
                    <a:cubicBezTo>
                      <a:pt x="249" y="56"/>
                      <a:pt x="251" y="56"/>
                      <a:pt x="252" y="55"/>
                    </a:cubicBezTo>
                    <a:cubicBezTo>
                      <a:pt x="255" y="55"/>
                      <a:pt x="258" y="55"/>
                      <a:pt x="261" y="55"/>
                    </a:cubicBezTo>
                    <a:cubicBezTo>
                      <a:pt x="263" y="55"/>
                      <a:pt x="265" y="56"/>
                      <a:pt x="267" y="55"/>
                    </a:cubicBezTo>
                    <a:cubicBezTo>
                      <a:pt x="270" y="55"/>
                      <a:pt x="273" y="54"/>
                      <a:pt x="274" y="53"/>
                    </a:cubicBezTo>
                    <a:cubicBezTo>
                      <a:pt x="276" y="49"/>
                      <a:pt x="281" y="48"/>
                      <a:pt x="285" y="50"/>
                    </a:cubicBezTo>
                    <a:cubicBezTo>
                      <a:pt x="289" y="53"/>
                      <a:pt x="290" y="58"/>
                      <a:pt x="287" y="62"/>
                    </a:cubicBezTo>
                    <a:cubicBezTo>
                      <a:pt x="284" y="67"/>
                      <a:pt x="277" y="71"/>
                      <a:pt x="268" y="72"/>
                    </a:cubicBezTo>
                    <a:cubicBezTo>
                      <a:pt x="265" y="72"/>
                      <a:pt x="263" y="72"/>
                      <a:pt x="260" y="72"/>
                    </a:cubicBezTo>
                    <a:cubicBezTo>
                      <a:pt x="258" y="71"/>
                      <a:pt x="255" y="71"/>
                      <a:pt x="253" y="72"/>
                    </a:cubicBezTo>
                    <a:cubicBezTo>
                      <a:pt x="249" y="72"/>
                      <a:pt x="244" y="74"/>
                      <a:pt x="239" y="76"/>
                    </a:cubicBezTo>
                    <a:cubicBezTo>
                      <a:pt x="238" y="76"/>
                      <a:pt x="237" y="77"/>
                      <a:pt x="236" y="77"/>
                    </a:cubicBezTo>
                    <a:cubicBezTo>
                      <a:pt x="224" y="81"/>
                      <a:pt x="212" y="84"/>
                      <a:pt x="201" y="87"/>
                    </a:cubicBezTo>
                    <a:cubicBezTo>
                      <a:pt x="158" y="97"/>
                      <a:pt x="158" y="97"/>
                      <a:pt x="158" y="97"/>
                    </a:cubicBezTo>
                    <a:cubicBezTo>
                      <a:pt x="166" y="111"/>
                      <a:pt x="174" y="125"/>
                      <a:pt x="178" y="142"/>
                    </a:cubicBezTo>
                    <a:cubicBezTo>
                      <a:pt x="184" y="163"/>
                      <a:pt x="182" y="184"/>
                      <a:pt x="173" y="200"/>
                    </a:cubicBezTo>
                    <a:cubicBezTo>
                      <a:pt x="170" y="207"/>
                      <a:pt x="165" y="213"/>
                      <a:pt x="160" y="218"/>
                    </a:cubicBezTo>
                    <a:cubicBezTo>
                      <a:pt x="157" y="221"/>
                      <a:pt x="154" y="225"/>
                      <a:pt x="152" y="228"/>
                    </a:cubicBezTo>
                    <a:cubicBezTo>
                      <a:pt x="149" y="231"/>
                      <a:pt x="148" y="234"/>
                      <a:pt x="146" y="237"/>
                    </a:cubicBezTo>
                    <a:cubicBezTo>
                      <a:pt x="142" y="243"/>
                      <a:pt x="138" y="249"/>
                      <a:pt x="132" y="255"/>
                    </a:cubicBezTo>
                    <a:cubicBezTo>
                      <a:pt x="122" y="265"/>
                      <a:pt x="109" y="270"/>
                      <a:pt x="96" y="275"/>
                    </a:cubicBezTo>
                    <a:cubicBezTo>
                      <a:pt x="86" y="279"/>
                      <a:pt x="76" y="282"/>
                      <a:pt x="68" y="289"/>
                    </a:cubicBezTo>
                    <a:cubicBezTo>
                      <a:pt x="60" y="296"/>
                      <a:pt x="55" y="305"/>
                      <a:pt x="53" y="315"/>
                    </a:cubicBezTo>
                    <a:cubicBezTo>
                      <a:pt x="53" y="319"/>
                      <a:pt x="49" y="322"/>
                      <a:pt x="45" y="322"/>
                    </a:cubicBezTo>
                    <a:cubicBezTo>
                      <a:pt x="45" y="322"/>
                      <a:pt x="44" y="322"/>
                      <a:pt x="44" y="322"/>
                    </a:cubicBezTo>
                    <a:cubicBezTo>
                      <a:pt x="40" y="322"/>
                      <a:pt x="37" y="317"/>
                      <a:pt x="37" y="313"/>
                    </a:cubicBezTo>
                    <a:cubicBezTo>
                      <a:pt x="39" y="299"/>
                      <a:pt x="47" y="286"/>
                      <a:pt x="57" y="277"/>
                    </a:cubicBezTo>
                    <a:cubicBezTo>
                      <a:pt x="67" y="268"/>
                      <a:pt x="79" y="264"/>
                      <a:pt x="90" y="260"/>
                    </a:cubicBezTo>
                    <a:cubicBezTo>
                      <a:pt x="102" y="255"/>
                      <a:pt x="113" y="251"/>
                      <a:pt x="121" y="243"/>
                    </a:cubicBezTo>
                    <a:cubicBezTo>
                      <a:pt x="125" y="239"/>
                      <a:pt x="128" y="234"/>
                      <a:pt x="132" y="228"/>
                    </a:cubicBezTo>
                    <a:cubicBezTo>
                      <a:pt x="133" y="227"/>
                      <a:pt x="133" y="226"/>
                      <a:pt x="134" y="225"/>
                    </a:cubicBezTo>
                    <a:cubicBezTo>
                      <a:pt x="128" y="219"/>
                      <a:pt x="123" y="211"/>
                      <a:pt x="118" y="204"/>
                    </a:cubicBezTo>
                    <a:cubicBezTo>
                      <a:pt x="115" y="200"/>
                      <a:pt x="116" y="195"/>
                      <a:pt x="120" y="193"/>
                    </a:cubicBezTo>
                    <a:cubicBezTo>
                      <a:pt x="124" y="190"/>
                      <a:pt x="129" y="191"/>
                      <a:pt x="131" y="195"/>
                    </a:cubicBezTo>
                    <a:cubicBezTo>
                      <a:pt x="135" y="201"/>
                      <a:pt x="139" y="206"/>
                      <a:pt x="144" y="212"/>
                    </a:cubicBezTo>
                    <a:cubicBezTo>
                      <a:pt x="145" y="210"/>
                      <a:pt x="146" y="209"/>
                      <a:pt x="147" y="208"/>
                    </a:cubicBezTo>
                    <a:cubicBezTo>
                      <a:pt x="152" y="202"/>
                      <a:pt x="156" y="197"/>
                      <a:pt x="159" y="192"/>
                    </a:cubicBezTo>
                    <a:cubicBezTo>
                      <a:pt x="169" y="175"/>
                      <a:pt x="165" y="156"/>
                      <a:pt x="163" y="146"/>
                    </a:cubicBezTo>
                    <a:cubicBezTo>
                      <a:pt x="158" y="130"/>
                      <a:pt x="150" y="115"/>
                      <a:pt x="141" y="10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21" y="105"/>
                      <a:pt x="103" y="110"/>
                      <a:pt x="94" y="124"/>
                    </a:cubicBezTo>
                    <a:cubicBezTo>
                      <a:pt x="90" y="131"/>
                      <a:pt x="88" y="138"/>
                      <a:pt x="86" y="147"/>
                    </a:cubicBezTo>
                    <a:cubicBezTo>
                      <a:pt x="85" y="150"/>
                      <a:pt x="85" y="153"/>
                      <a:pt x="84" y="156"/>
                    </a:cubicBezTo>
                    <a:cubicBezTo>
                      <a:pt x="80" y="171"/>
                      <a:pt x="72" y="185"/>
                      <a:pt x="63" y="197"/>
                    </a:cubicBezTo>
                    <a:cubicBezTo>
                      <a:pt x="57" y="205"/>
                      <a:pt x="51" y="211"/>
                      <a:pt x="44" y="217"/>
                    </a:cubicBezTo>
                    <a:cubicBezTo>
                      <a:pt x="32" y="230"/>
                      <a:pt x="21" y="241"/>
                      <a:pt x="16" y="256"/>
                    </a:cubicBezTo>
                    <a:cubicBezTo>
                      <a:pt x="15" y="259"/>
                      <a:pt x="12" y="262"/>
                      <a:pt x="9" y="262"/>
                    </a:cubicBezTo>
                    <a:cubicBezTo>
                      <a:pt x="8" y="262"/>
                      <a:pt x="7" y="262"/>
                      <a:pt x="6" y="261"/>
                    </a:cubicBezTo>
                    <a:cubicBezTo>
                      <a:pt x="2" y="260"/>
                      <a:pt x="0" y="255"/>
                      <a:pt x="1" y="251"/>
                    </a:cubicBezTo>
                    <a:cubicBezTo>
                      <a:pt x="7" y="233"/>
                      <a:pt x="20" y="219"/>
                      <a:pt x="3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7" name="Freeform 43"/>
              <p:cNvSpPr>
                <a:spLocks/>
              </p:cNvSpPr>
              <p:nvPr/>
            </p:nvSpPr>
            <p:spPr bwMode="auto">
              <a:xfrm>
                <a:off x="6291585" y="4453828"/>
                <a:ext cx="311623" cy="239710"/>
              </a:xfrm>
              <a:custGeom>
                <a:avLst/>
                <a:gdLst>
                  <a:gd name="T0" fmla="*/ 12 w 204"/>
                  <a:gd name="T1" fmla="*/ 138 h 157"/>
                  <a:gd name="T2" fmla="*/ 63 w 204"/>
                  <a:gd name="T3" fmla="*/ 124 h 157"/>
                  <a:gd name="T4" fmla="*/ 73 w 204"/>
                  <a:gd name="T5" fmla="*/ 110 h 157"/>
                  <a:gd name="T6" fmla="*/ 80 w 204"/>
                  <a:gd name="T7" fmla="*/ 101 h 157"/>
                  <a:gd name="T8" fmla="*/ 107 w 204"/>
                  <a:gd name="T9" fmla="*/ 80 h 157"/>
                  <a:gd name="T10" fmla="*/ 108 w 204"/>
                  <a:gd name="T11" fmla="*/ 80 h 157"/>
                  <a:gd name="T12" fmla="*/ 113 w 204"/>
                  <a:gd name="T13" fmla="*/ 50 h 157"/>
                  <a:gd name="T14" fmla="*/ 121 w 204"/>
                  <a:gd name="T15" fmla="*/ 42 h 157"/>
                  <a:gd name="T16" fmla="*/ 130 w 204"/>
                  <a:gd name="T17" fmla="*/ 50 h 157"/>
                  <a:gd name="T18" fmla="*/ 125 w 204"/>
                  <a:gd name="T19" fmla="*/ 79 h 157"/>
                  <a:gd name="T20" fmla="*/ 139 w 204"/>
                  <a:gd name="T21" fmla="*/ 78 h 157"/>
                  <a:gd name="T22" fmla="*/ 153 w 204"/>
                  <a:gd name="T23" fmla="*/ 67 h 157"/>
                  <a:gd name="T24" fmla="*/ 187 w 204"/>
                  <a:gd name="T25" fmla="*/ 8 h 157"/>
                  <a:gd name="T26" fmla="*/ 196 w 204"/>
                  <a:gd name="T27" fmla="*/ 1 h 157"/>
                  <a:gd name="T28" fmla="*/ 203 w 204"/>
                  <a:gd name="T29" fmla="*/ 10 h 157"/>
                  <a:gd name="T30" fmla="*/ 165 w 204"/>
                  <a:gd name="T31" fmla="*/ 78 h 157"/>
                  <a:gd name="T32" fmla="*/ 145 w 204"/>
                  <a:gd name="T33" fmla="*/ 93 h 157"/>
                  <a:gd name="T34" fmla="*/ 124 w 204"/>
                  <a:gd name="T35" fmla="*/ 96 h 157"/>
                  <a:gd name="T36" fmla="*/ 111 w 204"/>
                  <a:gd name="T37" fmla="*/ 96 h 157"/>
                  <a:gd name="T38" fmla="*/ 93 w 204"/>
                  <a:gd name="T39" fmla="*/ 111 h 157"/>
                  <a:gd name="T40" fmla="*/ 87 w 204"/>
                  <a:gd name="T41" fmla="*/ 119 h 157"/>
                  <a:gd name="T42" fmla="*/ 75 w 204"/>
                  <a:gd name="T43" fmla="*/ 135 h 157"/>
                  <a:gd name="T44" fmla="*/ 26 w 204"/>
                  <a:gd name="T45" fmla="*/ 157 h 157"/>
                  <a:gd name="T46" fmla="*/ 7 w 204"/>
                  <a:gd name="T47" fmla="*/ 154 h 157"/>
                  <a:gd name="T48" fmla="*/ 1 w 204"/>
                  <a:gd name="T49" fmla="*/ 144 h 157"/>
                  <a:gd name="T50" fmla="*/ 1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2" y="138"/>
                    </a:moveTo>
                    <a:cubicBezTo>
                      <a:pt x="29" y="144"/>
                      <a:pt x="51" y="138"/>
                      <a:pt x="63" y="124"/>
                    </a:cubicBezTo>
                    <a:cubicBezTo>
                      <a:pt x="67" y="120"/>
                      <a:pt x="70" y="115"/>
                      <a:pt x="73" y="110"/>
                    </a:cubicBezTo>
                    <a:cubicBezTo>
                      <a:pt x="75" y="107"/>
                      <a:pt x="77" y="104"/>
                      <a:pt x="80" y="101"/>
                    </a:cubicBezTo>
                    <a:cubicBezTo>
                      <a:pt x="88" y="90"/>
                      <a:pt x="97" y="83"/>
                      <a:pt x="107" y="80"/>
                    </a:cubicBezTo>
                    <a:cubicBezTo>
                      <a:pt x="107" y="80"/>
                      <a:pt x="108" y="80"/>
                      <a:pt x="108" y="80"/>
                    </a:cubicBezTo>
                    <a:cubicBezTo>
                      <a:pt x="112" y="71"/>
                      <a:pt x="114" y="60"/>
                      <a:pt x="113" y="50"/>
                    </a:cubicBezTo>
                    <a:cubicBezTo>
                      <a:pt x="113" y="45"/>
                      <a:pt x="117" y="42"/>
                      <a:pt x="121" y="42"/>
                    </a:cubicBezTo>
                    <a:cubicBezTo>
                      <a:pt x="126" y="42"/>
                      <a:pt x="130" y="45"/>
                      <a:pt x="130" y="50"/>
                    </a:cubicBezTo>
                    <a:cubicBezTo>
                      <a:pt x="130" y="60"/>
                      <a:pt x="128" y="70"/>
                      <a:pt x="125" y="79"/>
                    </a:cubicBezTo>
                    <a:cubicBezTo>
                      <a:pt x="130" y="80"/>
                      <a:pt x="135" y="80"/>
                      <a:pt x="139" y="78"/>
                    </a:cubicBezTo>
                    <a:cubicBezTo>
                      <a:pt x="144" y="76"/>
                      <a:pt x="149" y="71"/>
                      <a:pt x="153" y="67"/>
                    </a:cubicBezTo>
                    <a:cubicBezTo>
                      <a:pt x="171" y="47"/>
                      <a:pt x="185" y="29"/>
                      <a:pt x="187" y="8"/>
                    </a:cubicBezTo>
                    <a:cubicBezTo>
                      <a:pt x="188" y="4"/>
                      <a:pt x="191" y="0"/>
                      <a:pt x="196" y="1"/>
                    </a:cubicBezTo>
                    <a:cubicBezTo>
                      <a:pt x="200" y="1"/>
                      <a:pt x="204" y="5"/>
                      <a:pt x="203" y="10"/>
                    </a:cubicBezTo>
                    <a:cubicBezTo>
                      <a:pt x="201" y="38"/>
                      <a:pt x="180" y="61"/>
                      <a:pt x="165" y="78"/>
                    </a:cubicBezTo>
                    <a:cubicBezTo>
                      <a:pt x="160" y="83"/>
                      <a:pt x="154" y="90"/>
                      <a:pt x="145" y="93"/>
                    </a:cubicBezTo>
                    <a:cubicBezTo>
                      <a:pt x="138" y="96"/>
                      <a:pt x="130" y="96"/>
                      <a:pt x="124" y="96"/>
                    </a:cubicBezTo>
                    <a:cubicBezTo>
                      <a:pt x="119" y="95"/>
                      <a:pt x="115" y="95"/>
                      <a:pt x="111" y="96"/>
                    </a:cubicBezTo>
                    <a:cubicBezTo>
                      <a:pt x="105" y="98"/>
                      <a:pt x="99" y="102"/>
                      <a:pt x="93" y="111"/>
                    </a:cubicBezTo>
                    <a:cubicBezTo>
                      <a:pt x="91" y="113"/>
                      <a:pt x="89" y="116"/>
                      <a:pt x="87" y="119"/>
                    </a:cubicBezTo>
                    <a:cubicBezTo>
                      <a:pt x="83" y="125"/>
                      <a:pt x="80" y="130"/>
                      <a:pt x="75" y="135"/>
                    </a:cubicBezTo>
                    <a:cubicBezTo>
                      <a:pt x="63" y="149"/>
                      <a:pt x="44" y="157"/>
                      <a:pt x="26" y="157"/>
                    </a:cubicBezTo>
                    <a:cubicBezTo>
                      <a:pt x="19" y="157"/>
                      <a:pt x="13" y="156"/>
                      <a:pt x="7" y="154"/>
                    </a:cubicBezTo>
                    <a:cubicBezTo>
                      <a:pt x="3" y="153"/>
                      <a:pt x="0" y="148"/>
                      <a:pt x="1" y="144"/>
                    </a:cubicBezTo>
                    <a:cubicBezTo>
                      <a:pt x="3" y="140"/>
                      <a:pt x="7" y="137"/>
                      <a:pt x="1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8" name="Freeform 44"/>
              <p:cNvSpPr>
                <a:spLocks/>
              </p:cNvSpPr>
              <p:nvPr/>
            </p:nvSpPr>
            <p:spPr bwMode="auto">
              <a:xfrm>
                <a:off x="6504055" y="3205155"/>
                <a:ext cx="105690" cy="127482"/>
              </a:xfrm>
              <a:custGeom>
                <a:avLst/>
                <a:gdLst>
                  <a:gd name="T0" fmla="*/ 11 w 69"/>
                  <a:gd name="T1" fmla="*/ 1 h 84"/>
                  <a:gd name="T2" fmla="*/ 60 w 69"/>
                  <a:gd name="T3" fmla="*/ 56 h 84"/>
                  <a:gd name="T4" fmla="*/ 60 w 69"/>
                  <a:gd name="T5" fmla="*/ 59 h 84"/>
                  <a:gd name="T6" fmla="*/ 61 w 69"/>
                  <a:gd name="T7" fmla="*/ 65 h 84"/>
                  <a:gd name="T8" fmla="*/ 62 w 69"/>
                  <a:gd name="T9" fmla="*/ 68 h 84"/>
                  <a:gd name="T10" fmla="*/ 68 w 69"/>
                  <a:gd name="T11" fmla="*/ 78 h 84"/>
                  <a:gd name="T12" fmla="*/ 60 w 69"/>
                  <a:gd name="T13" fmla="*/ 84 h 84"/>
                  <a:gd name="T14" fmla="*/ 58 w 69"/>
                  <a:gd name="T15" fmla="*/ 83 h 84"/>
                  <a:gd name="T16" fmla="*/ 45 w 69"/>
                  <a:gd name="T17" fmla="*/ 70 h 84"/>
                  <a:gd name="T18" fmla="*/ 44 w 69"/>
                  <a:gd name="T19" fmla="*/ 60 h 84"/>
                  <a:gd name="T20" fmla="*/ 43 w 69"/>
                  <a:gd name="T21" fmla="*/ 58 h 84"/>
                  <a:gd name="T22" fmla="*/ 7 w 69"/>
                  <a:gd name="T23" fmla="*/ 17 h 84"/>
                  <a:gd name="T24" fmla="*/ 1 w 69"/>
                  <a:gd name="T25" fmla="*/ 7 h 84"/>
                  <a:gd name="T26" fmla="*/ 11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11" y="1"/>
                    </a:moveTo>
                    <a:cubicBezTo>
                      <a:pt x="36" y="7"/>
                      <a:pt x="57" y="30"/>
                      <a:pt x="60" y="56"/>
                    </a:cubicBezTo>
                    <a:cubicBezTo>
                      <a:pt x="60" y="57"/>
                      <a:pt x="60" y="58"/>
                      <a:pt x="60" y="59"/>
                    </a:cubicBezTo>
                    <a:cubicBezTo>
                      <a:pt x="60" y="61"/>
                      <a:pt x="60" y="64"/>
                      <a:pt x="61" y="65"/>
                    </a:cubicBezTo>
                    <a:cubicBezTo>
                      <a:pt x="61" y="67"/>
                      <a:pt x="62" y="68"/>
                      <a:pt x="62" y="68"/>
                    </a:cubicBezTo>
                    <a:cubicBezTo>
                      <a:pt x="66" y="69"/>
                      <a:pt x="69" y="74"/>
                      <a:pt x="68" y="78"/>
                    </a:cubicBezTo>
                    <a:cubicBezTo>
                      <a:pt x="67" y="81"/>
                      <a:pt x="63" y="84"/>
                      <a:pt x="60" y="84"/>
                    </a:cubicBezTo>
                    <a:cubicBezTo>
                      <a:pt x="59" y="84"/>
                      <a:pt x="58" y="84"/>
                      <a:pt x="58" y="83"/>
                    </a:cubicBezTo>
                    <a:cubicBezTo>
                      <a:pt x="52" y="82"/>
                      <a:pt x="47" y="77"/>
                      <a:pt x="45" y="70"/>
                    </a:cubicBezTo>
                    <a:cubicBezTo>
                      <a:pt x="44" y="67"/>
                      <a:pt x="44" y="63"/>
                      <a:pt x="44" y="60"/>
                    </a:cubicBezTo>
                    <a:cubicBezTo>
                      <a:pt x="44" y="59"/>
                      <a:pt x="44" y="59"/>
                      <a:pt x="43" y="58"/>
                    </a:cubicBezTo>
                    <a:cubicBezTo>
                      <a:pt x="42" y="39"/>
                      <a:pt x="26" y="21"/>
                      <a:pt x="7" y="17"/>
                    </a:cubicBezTo>
                    <a:cubicBezTo>
                      <a:pt x="3" y="16"/>
                      <a:pt x="0" y="11"/>
                      <a:pt x="1" y="7"/>
                    </a:cubicBezTo>
                    <a:cubicBezTo>
                      <a:pt x="2" y="3"/>
                      <a:pt x="7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9" name="Freeform 45"/>
              <p:cNvSpPr>
                <a:spLocks/>
              </p:cNvSpPr>
              <p:nvPr/>
            </p:nvSpPr>
            <p:spPr bwMode="auto">
              <a:xfrm>
                <a:off x="6336258" y="3106002"/>
                <a:ext cx="117676" cy="122034"/>
              </a:xfrm>
              <a:custGeom>
                <a:avLst/>
                <a:gdLst>
                  <a:gd name="T0" fmla="*/ 8 w 77"/>
                  <a:gd name="T1" fmla="*/ 1 h 80"/>
                  <a:gd name="T2" fmla="*/ 41 w 77"/>
                  <a:gd name="T3" fmla="*/ 15 h 80"/>
                  <a:gd name="T4" fmla="*/ 52 w 77"/>
                  <a:gd name="T5" fmla="*/ 39 h 80"/>
                  <a:gd name="T6" fmla="*/ 55 w 77"/>
                  <a:gd name="T7" fmla="*/ 47 h 80"/>
                  <a:gd name="T8" fmla="*/ 70 w 77"/>
                  <a:gd name="T9" fmla="*/ 64 h 80"/>
                  <a:gd name="T10" fmla="*/ 76 w 77"/>
                  <a:gd name="T11" fmla="*/ 73 h 80"/>
                  <a:gd name="T12" fmla="*/ 68 w 77"/>
                  <a:gd name="T13" fmla="*/ 80 h 80"/>
                  <a:gd name="T14" fmla="*/ 67 w 77"/>
                  <a:gd name="T15" fmla="*/ 80 h 80"/>
                  <a:gd name="T16" fmla="*/ 39 w 77"/>
                  <a:gd name="T17" fmla="*/ 52 h 80"/>
                  <a:gd name="T18" fmla="*/ 37 w 77"/>
                  <a:gd name="T19" fmla="*/ 44 h 80"/>
                  <a:gd name="T20" fmla="*/ 28 w 77"/>
                  <a:gd name="T21" fmla="*/ 25 h 80"/>
                  <a:gd name="T22" fmla="*/ 9 w 77"/>
                  <a:gd name="T23" fmla="*/ 17 h 80"/>
                  <a:gd name="T24" fmla="*/ 0 w 77"/>
                  <a:gd name="T25" fmla="*/ 10 h 80"/>
                  <a:gd name="T26" fmla="*/ 8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8" y="1"/>
                    </a:moveTo>
                    <a:cubicBezTo>
                      <a:pt x="20" y="0"/>
                      <a:pt x="33" y="5"/>
                      <a:pt x="41" y="15"/>
                    </a:cubicBezTo>
                    <a:cubicBezTo>
                      <a:pt x="47" y="22"/>
                      <a:pt x="50" y="31"/>
                      <a:pt x="52" y="39"/>
                    </a:cubicBezTo>
                    <a:cubicBezTo>
                      <a:pt x="53" y="42"/>
                      <a:pt x="54" y="44"/>
                      <a:pt x="55" y="47"/>
                    </a:cubicBezTo>
                    <a:cubicBezTo>
                      <a:pt x="56" y="50"/>
                      <a:pt x="61" y="63"/>
                      <a:pt x="70" y="64"/>
                    </a:cubicBezTo>
                    <a:cubicBezTo>
                      <a:pt x="74" y="65"/>
                      <a:pt x="77" y="69"/>
                      <a:pt x="76" y="73"/>
                    </a:cubicBezTo>
                    <a:cubicBezTo>
                      <a:pt x="76" y="77"/>
                      <a:pt x="72" y="80"/>
                      <a:pt x="68" y="80"/>
                    </a:cubicBezTo>
                    <a:cubicBezTo>
                      <a:pt x="68" y="80"/>
                      <a:pt x="68" y="80"/>
                      <a:pt x="67" y="80"/>
                    </a:cubicBezTo>
                    <a:cubicBezTo>
                      <a:pt x="55" y="78"/>
                      <a:pt x="45" y="68"/>
                      <a:pt x="39" y="52"/>
                    </a:cubicBezTo>
                    <a:cubicBezTo>
                      <a:pt x="39" y="49"/>
                      <a:pt x="38" y="47"/>
                      <a:pt x="37" y="44"/>
                    </a:cubicBezTo>
                    <a:cubicBezTo>
                      <a:pt x="35" y="37"/>
                      <a:pt x="32" y="30"/>
                      <a:pt x="28" y="25"/>
                    </a:cubicBezTo>
                    <a:cubicBezTo>
                      <a:pt x="24" y="20"/>
                      <a:pt x="16" y="16"/>
                      <a:pt x="9" y="17"/>
                    </a:cubicBezTo>
                    <a:cubicBezTo>
                      <a:pt x="5" y="18"/>
                      <a:pt x="1" y="14"/>
                      <a:pt x="0" y="10"/>
                    </a:cubicBezTo>
                    <a:cubicBezTo>
                      <a:pt x="0" y="5"/>
                      <a:pt x="3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0" name="Freeform 46"/>
              <p:cNvSpPr>
                <a:spLocks noEditPoints="1"/>
              </p:cNvSpPr>
              <p:nvPr/>
            </p:nvSpPr>
            <p:spPr bwMode="auto">
              <a:xfrm>
                <a:off x="6093279" y="3042806"/>
                <a:ext cx="818284" cy="1728093"/>
              </a:xfrm>
              <a:custGeom>
                <a:avLst/>
                <a:gdLst>
                  <a:gd name="T0" fmla="*/ 42 w 536"/>
                  <a:gd name="T1" fmla="*/ 905 h 1132"/>
                  <a:gd name="T2" fmla="*/ 30 w 536"/>
                  <a:gd name="T3" fmla="*/ 1012 h 1132"/>
                  <a:gd name="T4" fmla="*/ 137 w 536"/>
                  <a:gd name="T5" fmla="*/ 1132 h 1132"/>
                  <a:gd name="T6" fmla="*/ 375 w 536"/>
                  <a:gd name="T7" fmla="*/ 1009 h 1132"/>
                  <a:gd name="T8" fmla="*/ 468 w 536"/>
                  <a:gd name="T9" fmla="*/ 782 h 1132"/>
                  <a:gd name="T10" fmla="*/ 511 w 536"/>
                  <a:gd name="T11" fmla="*/ 470 h 1132"/>
                  <a:gd name="T12" fmla="*/ 430 w 536"/>
                  <a:gd name="T13" fmla="*/ 240 h 1132"/>
                  <a:gd name="T14" fmla="*/ 274 w 536"/>
                  <a:gd name="T15" fmla="*/ 77 h 1132"/>
                  <a:gd name="T16" fmla="*/ 36 w 536"/>
                  <a:gd name="T17" fmla="*/ 234 h 1132"/>
                  <a:gd name="T18" fmla="*/ 25 w 536"/>
                  <a:gd name="T19" fmla="*/ 385 h 1132"/>
                  <a:gd name="T20" fmla="*/ 31 w 536"/>
                  <a:gd name="T21" fmla="*/ 515 h 1132"/>
                  <a:gd name="T22" fmla="*/ 15 w 536"/>
                  <a:gd name="T23" fmla="*/ 699 h 1132"/>
                  <a:gd name="T24" fmla="*/ 433 w 536"/>
                  <a:gd name="T25" fmla="*/ 377 h 1132"/>
                  <a:gd name="T26" fmla="*/ 334 w 536"/>
                  <a:gd name="T27" fmla="*/ 516 h 1132"/>
                  <a:gd name="T28" fmla="*/ 205 w 536"/>
                  <a:gd name="T29" fmla="*/ 568 h 1132"/>
                  <a:gd name="T30" fmla="*/ 33 w 536"/>
                  <a:gd name="T31" fmla="*/ 640 h 1132"/>
                  <a:gd name="T32" fmla="*/ 98 w 536"/>
                  <a:gd name="T33" fmla="*/ 435 h 1132"/>
                  <a:gd name="T34" fmla="*/ 48 w 536"/>
                  <a:gd name="T35" fmla="*/ 432 h 1132"/>
                  <a:gd name="T36" fmla="*/ 35 w 536"/>
                  <a:gd name="T37" fmla="*/ 279 h 1132"/>
                  <a:gd name="T38" fmla="*/ 63 w 536"/>
                  <a:gd name="T39" fmla="*/ 214 h 1132"/>
                  <a:gd name="T40" fmla="*/ 162 w 536"/>
                  <a:gd name="T41" fmla="*/ 21 h 1132"/>
                  <a:gd name="T42" fmla="*/ 367 w 536"/>
                  <a:gd name="T43" fmla="*/ 132 h 1132"/>
                  <a:gd name="T44" fmla="*/ 258 w 536"/>
                  <a:gd name="T45" fmla="*/ 161 h 1132"/>
                  <a:gd name="T46" fmla="*/ 181 w 536"/>
                  <a:gd name="T47" fmla="*/ 161 h 1132"/>
                  <a:gd name="T48" fmla="*/ 152 w 536"/>
                  <a:gd name="T49" fmla="*/ 114 h 1132"/>
                  <a:gd name="T50" fmla="*/ 177 w 536"/>
                  <a:gd name="T51" fmla="*/ 178 h 1132"/>
                  <a:gd name="T52" fmla="*/ 179 w 536"/>
                  <a:gd name="T53" fmla="*/ 268 h 1132"/>
                  <a:gd name="T54" fmla="*/ 192 w 536"/>
                  <a:gd name="T55" fmla="*/ 371 h 1132"/>
                  <a:gd name="T56" fmla="*/ 193 w 536"/>
                  <a:gd name="T57" fmla="*/ 421 h 1132"/>
                  <a:gd name="T58" fmla="*/ 132 w 536"/>
                  <a:gd name="T59" fmla="*/ 464 h 1132"/>
                  <a:gd name="T60" fmla="*/ 166 w 536"/>
                  <a:gd name="T61" fmla="*/ 484 h 1132"/>
                  <a:gd name="T62" fmla="*/ 179 w 536"/>
                  <a:gd name="T63" fmla="*/ 516 h 1132"/>
                  <a:gd name="T64" fmla="*/ 194 w 536"/>
                  <a:gd name="T65" fmla="*/ 470 h 1132"/>
                  <a:gd name="T66" fmla="*/ 229 w 536"/>
                  <a:gd name="T67" fmla="*/ 340 h 1132"/>
                  <a:gd name="T68" fmla="*/ 193 w 536"/>
                  <a:gd name="T69" fmla="*/ 176 h 1132"/>
                  <a:gd name="T70" fmla="*/ 251 w 536"/>
                  <a:gd name="T71" fmla="*/ 176 h 1132"/>
                  <a:gd name="T72" fmla="*/ 293 w 536"/>
                  <a:gd name="T73" fmla="*/ 255 h 1132"/>
                  <a:gd name="T74" fmla="*/ 309 w 536"/>
                  <a:gd name="T75" fmla="*/ 258 h 1132"/>
                  <a:gd name="T76" fmla="*/ 30 w 536"/>
                  <a:gd name="T77" fmla="*/ 702 h 1132"/>
                  <a:gd name="T78" fmla="*/ 65 w 536"/>
                  <a:gd name="T79" fmla="*/ 676 h 1132"/>
                  <a:gd name="T80" fmla="*/ 304 w 536"/>
                  <a:gd name="T81" fmla="*/ 536 h 1132"/>
                  <a:gd name="T82" fmla="*/ 385 w 536"/>
                  <a:gd name="T83" fmla="*/ 464 h 1132"/>
                  <a:gd name="T84" fmla="*/ 500 w 536"/>
                  <a:gd name="T85" fmla="*/ 438 h 1132"/>
                  <a:gd name="T86" fmla="*/ 472 w 536"/>
                  <a:gd name="T87" fmla="*/ 499 h 1132"/>
                  <a:gd name="T88" fmla="*/ 441 w 536"/>
                  <a:gd name="T89" fmla="*/ 682 h 1132"/>
                  <a:gd name="T90" fmla="*/ 474 w 536"/>
                  <a:gd name="T91" fmla="*/ 654 h 1132"/>
                  <a:gd name="T92" fmla="*/ 425 w 536"/>
                  <a:gd name="T93" fmla="*/ 808 h 1132"/>
                  <a:gd name="T94" fmla="*/ 436 w 536"/>
                  <a:gd name="T95" fmla="*/ 899 h 1132"/>
                  <a:gd name="T96" fmla="*/ 375 w 536"/>
                  <a:gd name="T97" fmla="*/ 943 h 1132"/>
                  <a:gd name="T98" fmla="*/ 336 w 536"/>
                  <a:gd name="T99" fmla="*/ 994 h 1132"/>
                  <a:gd name="T100" fmla="*/ 266 w 536"/>
                  <a:gd name="T101" fmla="*/ 1073 h 1132"/>
                  <a:gd name="T102" fmla="*/ 45 w 536"/>
                  <a:gd name="T103" fmla="*/ 1037 h 1132"/>
                  <a:gd name="T104" fmla="*/ 69 w 536"/>
                  <a:gd name="T105" fmla="*/ 1030 h 1132"/>
                  <a:gd name="T106" fmla="*/ 43 w 536"/>
                  <a:gd name="T107" fmla="*/ 951 h 1132"/>
                  <a:gd name="T108" fmla="*/ 96 w 536"/>
                  <a:gd name="T109" fmla="*/ 917 h 1132"/>
                  <a:gd name="T110" fmla="*/ 44 w 536"/>
                  <a:gd name="T111" fmla="*/ 793 h 1132"/>
                  <a:gd name="T112" fmla="*/ 65 w 536"/>
                  <a:gd name="T113" fmla="*/ 785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28" y="775"/>
                    </a:moveTo>
                    <a:cubicBezTo>
                      <a:pt x="29" y="777"/>
                      <a:pt x="30" y="778"/>
                      <a:pt x="31" y="780"/>
                    </a:cubicBezTo>
                    <a:cubicBezTo>
                      <a:pt x="20" y="806"/>
                      <a:pt x="24" y="836"/>
                      <a:pt x="30" y="866"/>
                    </a:cubicBezTo>
                    <a:cubicBezTo>
                      <a:pt x="32" y="878"/>
                      <a:pt x="35" y="892"/>
                      <a:pt x="42" y="905"/>
                    </a:cubicBezTo>
                    <a:cubicBezTo>
                      <a:pt x="41" y="906"/>
                      <a:pt x="41" y="908"/>
                      <a:pt x="42" y="909"/>
                    </a:cubicBezTo>
                    <a:cubicBezTo>
                      <a:pt x="34" y="921"/>
                      <a:pt x="29" y="935"/>
                      <a:pt x="27" y="949"/>
                    </a:cubicBezTo>
                    <a:cubicBezTo>
                      <a:pt x="25" y="958"/>
                      <a:pt x="25" y="967"/>
                      <a:pt x="25" y="975"/>
                    </a:cubicBezTo>
                    <a:cubicBezTo>
                      <a:pt x="25" y="987"/>
                      <a:pt x="26" y="1000"/>
                      <a:pt x="30" y="1012"/>
                    </a:cubicBezTo>
                    <a:cubicBezTo>
                      <a:pt x="30" y="1013"/>
                      <a:pt x="31" y="1015"/>
                      <a:pt x="31" y="1016"/>
                    </a:cubicBezTo>
                    <a:cubicBezTo>
                      <a:pt x="21" y="1046"/>
                      <a:pt x="41" y="1076"/>
                      <a:pt x="54" y="1091"/>
                    </a:cubicBezTo>
                    <a:cubicBezTo>
                      <a:pt x="70" y="1108"/>
                      <a:pt x="85" y="1120"/>
                      <a:pt x="101" y="1126"/>
                    </a:cubicBezTo>
                    <a:cubicBezTo>
                      <a:pt x="113" y="1130"/>
                      <a:pt x="125" y="1132"/>
                      <a:pt x="137" y="1132"/>
                    </a:cubicBezTo>
                    <a:cubicBezTo>
                      <a:pt x="161" y="1132"/>
                      <a:pt x="186" y="1125"/>
                      <a:pt x="208" y="1117"/>
                    </a:cubicBezTo>
                    <a:cubicBezTo>
                      <a:pt x="231" y="1109"/>
                      <a:pt x="254" y="1101"/>
                      <a:pt x="275" y="1087"/>
                    </a:cubicBezTo>
                    <a:cubicBezTo>
                      <a:pt x="292" y="1076"/>
                      <a:pt x="307" y="1062"/>
                      <a:pt x="319" y="1046"/>
                    </a:cubicBezTo>
                    <a:cubicBezTo>
                      <a:pt x="341" y="1041"/>
                      <a:pt x="361" y="1028"/>
                      <a:pt x="375" y="1009"/>
                    </a:cubicBezTo>
                    <a:cubicBezTo>
                      <a:pt x="386" y="993"/>
                      <a:pt x="393" y="973"/>
                      <a:pt x="392" y="953"/>
                    </a:cubicBezTo>
                    <a:cubicBezTo>
                      <a:pt x="403" y="954"/>
                      <a:pt x="416" y="950"/>
                      <a:pt x="426" y="942"/>
                    </a:cubicBezTo>
                    <a:cubicBezTo>
                      <a:pt x="438" y="932"/>
                      <a:pt x="446" y="917"/>
                      <a:pt x="451" y="905"/>
                    </a:cubicBezTo>
                    <a:cubicBezTo>
                      <a:pt x="467" y="866"/>
                      <a:pt x="473" y="824"/>
                      <a:pt x="468" y="782"/>
                    </a:cubicBezTo>
                    <a:cubicBezTo>
                      <a:pt x="472" y="775"/>
                      <a:pt x="476" y="768"/>
                      <a:pt x="479" y="759"/>
                    </a:cubicBezTo>
                    <a:cubicBezTo>
                      <a:pt x="494" y="721"/>
                      <a:pt x="498" y="680"/>
                      <a:pt x="491" y="639"/>
                    </a:cubicBezTo>
                    <a:cubicBezTo>
                      <a:pt x="491" y="638"/>
                      <a:pt x="491" y="637"/>
                      <a:pt x="490" y="636"/>
                    </a:cubicBezTo>
                    <a:cubicBezTo>
                      <a:pt x="527" y="588"/>
                      <a:pt x="536" y="518"/>
                      <a:pt x="511" y="470"/>
                    </a:cubicBezTo>
                    <a:cubicBezTo>
                      <a:pt x="515" y="459"/>
                      <a:pt x="516" y="447"/>
                      <a:pt x="516" y="438"/>
                    </a:cubicBezTo>
                    <a:cubicBezTo>
                      <a:pt x="516" y="411"/>
                      <a:pt x="509" y="392"/>
                      <a:pt x="495" y="381"/>
                    </a:cubicBezTo>
                    <a:cubicBezTo>
                      <a:pt x="491" y="378"/>
                      <a:pt x="486" y="375"/>
                      <a:pt x="481" y="373"/>
                    </a:cubicBezTo>
                    <a:cubicBezTo>
                      <a:pt x="490" y="316"/>
                      <a:pt x="472" y="268"/>
                      <a:pt x="430" y="240"/>
                    </a:cubicBezTo>
                    <a:cubicBezTo>
                      <a:pt x="420" y="233"/>
                      <a:pt x="409" y="228"/>
                      <a:pt x="398" y="224"/>
                    </a:cubicBezTo>
                    <a:cubicBezTo>
                      <a:pt x="412" y="181"/>
                      <a:pt x="396" y="145"/>
                      <a:pt x="380" y="122"/>
                    </a:cubicBezTo>
                    <a:cubicBezTo>
                      <a:pt x="350" y="81"/>
                      <a:pt x="298" y="78"/>
                      <a:pt x="278" y="78"/>
                    </a:cubicBezTo>
                    <a:cubicBezTo>
                      <a:pt x="276" y="77"/>
                      <a:pt x="275" y="77"/>
                      <a:pt x="274" y="77"/>
                    </a:cubicBezTo>
                    <a:cubicBezTo>
                      <a:pt x="272" y="76"/>
                      <a:pt x="270" y="72"/>
                      <a:pt x="268" y="68"/>
                    </a:cubicBezTo>
                    <a:cubicBezTo>
                      <a:pt x="255" y="49"/>
                      <a:pt x="233" y="12"/>
                      <a:pt x="164" y="5"/>
                    </a:cubicBezTo>
                    <a:cubicBezTo>
                      <a:pt x="138" y="2"/>
                      <a:pt x="110" y="0"/>
                      <a:pt x="87" y="13"/>
                    </a:cubicBezTo>
                    <a:cubicBezTo>
                      <a:pt x="9" y="54"/>
                      <a:pt x="0" y="156"/>
                      <a:pt x="36" y="234"/>
                    </a:cubicBezTo>
                    <a:cubicBezTo>
                      <a:pt x="27" y="247"/>
                      <a:pt x="21" y="262"/>
                      <a:pt x="19" y="277"/>
                    </a:cubicBezTo>
                    <a:cubicBezTo>
                      <a:pt x="16" y="297"/>
                      <a:pt x="19" y="316"/>
                      <a:pt x="22" y="335"/>
                    </a:cubicBezTo>
                    <a:cubicBezTo>
                      <a:pt x="23" y="345"/>
                      <a:pt x="25" y="356"/>
                      <a:pt x="25" y="366"/>
                    </a:cubicBezTo>
                    <a:cubicBezTo>
                      <a:pt x="26" y="372"/>
                      <a:pt x="25" y="378"/>
                      <a:pt x="25" y="385"/>
                    </a:cubicBezTo>
                    <a:cubicBezTo>
                      <a:pt x="25" y="402"/>
                      <a:pt x="25" y="421"/>
                      <a:pt x="33" y="438"/>
                    </a:cubicBezTo>
                    <a:cubicBezTo>
                      <a:pt x="37" y="450"/>
                      <a:pt x="46" y="459"/>
                      <a:pt x="55" y="462"/>
                    </a:cubicBezTo>
                    <a:cubicBezTo>
                      <a:pt x="51" y="471"/>
                      <a:pt x="47" y="480"/>
                      <a:pt x="43" y="489"/>
                    </a:cubicBezTo>
                    <a:cubicBezTo>
                      <a:pt x="39" y="497"/>
                      <a:pt x="35" y="506"/>
                      <a:pt x="31" y="515"/>
                    </a:cubicBezTo>
                    <a:cubicBezTo>
                      <a:pt x="15" y="555"/>
                      <a:pt x="10" y="599"/>
                      <a:pt x="17" y="643"/>
                    </a:cubicBezTo>
                    <a:cubicBezTo>
                      <a:pt x="18" y="651"/>
                      <a:pt x="20" y="659"/>
                      <a:pt x="26" y="666"/>
                    </a:cubicBezTo>
                    <a:cubicBezTo>
                      <a:pt x="27" y="667"/>
                      <a:pt x="29" y="668"/>
                      <a:pt x="30" y="669"/>
                    </a:cubicBezTo>
                    <a:cubicBezTo>
                      <a:pt x="22" y="677"/>
                      <a:pt x="17" y="687"/>
                      <a:pt x="15" y="699"/>
                    </a:cubicBezTo>
                    <a:cubicBezTo>
                      <a:pt x="12" y="713"/>
                      <a:pt x="14" y="727"/>
                      <a:pt x="16" y="738"/>
                    </a:cubicBezTo>
                    <a:cubicBezTo>
                      <a:pt x="18" y="749"/>
                      <a:pt x="21" y="763"/>
                      <a:pt x="28" y="775"/>
                    </a:cubicBezTo>
                    <a:close/>
                    <a:moveTo>
                      <a:pt x="465" y="371"/>
                    </a:moveTo>
                    <a:cubicBezTo>
                      <a:pt x="454" y="370"/>
                      <a:pt x="443" y="373"/>
                      <a:pt x="433" y="377"/>
                    </a:cubicBezTo>
                    <a:cubicBezTo>
                      <a:pt x="411" y="386"/>
                      <a:pt x="392" y="404"/>
                      <a:pt x="381" y="426"/>
                    </a:cubicBezTo>
                    <a:cubicBezTo>
                      <a:pt x="376" y="437"/>
                      <a:pt x="372" y="448"/>
                      <a:pt x="369" y="460"/>
                    </a:cubicBezTo>
                    <a:cubicBezTo>
                      <a:pt x="367" y="466"/>
                      <a:pt x="366" y="473"/>
                      <a:pt x="363" y="479"/>
                    </a:cubicBezTo>
                    <a:cubicBezTo>
                      <a:pt x="359" y="493"/>
                      <a:pt x="350" y="510"/>
                      <a:pt x="334" y="516"/>
                    </a:cubicBezTo>
                    <a:cubicBezTo>
                      <a:pt x="326" y="519"/>
                      <a:pt x="317" y="520"/>
                      <a:pt x="307" y="520"/>
                    </a:cubicBezTo>
                    <a:cubicBezTo>
                      <a:pt x="304" y="520"/>
                      <a:pt x="304" y="520"/>
                      <a:pt x="304" y="520"/>
                    </a:cubicBezTo>
                    <a:cubicBezTo>
                      <a:pt x="284" y="521"/>
                      <a:pt x="258" y="523"/>
                      <a:pt x="237" y="537"/>
                    </a:cubicBezTo>
                    <a:cubicBezTo>
                      <a:pt x="224" y="545"/>
                      <a:pt x="214" y="557"/>
                      <a:pt x="205" y="568"/>
                    </a:cubicBezTo>
                    <a:cubicBezTo>
                      <a:pt x="202" y="572"/>
                      <a:pt x="202" y="572"/>
                      <a:pt x="202" y="572"/>
                    </a:cubicBezTo>
                    <a:cubicBezTo>
                      <a:pt x="156" y="625"/>
                      <a:pt x="110" y="654"/>
                      <a:pt x="63" y="660"/>
                    </a:cubicBezTo>
                    <a:cubicBezTo>
                      <a:pt x="51" y="661"/>
                      <a:pt x="43" y="660"/>
                      <a:pt x="38" y="655"/>
                    </a:cubicBezTo>
                    <a:cubicBezTo>
                      <a:pt x="35" y="651"/>
                      <a:pt x="34" y="645"/>
                      <a:pt x="33" y="640"/>
                    </a:cubicBezTo>
                    <a:cubicBezTo>
                      <a:pt x="26" y="600"/>
                      <a:pt x="31" y="558"/>
                      <a:pt x="46" y="521"/>
                    </a:cubicBezTo>
                    <a:cubicBezTo>
                      <a:pt x="50" y="512"/>
                      <a:pt x="54" y="504"/>
                      <a:pt x="58" y="495"/>
                    </a:cubicBezTo>
                    <a:cubicBezTo>
                      <a:pt x="63" y="485"/>
                      <a:pt x="68" y="473"/>
                      <a:pt x="72" y="462"/>
                    </a:cubicBezTo>
                    <a:cubicBezTo>
                      <a:pt x="86" y="457"/>
                      <a:pt x="94" y="442"/>
                      <a:pt x="98" y="435"/>
                    </a:cubicBezTo>
                    <a:cubicBezTo>
                      <a:pt x="100" y="431"/>
                      <a:pt x="99" y="426"/>
                      <a:pt x="95" y="424"/>
                    </a:cubicBezTo>
                    <a:cubicBezTo>
                      <a:pt x="91" y="422"/>
                      <a:pt x="86" y="423"/>
                      <a:pt x="84" y="427"/>
                    </a:cubicBezTo>
                    <a:cubicBezTo>
                      <a:pt x="76" y="441"/>
                      <a:pt x="69" y="447"/>
                      <a:pt x="62" y="447"/>
                    </a:cubicBezTo>
                    <a:cubicBezTo>
                      <a:pt x="56" y="447"/>
                      <a:pt x="50" y="439"/>
                      <a:pt x="48" y="432"/>
                    </a:cubicBezTo>
                    <a:cubicBezTo>
                      <a:pt x="42" y="418"/>
                      <a:pt x="42" y="402"/>
                      <a:pt x="42" y="385"/>
                    </a:cubicBezTo>
                    <a:cubicBezTo>
                      <a:pt x="42" y="378"/>
                      <a:pt x="42" y="372"/>
                      <a:pt x="41" y="365"/>
                    </a:cubicBezTo>
                    <a:cubicBezTo>
                      <a:pt x="41" y="354"/>
                      <a:pt x="39" y="343"/>
                      <a:pt x="38" y="333"/>
                    </a:cubicBezTo>
                    <a:cubicBezTo>
                      <a:pt x="35" y="314"/>
                      <a:pt x="33" y="297"/>
                      <a:pt x="35" y="279"/>
                    </a:cubicBezTo>
                    <a:cubicBezTo>
                      <a:pt x="37" y="266"/>
                      <a:pt x="42" y="253"/>
                      <a:pt x="50" y="241"/>
                    </a:cubicBezTo>
                    <a:cubicBezTo>
                      <a:pt x="51" y="240"/>
                      <a:pt x="52" y="239"/>
                      <a:pt x="53" y="237"/>
                    </a:cubicBezTo>
                    <a:cubicBezTo>
                      <a:pt x="56" y="233"/>
                      <a:pt x="59" y="229"/>
                      <a:pt x="63" y="226"/>
                    </a:cubicBezTo>
                    <a:cubicBezTo>
                      <a:pt x="66" y="223"/>
                      <a:pt x="66" y="218"/>
                      <a:pt x="63" y="214"/>
                    </a:cubicBezTo>
                    <a:cubicBezTo>
                      <a:pt x="60" y="211"/>
                      <a:pt x="55" y="211"/>
                      <a:pt x="51" y="214"/>
                    </a:cubicBezTo>
                    <a:cubicBezTo>
                      <a:pt x="50" y="216"/>
                      <a:pt x="48" y="217"/>
                      <a:pt x="47" y="219"/>
                    </a:cubicBezTo>
                    <a:cubicBezTo>
                      <a:pt x="18" y="150"/>
                      <a:pt x="28" y="62"/>
                      <a:pt x="94" y="27"/>
                    </a:cubicBezTo>
                    <a:cubicBezTo>
                      <a:pt x="114" y="16"/>
                      <a:pt x="138" y="18"/>
                      <a:pt x="162" y="21"/>
                    </a:cubicBezTo>
                    <a:cubicBezTo>
                      <a:pt x="223" y="27"/>
                      <a:pt x="242" y="58"/>
                      <a:pt x="254" y="77"/>
                    </a:cubicBezTo>
                    <a:cubicBezTo>
                      <a:pt x="259" y="85"/>
                      <a:pt x="263" y="91"/>
                      <a:pt x="269" y="93"/>
                    </a:cubicBezTo>
                    <a:cubicBezTo>
                      <a:pt x="271" y="93"/>
                      <a:pt x="273" y="94"/>
                      <a:pt x="277" y="94"/>
                    </a:cubicBezTo>
                    <a:cubicBezTo>
                      <a:pt x="295" y="94"/>
                      <a:pt x="342" y="97"/>
                      <a:pt x="367" y="132"/>
                    </a:cubicBezTo>
                    <a:cubicBezTo>
                      <a:pt x="387" y="160"/>
                      <a:pt x="392" y="190"/>
                      <a:pt x="382" y="220"/>
                    </a:cubicBezTo>
                    <a:cubicBezTo>
                      <a:pt x="360" y="216"/>
                      <a:pt x="337" y="218"/>
                      <a:pt x="318" y="227"/>
                    </a:cubicBezTo>
                    <a:cubicBezTo>
                      <a:pt x="317" y="213"/>
                      <a:pt x="311" y="200"/>
                      <a:pt x="303" y="191"/>
                    </a:cubicBezTo>
                    <a:cubicBezTo>
                      <a:pt x="291" y="177"/>
                      <a:pt x="273" y="169"/>
                      <a:pt x="258" y="161"/>
                    </a:cubicBezTo>
                    <a:cubicBezTo>
                      <a:pt x="234" y="150"/>
                      <a:pt x="234" y="150"/>
                      <a:pt x="234" y="150"/>
                    </a:cubicBezTo>
                    <a:cubicBezTo>
                      <a:pt x="228" y="147"/>
                      <a:pt x="222" y="144"/>
                      <a:pt x="215" y="143"/>
                    </a:cubicBezTo>
                    <a:cubicBezTo>
                      <a:pt x="206" y="142"/>
                      <a:pt x="197" y="145"/>
                      <a:pt x="190" y="151"/>
                    </a:cubicBezTo>
                    <a:cubicBezTo>
                      <a:pt x="186" y="154"/>
                      <a:pt x="183" y="157"/>
                      <a:pt x="181" y="161"/>
                    </a:cubicBezTo>
                    <a:cubicBezTo>
                      <a:pt x="181" y="161"/>
                      <a:pt x="180" y="161"/>
                      <a:pt x="180" y="161"/>
                    </a:cubicBezTo>
                    <a:cubicBezTo>
                      <a:pt x="173" y="163"/>
                      <a:pt x="164" y="159"/>
                      <a:pt x="159" y="151"/>
                    </a:cubicBezTo>
                    <a:cubicBezTo>
                      <a:pt x="155" y="144"/>
                      <a:pt x="154" y="134"/>
                      <a:pt x="157" y="124"/>
                    </a:cubicBezTo>
                    <a:cubicBezTo>
                      <a:pt x="159" y="120"/>
                      <a:pt x="157" y="115"/>
                      <a:pt x="152" y="114"/>
                    </a:cubicBezTo>
                    <a:cubicBezTo>
                      <a:pt x="148" y="112"/>
                      <a:pt x="144" y="115"/>
                      <a:pt x="142" y="119"/>
                    </a:cubicBezTo>
                    <a:cubicBezTo>
                      <a:pt x="137" y="133"/>
                      <a:pt x="138" y="148"/>
                      <a:pt x="145" y="160"/>
                    </a:cubicBezTo>
                    <a:cubicBezTo>
                      <a:pt x="152" y="171"/>
                      <a:pt x="164" y="178"/>
                      <a:pt x="176" y="178"/>
                    </a:cubicBezTo>
                    <a:cubicBezTo>
                      <a:pt x="176" y="178"/>
                      <a:pt x="176" y="178"/>
                      <a:pt x="177" y="178"/>
                    </a:cubicBezTo>
                    <a:cubicBezTo>
                      <a:pt x="177" y="189"/>
                      <a:pt x="182" y="198"/>
                      <a:pt x="186" y="207"/>
                    </a:cubicBezTo>
                    <a:cubicBezTo>
                      <a:pt x="189" y="212"/>
                      <a:pt x="191" y="217"/>
                      <a:pt x="193" y="222"/>
                    </a:cubicBezTo>
                    <a:cubicBezTo>
                      <a:pt x="197" y="236"/>
                      <a:pt x="193" y="253"/>
                      <a:pt x="182" y="263"/>
                    </a:cubicBezTo>
                    <a:cubicBezTo>
                      <a:pt x="180" y="265"/>
                      <a:pt x="180" y="267"/>
                      <a:pt x="179" y="268"/>
                    </a:cubicBezTo>
                    <a:cubicBezTo>
                      <a:pt x="178" y="269"/>
                      <a:pt x="177" y="270"/>
                      <a:pt x="177" y="272"/>
                    </a:cubicBezTo>
                    <a:cubicBezTo>
                      <a:pt x="175" y="276"/>
                      <a:pt x="177" y="281"/>
                      <a:pt x="181" y="282"/>
                    </a:cubicBezTo>
                    <a:cubicBezTo>
                      <a:pt x="199" y="289"/>
                      <a:pt x="217" y="315"/>
                      <a:pt x="213" y="337"/>
                    </a:cubicBezTo>
                    <a:cubicBezTo>
                      <a:pt x="210" y="353"/>
                      <a:pt x="200" y="365"/>
                      <a:pt x="192" y="371"/>
                    </a:cubicBezTo>
                    <a:cubicBezTo>
                      <a:pt x="187" y="373"/>
                      <a:pt x="184" y="374"/>
                      <a:pt x="183" y="373"/>
                    </a:cubicBezTo>
                    <a:cubicBezTo>
                      <a:pt x="179" y="372"/>
                      <a:pt x="175" y="374"/>
                      <a:pt x="173" y="378"/>
                    </a:cubicBezTo>
                    <a:cubicBezTo>
                      <a:pt x="172" y="381"/>
                      <a:pt x="173" y="385"/>
                      <a:pt x="176" y="388"/>
                    </a:cubicBezTo>
                    <a:cubicBezTo>
                      <a:pt x="186" y="395"/>
                      <a:pt x="192" y="407"/>
                      <a:pt x="193" y="421"/>
                    </a:cubicBezTo>
                    <a:cubicBezTo>
                      <a:pt x="194" y="431"/>
                      <a:pt x="193" y="449"/>
                      <a:pt x="183" y="457"/>
                    </a:cubicBezTo>
                    <a:cubicBezTo>
                      <a:pt x="182" y="458"/>
                      <a:pt x="182" y="459"/>
                      <a:pt x="181" y="460"/>
                    </a:cubicBezTo>
                    <a:cubicBezTo>
                      <a:pt x="179" y="460"/>
                      <a:pt x="177" y="461"/>
                      <a:pt x="176" y="463"/>
                    </a:cubicBezTo>
                    <a:cubicBezTo>
                      <a:pt x="156" y="475"/>
                      <a:pt x="136" y="467"/>
                      <a:pt x="132" y="464"/>
                    </a:cubicBezTo>
                    <a:cubicBezTo>
                      <a:pt x="128" y="461"/>
                      <a:pt x="123" y="462"/>
                      <a:pt x="121" y="466"/>
                    </a:cubicBezTo>
                    <a:cubicBezTo>
                      <a:pt x="118" y="469"/>
                      <a:pt x="119" y="474"/>
                      <a:pt x="123" y="477"/>
                    </a:cubicBezTo>
                    <a:cubicBezTo>
                      <a:pt x="129" y="481"/>
                      <a:pt x="140" y="485"/>
                      <a:pt x="153" y="485"/>
                    </a:cubicBezTo>
                    <a:cubicBezTo>
                      <a:pt x="157" y="485"/>
                      <a:pt x="162" y="485"/>
                      <a:pt x="166" y="484"/>
                    </a:cubicBezTo>
                    <a:cubicBezTo>
                      <a:pt x="163" y="495"/>
                      <a:pt x="163" y="506"/>
                      <a:pt x="163" y="516"/>
                    </a:cubicBezTo>
                    <a:cubicBezTo>
                      <a:pt x="163" y="520"/>
                      <a:pt x="167" y="524"/>
                      <a:pt x="171" y="524"/>
                    </a:cubicBezTo>
                    <a:cubicBezTo>
                      <a:pt x="171" y="524"/>
                      <a:pt x="171" y="524"/>
                      <a:pt x="171" y="524"/>
                    </a:cubicBezTo>
                    <a:cubicBezTo>
                      <a:pt x="176" y="524"/>
                      <a:pt x="179" y="520"/>
                      <a:pt x="179" y="516"/>
                    </a:cubicBezTo>
                    <a:cubicBezTo>
                      <a:pt x="179" y="505"/>
                      <a:pt x="179" y="493"/>
                      <a:pt x="183" y="483"/>
                    </a:cubicBezTo>
                    <a:cubicBezTo>
                      <a:pt x="184" y="482"/>
                      <a:pt x="185" y="480"/>
                      <a:pt x="186" y="479"/>
                    </a:cubicBezTo>
                    <a:cubicBezTo>
                      <a:pt x="187" y="477"/>
                      <a:pt x="188" y="475"/>
                      <a:pt x="189" y="474"/>
                    </a:cubicBezTo>
                    <a:cubicBezTo>
                      <a:pt x="190" y="472"/>
                      <a:pt x="192" y="471"/>
                      <a:pt x="194" y="470"/>
                    </a:cubicBezTo>
                    <a:cubicBezTo>
                      <a:pt x="209" y="457"/>
                      <a:pt x="210" y="436"/>
                      <a:pt x="209" y="420"/>
                    </a:cubicBezTo>
                    <a:cubicBezTo>
                      <a:pt x="208" y="407"/>
                      <a:pt x="204" y="396"/>
                      <a:pt x="197" y="386"/>
                    </a:cubicBezTo>
                    <a:cubicBezTo>
                      <a:pt x="198" y="386"/>
                      <a:pt x="199" y="385"/>
                      <a:pt x="200" y="384"/>
                    </a:cubicBezTo>
                    <a:cubicBezTo>
                      <a:pt x="214" y="375"/>
                      <a:pt x="226" y="358"/>
                      <a:pt x="229" y="340"/>
                    </a:cubicBezTo>
                    <a:cubicBezTo>
                      <a:pt x="234" y="313"/>
                      <a:pt x="217" y="285"/>
                      <a:pt x="196" y="272"/>
                    </a:cubicBezTo>
                    <a:cubicBezTo>
                      <a:pt x="209" y="257"/>
                      <a:pt x="214" y="235"/>
                      <a:pt x="208" y="217"/>
                    </a:cubicBezTo>
                    <a:cubicBezTo>
                      <a:pt x="206" y="211"/>
                      <a:pt x="203" y="205"/>
                      <a:pt x="201" y="200"/>
                    </a:cubicBezTo>
                    <a:cubicBezTo>
                      <a:pt x="196" y="191"/>
                      <a:pt x="192" y="183"/>
                      <a:pt x="193" y="176"/>
                    </a:cubicBezTo>
                    <a:cubicBezTo>
                      <a:pt x="193" y="171"/>
                      <a:pt x="196" y="167"/>
                      <a:pt x="200" y="164"/>
                    </a:cubicBezTo>
                    <a:cubicBezTo>
                      <a:pt x="204" y="160"/>
                      <a:pt x="209" y="159"/>
                      <a:pt x="213" y="159"/>
                    </a:cubicBezTo>
                    <a:cubicBezTo>
                      <a:pt x="218" y="160"/>
                      <a:pt x="222" y="162"/>
                      <a:pt x="227" y="164"/>
                    </a:cubicBezTo>
                    <a:cubicBezTo>
                      <a:pt x="251" y="176"/>
                      <a:pt x="251" y="176"/>
                      <a:pt x="251" y="176"/>
                    </a:cubicBezTo>
                    <a:cubicBezTo>
                      <a:pt x="266" y="183"/>
                      <a:pt x="281" y="190"/>
                      <a:pt x="291" y="202"/>
                    </a:cubicBezTo>
                    <a:cubicBezTo>
                      <a:pt x="299" y="211"/>
                      <a:pt x="305" y="227"/>
                      <a:pt x="299" y="240"/>
                    </a:cubicBezTo>
                    <a:cubicBezTo>
                      <a:pt x="299" y="240"/>
                      <a:pt x="298" y="241"/>
                      <a:pt x="298" y="242"/>
                    </a:cubicBezTo>
                    <a:cubicBezTo>
                      <a:pt x="296" y="245"/>
                      <a:pt x="294" y="250"/>
                      <a:pt x="293" y="255"/>
                    </a:cubicBezTo>
                    <a:cubicBezTo>
                      <a:pt x="290" y="271"/>
                      <a:pt x="294" y="287"/>
                      <a:pt x="303" y="300"/>
                    </a:cubicBezTo>
                    <a:cubicBezTo>
                      <a:pt x="305" y="304"/>
                      <a:pt x="310" y="305"/>
                      <a:pt x="314" y="302"/>
                    </a:cubicBezTo>
                    <a:cubicBezTo>
                      <a:pt x="318" y="300"/>
                      <a:pt x="319" y="295"/>
                      <a:pt x="316" y="291"/>
                    </a:cubicBezTo>
                    <a:cubicBezTo>
                      <a:pt x="307" y="277"/>
                      <a:pt x="308" y="264"/>
                      <a:pt x="309" y="258"/>
                    </a:cubicBezTo>
                    <a:cubicBezTo>
                      <a:pt x="310" y="252"/>
                      <a:pt x="313" y="248"/>
                      <a:pt x="315" y="246"/>
                    </a:cubicBezTo>
                    <a:cubicBezTo>
                      <a:pt x="343" y="228"/>
                      <a:pt x="388" y="231"/>
                      <a:pt x="421" y="253"/>
                    </a:cubicBezTo>
                    <a:cubicBezTo>
                      <a:pt x="443" y="268"/>
                      <a:pt x="476" y="302"/>
                      <a:pt x="465" y="371"/>
                    </a:cubicBezTo>
                    <a:close/>
                    <a:moveTo>
                      <a:pt x="30" y="702"/>
                    </a:moveTo>
                    <a:cubicBezTo>
                      <a:pt x="32" y="692"/>
                      <a:pt x="38" y="683"/>
                      <a:pt x="45" y="678"/>
                    </a:cubicBezTo>
                    <a:cubicBezTo>
                      <a:pt x="46" y="677"/>
                      <a:pt x="47" y="677"/>
                      <a:pt x="47" y="676"/>
                    </a:cubicBezTo>
                    <a:cubicBezTo>
                      <a:pt x="50" y="676"/>
                      <a:pt x="53" y="677"/>
                      <a:pt x="56" y="677"/>
                    </a:cubicBezTo>
                    <a:cubicBezTo>
                      <a:pt x="59" y="677"/>
                      <a:pt x="62" y="676"/>
                      <a:pt x="65" y="676"/>
                    </a:cubicBezTo>
                    <a:cubicBezTo>
                      <a:pt x="116" y="670"/>
                      <a:pt x="165" y="639"/>
                      <a:pt x="214" y="582"/>
                    </a:cubicBezTo>
                    <a:cubicBezTo>
                      <a:pt x="217" y="578"/>
                      <a:pt x="217" y="578"/>
                      <a:pt x="217" y="578"/>
                    </a:cubicBezTo>
                    <a:cubicBezTo>
                      <a:pt x="226" y="568"/>
                      <a:pt x="235" y="558"/>
                      <a:pt x="245" y="551"/>
                    </a:cubicBezTo>
                    <a:cubicBezTo>
                      <a:pt x="263" y="539"/>
                      <a:pt x="286" y="537"/>
                      <a:pt x="304" y="536"/>
                    </a:cubicBezTo>
                    <a:cubicBezTo>
                      <a:pt x="308" y="536"/>
                      <a:pt x="308" y="536"/>
                      <a:pt x="308" y="536"/>
                    </a:cubicBezTo>
                    <a:cubicBezTo>
                      <a:pt x="318" y="536"/>
                      <a:pt x="330" y="535"/>
                      <a:pt x="340" y="531"/>
                    </a:cubicBezTo>
                    <a:cubicBezTo>
                      <a:pt x="357" y="524"/>
                      <a:pt x="370" y="508"/>
                      <a:pt x="379" y="485"/>
                    </a:cubicBezTo>
                    <a:cubicBezTo>
                      <a:pt x="381" y="478"/>
                      <a:pt x="383" y="471"/>
                      <a:pt x="385" y="464"/>
                    </a:cubicBezTo>
                    <a:cubicBezTo>
                      <a:pt x="388" y="453"/>
                      <a:pt x="391" y="443"/>
                      <a:pt x="395" y="433"/>
                    </a:cubicBezTo>
                    <a:cubicBezTo>
                      <a:pt x="404" y="415"/>
                      <a:pt x="421" y="400"/>
                      <a:pt x="440" y="392"/>
                    </a:cubicBezTo>
                    <a:cubicBezTo>
                      <a:pt x="453" y="386"/>
                      <a:pt x="472" y="384"/>
                      <a:pt x="485" y="394"/>
                    </a:cubicBezTo>
                    <a:cubicBezTo>
                      <a:pt x="495" y="402"/>
                      <a:pt x="500" y="416"/>
                      <a:pt x="500" y="438"/>
                    </a:cubicBezTo>
                    <a:cubicBezTo>
                      <a:pt x="500" y="447"/>
                      <a:pt x="499" y="459"/>
                      <a:pt x="494" y="469"/>
                    </a:cubicBezTo>
                    <a:cubicBezTo>
                      <a:pt x="490" y="476"/>
                      <a:pt x="482" y="483"/>
                      <a:pt x="473" y="483"/>
                    </a:cubicBezTo>
                    <a:cubicBezTo>
                      <a:pt x="468" y="482"/>
                      <a:pt x="464" y="486"/>
                      <a:pt x="464" y="490"/>
                    </a:cubicBezTo>
                    <a:cubicBezTo>
                      <a:pt x="464" y="495"/>
                      <a:pt x="467" y="498"/>
                      <a:pt x="472" y="499"/>
                    </a:cubicBezTo>
                    <a:cubicBezTo>
                      <a:pt x="482" y="499"/>
                      <a:pt x="493" y="495"/>
                      <a:pt x="501" y="486"/>
                    </a:cubicBezTo>
                    <a:cubicBezTo>
                      <a:pt x="519" y="533"/>
                      <a:pt x="505" y="601"/>
                      <a:pt x="466" y="640"/>
                    </a:cubicBezTo>
                    <a:cubicBezTo>
                      <a:pt x="465" y="641"/>
                      <a:pt x="464" y="642"/>
                      <a:pt x="463" y="643"/>
                    </a:cubicBezTo>
                    <a:cubicBezTo>
                      <a:pt x="453" y="653"/>
                      <a:pt x="441" y="665"/>
                      <a:pt x="441" y="682"/>
                    </a:cubicBezTo>
                    <a:cubicBezTo>
                      <a:pt x="441" y="686"/>
                      <a:pt x="445" y="690"/>
                      <a:pt x="449" y="690"/>
                    </a:cubicBezTo>
                    <a:cubicBezTo>
                      <a:pt x="449" y="690"/>
                      <a:pt x="449" y="690"/>
                      <a:pt x="450" y="690"/>
                    </a:cubicBezTo>
                    <a:cubicBezTo>
                      <a:pt x="454" y="689"/>
                      <a:pt x="458" y="686"/>
                      <a:pt x="457" y="681"/>
                    </a:cubicBezTo>
                    <a:cubicBezTo>
                      <a:pt x="457" y="672"/>
                      <a:pt x="466" y="663"/>
                      <a:pt x="474" y="654"/>
                    </a:cubicBezTo>
                    <a:cubicBezTo>
                      <a:pt x="475" y="653"/>
                      <a:pt x="476" y="653"/>
                      <a:pt x="477" y="652"/>
                    </a:cubicBezTo>
                    <a:cubicBezTo>
                      <a:pt x="481" y="686"/>
                      <a:pt x="477" y="721"/>
                      <a:pt x="464" y="753"/>
                    </a:cubicBezTo>
                    <a:cubicBezTo>
                      <a:pt x="455" y="776"/>
                      <a:pt x="443" y="791"/>
                      <a:pt x="429" y="797"/>
                    </a:cubicBezTo>
                    <a:cubicBezTo>
                      <a:pt x="425" y="799"/>
                      <a:pt x="423" y="804"/>
                      <a:pt x="425" y="808"/>
                    </a:cubicBezTo>
                    <a:cubicBezTo>
                      <a:pt x="426" y="811"/>
                      <a:pt x="429" y="813"/>
                      <a:pt x="432" y="813"/>
                    </a:cubicBezTo>
                    <a:cubicBezTo>
                      <a:pt x="433" y="813"/>
                      <a:pt x="434" y="813"/>
                      <a:pt x="435" y="812"/>
                    </a:cubicBezTo>
                    <a:cubicBezTo>
                      <a:pt x="442" y="809"/>
                      <a:pt x="448" y="805"/>
                      <a:pt x="453" y="800"/>
                    </a:cubicBezTo>
                    <a:cubicBezTo>
                      <a:pt x="455" y="834"/>
                      <a:pt x="449" y="868"/>
                      <a:pt x="436" y="899"/>
                    </a:cubicBezTo>
                    <a:cubicBezTo>
                      <a:pt x="432" y="909"/>
                      <a:pt x="426" y="921"/>
                      <a:pt x="416" y="929"/>
                    </a:cubicBezTo>
                    <a:cubicBezTo>
                      <a:pt x="408" y="935"/>
                      <a:pt x="396" y="939"/>
                      <a:pt x="387" y="935"/>
                    </a:cubicBezTo>
                    <a:cubicBezTo>
                      <a:pt x="384" y="933"/>
                      <a:pt x="381" y="934"/>
                      <a:pt x="378" y="935"/>
                    </a:cubicBezTo>
                    <a:cubicBezTo>
                      <a:pt x="376" y="937"/>
                      <a:pt x="375" y="940"/>
                      <a:pt x="375" y="943"/>
                    </a:cubicBezTo>
                    <a:cubicBezTo>
                      <a:pt x="378" y="963"/>
                      <a:pt x="373" y="984"/>
                      <a:pt x="361" y="1000"/>
                    </a:cubicBezTo>
                    <a:cubicBezTo>
                      <a:pt x="354" y="1010"/>
                      <a:pt x="344" y="1019"/>
                      <a:pt x="332" y="1024"/>
                    </a:cubicBezTo>
                    <a:cubicBezTo>
                      <a:pt x="335" y="1018"/>
                      <a:pt x="338" y="1011"/>
                      <a:pt x="341" y="1005"/>
                    </a:cubicBezTo>
                    <a:cubicBezTo>
                      <a:pt x="342" y="1000"/>
                      <a:pt x="340" y="996"/>
                      <a:pt x="336" y="994"/>
                    </a:cubicBezTo>
                    <a:cubicBezTo>
                      <a:pt x="332" y="993"/>
                      <a:pt x="327" y="995"/>
                      <a:pt x="326" y="999"/>
                    </a:cubicBezTo>
                    <a:cubicBezTo>
                      <a:pt x="321" y="1011"/>
                      <a:pt x="316" y="1021"/>
                      <a:pt x="309" y="1032"/>
                    </a:cubicBezTo>
                    <a:cubicBezTo>
                      <a:pt x="307" y="1033"/>
                      <a:pt x="306" y="1035"/>
                      <a:pt x="305" y="1037"/>
                    </a:cubicBezTo>
                    <a:cubicBezTo>
                      <a:pt x="295" y="1051"/>
                      <a:pt x="282" y="1064"/>
                      <a:pt x="266" y="1073"/>
                    </a:cubicBezTo>
                    <a:cubicBezTo>
                      <a:pt x="247" y="1086"/>
                      <a:pt x="225" y="1094"/>
                      <a:pt x="203" y="1102"/>
                    </a:cubicBezTo>
                    <a:cubicBezTo>
                      <a:pt x="172" y="1112"/>
                      <a:pt x="137" y="1123"/>
                      <a:pt x="107" y="1111"/>
                    </a:cubicBezTo>
                    <a:cubicBezTo>
                      <a:pt x="93" y="1105"/>
                      <a:pt x="80" y="1095"/>
                      <a:pt x="67" y="1080"/>
                    </a:cubicBezTo>
                    <a:cubicBezTo>
                      <a:pt x="58" y="1070"/>
                      <a:pt x="46" y="1054"/>
                      <a:pt x="45" y="1037"/>
                    </a:cubicBezTo>
                    <a:cubicBezTo>
                      <a:pt x="48" y="1040"/>
                      <a:pt x="52" y="1042"/>
                      <a:pt x="56" y="1044"/>
                    </a:cubicBezTo>
                    <a:cubicBezTo>
                      <a:pt x="58" y="1045"/>
                      <a:pt x="60" y="1046"/>
                      <a:pt x="62" y="1046"/>
                    </a:cubicBezTo>
                    <a:cubicBezTo>
                      <a:pt x="65" y="1046"/>
                      <a:pt x="68" y="1044"/>
                      <a:pt x="70" y="1042"/>
                    </a:cubicBezTo>
                    <a:cubicBezTo>
                      <a:pt x="73" y="1038"/>
                      <a:pt x="72" y="1033"/>
                      <a:pt x="69" y="1030"/>
                    </a:cubicBezTo>
                    <a:cubicBezTo>
                      <a:pt x="66" y="1029"/>
                      <a:pt x="64" y="1028"/>
                      <a:pt x="61" y="1029"/>
                    </a:cubicBezTo>
                    <a:cubicBezTo>
                      <a:pt x="54" y="1025"/>
                      <a:pt x="48" y="1017"/>
                      <a:pt x="45" y="1007"/>
                    </a:cubicBezTo>
                    <a:cubicBezTo>
                      <a:pt x="42" y="997"/>
                      <a:pt x="42" y="985"/>
                      <a:pt x="42" y="974"/>
                    </a:cubicBezTo>
                    <a:cubicBezTo>
                      <a:pt x="41" y="967"/>
                      <a:pt x="42" y="959"/>
                      <a:pt x="43" y="951"/>
                    </a:cubicBezTo>
                    <a:cubicBezTo>
                      <a:pt x="44" y="940"/>
                      <a:pt x="48" y="929"/>
                      <a:pt x="54" y="919"/>
                    </a:cubicBezTo>
                    <a:cubicBezTo>
                      <a:pt x="62" y="925"/>
                      <a:pt x="71" y="929"/>
                      <a:pt x="80" y="929"/>
                    </a:cubicBezTo>
                    <a:cubicBezTo>
                      <a:pt x="84" y="929"/>
                      <a:pt x="88" y="928"/>
                      <a:pt x="91" y="927"/>
                    </a:cubicBezTo>
                    <a:cubicBezTo>
                      <a:pt x="96" y="925"/>
                      <a:pt x="98" y="921"/>
                      <a:pt x="96" y="917"/>
                    </a:cubicBezTo>
                    <a:cubicBezTo>
                      <a:pt x="95" y="912"/>
                      <a:pt x="90" y="910"/>
                      <a:pt x="86" y="912"/>
                    </a:cubicBezTo>
                    <a:cubicBezTo>
                      <a:pt x="76" y="916"/>
                      <a:pt x="64" y="909"/>
                      <a:pt x="58" y="900"/>
                    </a:cubicBezTo>
                    <a:cubicBezTo>
                      <a:pt x="51" y="890"/>
                      <a:pt x="48" y="876"/>
                      <a:pt x="46" y="863"/>
                    </a:cubicBezTo>
                    <a:cubicBezTo>
                      <a:pt x="41" y="838"/>
                      <a:pt x="38" y="814"/>
                      <a:pt x="44" y="793"/>
                    </a:cubicBezTo>
                    <a:cubicBezTo>
                      <a:pt x="49" y="797"/>
                      <a:pt x="55" y="799"/>
                      <a:pt x="61" y="801"/>
                    </a:cubicBezTo>
                    <a:cubicBezTo>
                      <a:pt x="62" y="801"/>
                      <a:pt x="63" y="801"/>
                      <a:pt x="63" y="801"/>
                    </a:cubicBezTo>
                    <a:cubicBezTo>
                      <a:pt x="67" y="801"/>
                      <a:pt x="70" y="798"/>
                      <a:pt x="71" y="795"/>
                    </a:cubicBezTo>
                    <a:cubicBezTo>
                      <a:pt x="72" y="790"/>
                      <a:pt x="69" y="786"/>
                      <a:pt x="65" y="785"/>
                    </a:cubicBezTo>
                    <a:cubicBezTo>
                      <a:pt x="56" y="783"/>
                      <a:pt x="48" y="776"/>
                      <a:pt x="42" y="767"/>
                    </a:cubicBezTo>
                    <a:cubicBezTo>
                      <a:pt x="36" y="757"/>
                      <a:pt x="33" y="745"/>
                      <a:pt x="32" y="735"/>
                    </a:cubicBezTo>
                    <a:cubicBezTo>
                      <a:pt x="30" y="726"/>
                      <a:pt x="28" y="714"/>
                      <a:pt x="30" y="7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279" name="Freeform 47"/>
          <p:cNvSpPr>
            <a:spLocks/>
          </p:cNvSpPr>
          <p:nvPr/>
        </p:nvSpPr>
        <p:spPr bwMode="auto">
          <a:xfrm>
            <a:off x="4520215" y="3049070"/>
            <a:ext cx="1147341" cy="827925"/>
          </a:xfrm>
          <a:custGeom>
            <a:avLst/>
            <a:gdLst>
              <a:gd name="T0" fmla="*/ 752 w 752"/>
              <a:gd name="T1" fmla="*/ 0 h 543"/>
              <a:gd name="T2" fmla="*/ 0 w 752"/>
              <a:gd name="T3" fmla="*/ 312 h 543"/>
              <a:gd name="T4" fmla="*/ 230 w 752"/>
              <a:gd name="T5" fmla="*/ 543 h 543"/>
              <a:gd name="T6" fmla="*/ 438 w 752"/>
              <a:gd name="T7" fmla="*/ 403 h 543"/>
              <a:gd name="T8" fmla="*/ 538 w 752"/>
              <a:gd name="T9" fmla="*/ 517 h 543"/>
              <a:gd name="T10" fmla="*/ 529 w 752"/>
              <a:gd name="T11" fmla="*/ 366 h 543"/>
              <a:gd name="T12" fmla="*/ 752 w 752"/>
              <a:gd name="T13" fmla="*/ 326 h 543"/>
              <a:gd name="T14" fmla="*/ 752 w 752"/>
              <a:gd name="T1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2" h="543">
                <a:moveTo>
                  <a:pt x="752" y="0"/>
                </a:moveTo>
                <a:cubicBezTo>
                  <a:pt x="461" y="8"/>
                  <a:pt x="197" y="125"/>
                  <a:pt x="0" y="312"/>
                </a:cubicBezTo>
                <a:cubicBezTo>
                  <a:pt x="230" y="543"/>
                  <a:pt x="230" y="543"/>
                  <a:pt x="230" y="543"/>
                </a:cubicBezTo>
                <a:cubicBezTo>
                  <a:pt x="292" y="486"/>
                  <a:pt x="361" y="439"/>
                  <a:pt x="438" y="403"/>
                </a:cubicBezTo>
                <a:cubicBezTo>
                  <a:pt x="538" y="517"/>
                  <a:pt x="538" y="517"/>
                  <a:pt x="538" y="517"/>
                </a:cubicBezTo>
                <a:cubicBezTo>
                  <a:pt x="529" y="366"/>
                  <a:pt x="529" y="366"/>
                  <a:pt x="529" y="366"/>
                </a:cubicBezTo>
                <a:cubicBezTo>
                  <a:pt x="599" y="343"/>
                  <a:pt x="674" y="329"/>
                  <a:pt x="752" y="326"/>
                </a:cubicBezTo>
                <a:lnTo>
                  <a:pt x="752" y="0"/>
                </a:lnTo>
                <a:close/>
              </a:path>
            </a:pathLst>
          </a:custGeom>
          <a:solidFill>
            <a:srgbClr val="226BAB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0" name="Freeform 48"/>
          <p:cNvSpPr>
            <a:spLocks/>
          </p:cNvSpPr>
          <p:nvPr/>
        </p:nvSpPr>
        <p:spPr bwMode="auto">
          <a:xfrm>
            <a:off x="3975418" y="3599205"/>
            <a:ext cx="830269" cy="1148201"/>
          </a:xfrm>
          <a:custGeom>
            <a:avLst/>
            <a:gdLst>
              <a:gd name="T0" fmla="*/ 544 w 544"/>
              <a:gd name="T1" fmla="*/ 515 h 752"/>
              <a:gd name="T2" fmla="*/ 418 w 544"/>
              <a:gd name="T3" fmla="*/ 403 h 752"/>
              <a:gd name="T4" fmla="*/ 539 w 544"/>
              <a:gd name="T5" fmla="*/ 231 h 752"/>
              <a:gd name="T6" fmla="*/ 308 w 544"/>
              <a:gd name="T7" fmla="*/ 0 h 752"/>
              <a:gd name="T8" fmla="*/ 0 w 544"/>
              <a:gd name="T9" fmla="*/ 752 h 752"/>
              <a:gd name="T10" fmla="*/ 326 w 544"/>
              <a:gd name="T11" fmla="*/ 752 h 752"/>
              <a:gd name="T12" fmla="*/ 374 w 544"/>
              <a:gd name="T13" fmla="*/ 504 h 752"/>
              <a:gd name="T14" fmla="*/ 544 w 544"/>
              <a:gd name="T15" fmla="*/ 515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515"/>
                </a:moveTo>
                <a:cubicBezTo>
                  <a:pt x="418" y="403"/>
                  <a:pt x="418" y="403"/>
                  <a:pt x="418" y="403"/>
                </a:cubicBezTo>
                <a:cubicBezTo>
                  <a:pt x="451" y="341"/>
                  <a:pt x="491" y="283"/>
                  <a:pt x="539" y="231"/>
                </a:cubicBezTo>
                <a:cubicBezTo>
                  <a:pt x="308" y="0"/>
                  <a:pt x="308" y="0"/>
                  <a:pt x="308" y="0"/>
                </a:cubicBezTo>
                <a:cubicBezTo>
                  <a:pt x="123" y="198"/>
                  <a:pt x="7" y="461"/>
                  <a:pt x="0" y="752"/>
                </a:cubicBezTo>
                <a:cubicBezTo>
                  <a:pt x="326" y="752"/>
                  <a:pt x="326" y="752"/>
                  <a:pt x="326" y="752"/>
                </a:cubicBezTo>
                <a:cubicBezTo>
                  <a:pt x="329" y="665"/>
                  <a:pt x="346" y="582"/>
                  <a:pt x="374" y="504"/>
                </a:cubicBezTo>
                <a:lnTo>
                  <a:pt x="544" y="515"/>
                </a:lnTo>
                <a:close/>
              </a:path>
            </a:pathLst>
          </a:custGeom>
          <a:solidFill>
            <a:srgbClr val="226BAB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1" name="Freeform 49"/>
          <p:cNvSpPr>
            <a:spLocks/>
          </p:cNvSpPr>
          <p:nvPr/>
        </p:nvSpPr>
        <p:spPr bwMode="auto">
          <a:xfrm>
            <a:off x="3975414" y="4853078"/>
            <a:ext cx="828090" cy="1139486"/>
          </a:xfrm>
          <a:custGeom>
            <a:avLst/>
            <a:gdLst>
              <a:gd name="T0" fmla="*/ 402 w 543"/>
              <a:gd name="T1" fmla="*/ 308 h 747"/>
              <a:gd name="T2" fmla="*/ 535 w 543"/>
              <a:gd name="T3" fmla="*/ 192 h 747"/>
              <a:gd name="T4" fmla="*/ 361 w 543"/>
              <a:gd name="T5" fmla="*/ 203 h 747"/>
              <a:gd name="T6" fmla="*/ 326 w 543"/>
              <a:gd name="T7" fmla="*/ 0 h 747"/>
              <a:gd name="T8" fmla="*/ 0 w 543"/>
              <a:gd name="T9" fmla="*/ 0 h 747"/>
              <a:gd name="T10" fmla="*/ 312 w 543"/>
              <a:gd name="T11" fmla="*/ 747 h 747"/>
              <a:gd name="T12" fmla="*/ 543 w 543"/>
              <a:gd name="T13" fmla="*/ 517 h 747"/>
              <a:gd name="T14" fmla="*/ 402 w 543"/>
              <a:gd name="T15" fmla="*/ 308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402" y="308"/>
                </a:moveTo>
                <a:cubicBezTo>
                  <a:pt x="535" y="192"/>
                  <a:pt x="535" y="192"/>
                  <a:pt x="535" y="192"/>
                </a:cubicBezTo>
                <a:cubicBezTo>
                  <a:pt x="361" y="203"/>
                  <a:pt x="361" y="203"/>
                  <a:pt x="361" y="203"/>
                </a:cubicBezTo>
                <a:cubicBezTo>
                  <a:pt x="342" y="138"/>
                  <a:pt x="329" y="70"/>
                  <a:pt x="326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289"/>
                  <a:pt x="127" y="551"/>
                  <a:pt x="312" y="747"/>
                </a:cubicBezTo>
                <a:cubicBezTo>
                  <a:pt x="543" y="517"/>
                  <a:pt x="543" y="517"/>
                  <a:pt x="543" y="517"/>
                </a:cubicBezTo>
                <a:cubicBezTo>
                  <a:pt x="486" y="455"/>
                  <a:pt x="438" y="385"/>
                  <a:pt x="402" y="308"/>
                </a:cubicBezTo>
                <a:close/>
              </a:path>
            </a:pathLst>
          </a:custGeom>
          <a:solidFill>
            <a:srgbClr val="2E927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2" name="Freeform 50"/>
          <p:cNvSpPr>
            <a:spLocks/>
          </p:cNvSpPr>
          <p:nvPr/>
        </p:nvSpPr>
        <p:spPr bwMode="auto">
          <a:xfrm>
            <a:off x="4525662" y="5706056"/>
            <a:ext cx="1141893" cy="832282"/>
          </a:xfrm>
          <a:custGeom>
            <a:avLst/>
            <a:gdLst>
              <a:gd name="T0" fmla="*/ 521 w 748"/>
              <a:gd name="T1" fmla="*/ 177 h 545"/>
              <a:gd name="T2" fmla="*/ 533 w 748"/>
              <a:gd name="T3" fmla="*/ 0 h 545"/>
              <a:gd name="T4" fmla="*/ 415 w 748"/>
              <a:gd name="T5" fmla="*/ 133 h 545"/>
              <a:gd name="T6" fmla="*/ 231 w 748"/>
              <a:gd name="T7" fmla="*/ 6 h 545"/>
              <a:gd name="T8" fmla="*/ 0 w 748"/>
              <a:gd name="T9" fmla="*/ 237 h 545"/>
              <a:gd name="T10" fmla="*/ 748 w 748"/>
              <a:gd name="T11" fmla="*/ 545 h 545"/>
              <a:gd name="T12" fmla="*/ 748 w 748"/>
              <a:gd name="T13" fmla="*/ 219 h 545"/>
              <a:gd name="T14" fmla="*/ 521 w 748"/>
              <a:gd name="T15" fmla="*/ 17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8" h="545">
                <a:moveTo>
                  <a:pt x="521" y="177"/>
                </a:moveTo>
                <a:cubicBezTo>
                  <a:pt x="533" y="0"/>
                  <a:pt x="533" y="0"/>
                  <a:pt x="533" y="0"/>
                </a:cubicBezTo>
                <a:cubicBezTo>
                  <a:pt x="415" y="133"/>
                  <a:pt x="415" y="133"/>
                  <a:pt x="415" y="133"/>
                </a:cubicBezTo>
                <a:cubicBezTo>
                  <a:pt x="348" y="99"/>
                  <a:pt x="286" y="57"/>
                  <a:pt x="231" y="6"/>
                </a:cubicBezTo>
                <a:cubicBezTo>
                  <a:pt x="0" y="237"/>
                  <a:pt x="0" y="237"/>
                  <a:pt x="0" y="237"/>
                </a:cubicBezTo>
                <a:cubicBezTo>
                  <a:pt x="197" y="421"/>
                  <a:pt x="459" y="537"/>
                  <a:pt x="748" y="545"/>
                </a:cubicBezTo>
                <a:cubicBezTo>
                  <a:pt x="748" y="219"/>
                  <a:pt x="748" y="219"/>
                  <a:pt x="748" y="219"/>
                </a:cubicBezTo>
                <a:cubicBezTo>
                  <a:pt x="669" y="216"/>
                  <a:pt x="593" y="201"/>
                  <a:pt x="521" y="177"/>
                </a:cubicBezTo>
                <a:close/>
              </a:path>
            </a:pathLst>
          </a:custGeom>
          <a:solidFill>
            <a:srgbClr val="2E9273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3" name="Freeform 51"/>
          <p:cNvSpPr>
            <a:spLocks/>
          </p:cNvSpPr>
          <p:nvPr/>
        </p:nvSpPr>
        <p:spPr bwMode="auto">
          <a:xfrm>
            <a:off x="5773242" y="5706056"/>
            <a:ext cx="1139714" cy="832282"/>
          </a:xfrm>
          <a:custGeom>
            <a:avLst/>
            <a:gdLst>
              <a:gd name="T0" fmla="*/ 516 w 747"/>
              <a:gd name="T1" fmla="*/ 6 h 545"/>
              <a:gd name="T2" fmla="*/ 332 w 747"/>
              <a:gd name="T3" fmla="*/ 133 h 545"/>
              <a:gd name="T4" fmla="*/ 215 w 747"/>
              <a:gd name="T5" fmla="*/ 0 h 545"/>
              <a:gd name="T6" fmla="*/ 226 w 747"/>
              <a:gd name="T7" fmla="*/ 177 h 545"/>
              <a:gd name="T8" fmla="*/ 0 w 747"/>
              <a:gd name="T9" fmla="*/ 219 h 545"/>
              <a:gd name="T10" fmla="*/ 0 w 747"/>
              <a:gd name="T11" fmla="*/ 545 h 545"/>
              <a:gd name="T12" fmla="*/ 747 w 747"/>
              <a:gd name="T13" fmla="*/ 237 h 545"/>
              <a:gd name="T14" fmla="*/ 516 w 747"/>
              <a:gd name="T15" fmla="*/ 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7" h="545">
                <a:moveTo>
                  <a:pt x="516" y="6"/>
                </a:moveTo>
                <a:cubicBezTo>
                  <a:pt x="461" y="57"/>
                  <a:pt x="399" y="100"/>
                  <a:pt x="332" y="133"/>
                </a:cubicBezTo>
                <a:cubicBezTo>
                  <a:pt x="215" y="0"/>
                  <a:pt x="215" y="0"/>
                  <a:pt x="215" y="0"/>
                </a:cubicBezTo>
                <a:cubicBezTo>
                  <a:pt x="226" y="177"/>
                  <a:pt x="226" y="177"/>
                  <a:pt x="226" y="177"/>
                </a:cubicBezTo>
                <a:cubicBezTo>
                  <a:pt x="154" y="201"/>
                  <a:pt x="79" y="216"/>
                  <a:pt x="0" y="219"/>
                </a:cubicBezTo>
                <a:cubicBezTo>
                  <a:pt x="0" y="545"/>
                  <a:pt x="0" y="545"/>
                  <a:pt x="0" y="545"/>
                </a:cubicBezTo>
                <a:cubicBezTo>
                  <a:pt x="288" y="537"/>
                  <a:pt x="550" y="421"/>
                  <a:pt x="747" y="237"/>
                </a:cubicBezTo>
                <a:lnTo>
                  <a:pt x="516" y="6"/>
                </a:lnTo>
                <a:close/>
              </a:path>
            </a:pathLst>
          </a:custGeom>
          <a:solidFill>
            <a:srgbClr val="EE852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4" name="Freeform 52"/>
          <p:cNvSpPr>
            <a:spLocks/>
          </p:cNvSpPr>
          <p:nvPr/>
        </p:nvSpPr>
        <p:spPr bwMode="auto">
          <a:xfrm>
            <a:off x="6635111" y="4853078"/>
            <a:ext cx="829180" cy="1139486"/>
          </a:xfrm>
          <a:custGeom>
            <a:avLst/>
            <a:gdLst>
              <a:gd name="T0" fmla="*/ 217 w 543"/>
              <a:gd name="T1" fmla="*/ 0 h 747"/>
              <a:gd name="T2" fmla="*/ 180 w 543"/>
              <a:gd name="T3" fmla="*/ 210 h 747"/>
              <a:gd name="T4" fmla="*/ 6 w 543"/>
              <a:gd name="T5" fmla="*/ 199 h 747"/>
              <a:gd name="T6" fmla="*/ 138 w 543"/>
              <a:gd name="T7" fmla="*/ 315 h 747"/>
              <a:gd name="T8" fmla="*/ 0 w 543"/>
              <a:gd name="T9" fmla="*/ 517 h 747"/>
              <a:gd name="T10" fmla="*/ 231 w 543"/>
              <a:gd name="T11" fmla="*/ 747 h 747"/>
              <a:gd name="T12" fmla="*/ 543 w 543"/>
              <a:gd name="T13" fmla="*/ 0 h 747"/>
              <a:gd name="T14" fmla="*/ 217 w 543"/>
              <a:gd name="T1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217" y="0"/>
                </a:moveTo>
                <a:cubicBezTo>
                  <a:pt x="214" y="73"/>
                  <a:pt x="201" y="143"/>
                  <a:pt x="180" y="210"/>
                </a:cubicBezTo>
                <a:cubicBezTo>
                  <a:pt x="6" y="199"/>
                  <a:pt x="6" y="199"/>
                  <a:pt x="6" y="19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102" y="389"/>
                  <a:pt x="56" y="457"/>
                  <a:pt x="0" y="517"/>
                </a:cubicBezTo>
                <a:cubicBezTo>
                  <a:pt x="231" y="747"/>
                  <a:pt x="231" y="747"/>
                  <a:pt x="231" y="747"/>
                </a:cubicBezTo>
                <a:cubicBezTo>
                  <a:pt x="417" y="551"/>
                  <a:pt x="534" y="289"/>
                  <a:pt x="543" y="0"/>
                </a:cubicBezTo>
                <a:lnTo>
                  <a:pt x="217" y="0"/>
                </a:lnTo>
                <a:close/>
              </a:path>
            </a:pathLst>
          </a:custGeom>
          <a:solidFill>
            <a:srgbClr val="EE852A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5" name="Freeform 53"/>
          <p:cNvSpPr>
            <a:spLocks/>
          </p:cNvSpPr>
          <p:nvPr/>
        </p:nvSpPr>
        <p:spPr bwMode="auto">
          <a:xfrm>
            <a:off x="6635113" y="3599205"/>
            <a:ext cx="830269" cy="1148201"/>
          </a:xfrm>
          <a:custGeom>
            <a:avLst/>
            <a:gdLst>
              <a:gd name="T0" fmla="*/ 544 w 544"/>
              <a:gd name="T1" fmla="*/ 752 h 752"/>
              <a:gd name="T2" fmla="*/ 235 w 544"/>
              <a:gd name="T3" fmla="*/ 0 h 752"/>
              <a:gd name="T4" fmla="*/ 5 w 544"/>
              <a:gd name="T5" fmla="*/ 231 h 752"/>
              <a:gd name="T6" fmla="*/ 130 w 544"/>
              <a:gd name="T7" fmla="*/ 413 h 752"/>
              <a:gd name="T8" fmla="*/ 0 w 544"/>
              <a:gd name="T9" fmla="*/ 527 h 752"/>
              <a:gd name="T10" fmla="*/ 174 w 544"/>
              <a:gd name="T11" fmla="*/ 517 h 752"/>
              <a:gd name="T12" fmla="*/ 218 w 544"/>
              <a:gd name="T13" fmla="*/ 752 h 752"/>
              <a:gd name="T14" fmla="*/ 544 w 544"/>
              <a:gd name="T15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752"/>
                </a:moveTo>
                <a:cubicBezTo>
                  <a:pt x="536" y="461"/>
                  <a:pt x="420" y="198"/>
                  <a:pt x="235" y="0"/>
                </a:cubicBezTo>
                <a:cubicBezTo>
                  <a:pt x="5" y="231"/>
                  <a:pt x="5" y="231"/>
                  <a:pt x="5" y="231"/>
                </a:cubicBezTo>
                <a:cubicBezTo>
                  <a:pt x="54" y="285"/>
                  <a:pt x="97" y="346"/>
                  <a:pt x="130" y="413"/>
                </a:cubicBezTo>
                <a:cubicBezTo>
                  <a:pt x="0" y="527"/>
                  <a:pt x="0" y="527"/>
                  <a:pt x="0" y="527"/>
                </a:cubicBezTo>
                <a:cubicBezTo>
                  <a:pt x="174" y="517"/>
                  <a:pt x="174" y="517"/>
                  <a:pt x="174" y="517"/>
                </a:cubicBezTo>
                <a:cubicBezTo>
                  <a:pt x="200" y="591"/>
                  <a:pt x="215" y="670"/>
                  <a:pt x="218" y="752"/>
                </a:cubicBezTo>
                <a:lnTo>
                  <a:pt x="544" y="752"/>
                </a:lnTo>
                <a:close/>
              </a:path>
            </a:pathLst>
          </a:custGeom>
          <a:solidFill>
            <a:srgbClr val="83AC3F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6" name="Freeform 54"/>
          <p:cNvSpPr>
            <a:spLocks/>
          </p:cNvSpPr>
          <p:nvPr/>
        </p:nvSpPr>
        <p:spPr bwMode="auto">
          <a:xfrm>
            <a:off x="5773244" y="3049070"/>
            <a:ext cx="1146251" cy="827925"/>
          </a:xfrm>
          <a:custGeom>
            <a:avLst/>
            <a:gdLst>
              <a:gd name="T0" fmla="*/ 751 w 751"/>
              <a:gd name="T1" fmla="*/ 312 h 543"/>
              <a:gd name="T2" fmla="*/ 0 w 751"/>
              <a:gd name="T3" fmla="*/ 0 h 543"/>
              <a:gd name="T4" fmla="*/ 0 w 751"/>
              <a:gd name="T5" fmla="*/ 326 h 543"/>
              <a:gd name="T6" fmla="*/ 230 w 751"/>
              <a:gd name="T7" fmla="*/ 369 h 543"/>
              <a:gd name="T8" fmla="*/ 220 w 751"/>
              <a:gd name="T9" fmla="*/ 520 h 543"/>
              <a:gd name="T10" fmla="*/ 321 w 751"/>
              <a:gd name="T11" fmla="*/ 406 h 543"/>
              <a:gd name="T12" fmla="*/ 521 w 751"/>
              <a:gd name="T13" fmla="*/ 543 h 543"/>
              <a:gd name="T14" fmla="*/ 751 w 751"/>
              <a:gd name="T15" fmla="*/ 31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1" h="543">
                <a:moveTo>
                  <a:pt x="751" y="312"/>
                </a:moveTo>
                <a:cubicBezTo>
                  <a:pt x="554" y="125"/>
                  <a:pt x="291" y="8"/>
                  <a:pt x="0" y="0"/>
                </a:cubicBezTo>
                <a:cubicBezTo>
                  <a:pt x="0" y="326"/>
                  <a:pt x="0" y="326"/>
                  <a:pt x="0" y="326"/>
                </a:cubicBezTo>
                <a:cubicBezTo>
                  <a:pt x="80" y="329"/>
                  <a:pt x="157" y="344"/>
                  <a:pt x="230" y="369"/>
                </a:cubicBezTo>
                <a:cubicBezTo>
                  <a:pt x="220" y="520"/>
                  <a:pt x="220" y="520"/>
                  <a:pt x="220" y="520"/>
                </a:cubicBezTo>
                <a:cubicBezTo>
                  <a:pt x="321" y="406"/>
                  <a:pt x="321" y="406"/>
                  <a:pt x="321" y="406"/>
                </a:cubicBezTo>
                <a:cubicBezTo>
                  <a:pt x="394" y="442"/>
                  <a:pt x="462" y="488"/>
                  <a:pt x="521" y="543"/>
                </a:cubicBezTo>
                <a:lnTo>
                  <a:pt x="751" y="312"/>
                </a:lnTo>
                <a:close/>
              </a:path>
            </a:pathLst>
          </a:custGeom>
          <a:solidFill>
            <a:srgbClr val="83AC3F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87" name="Group 70"/>
          <p:cNvGrpSpPr/>
          <p:nvPr/>
        </p:nvGrpSpPr>
        <p:grpSpPr>
          <a:xfrm>
            <a:off x="4132316" y="5166819"/>
            <a:ext cx="400970" cy="230947"/>
            <a:chOff x="4507922" y="4314360"/>
            <a:chExt cx="400970" cy="230993"/>
          </a:xfrm>
        </p:grpSpPr>
        <p:sp>
          <p:nvSpPr>
            <p:cNvPr id="288" name="Freeform 55"/>
            <p:cNvSpPr>
              <a:spLocks/>
            </p:cNvSpPr>
            <p:nvPr/>
          </p:nvSpPr>
          <p:spPr bwMode="auto">
            <a:xfrm>
              <a:off x="4570029" y="4473440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9" name="Freeform 56"/>
            <p:cNvSpPr>
              <a:spLocks/>
            </p:cNvSpPr>
            <p:nvPr/>
          </p:nvSpPr>
          <p:spPr bwMode="auto">
            <a:xfrm>
              <a:off x="4806471" y="4470171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0" name="Freeform 57"/>
            <p:cNvSpPr>
              <a:spLocks noEditPoints="1"/>
            </p:cNvSpPr>
            <p:nvPr/>
          </p:nvSpPr>
          <p:spPr bwMode="auto">
            <a:xfrm>
              <a:off x="4507922" y="4314360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91" name="Freeform 58"/>
          <p:cNvSpPr>
            <a:spLocks/>
          </p:cNvSpPr>
          <p:nvPr/>
        </p:nvSpPr>
        <p:spPr bwMode="auto">
          <a:xfrm>
            <a:off x="4243455" y="4062190"/>
            <a:ext cx="172156" cy="324633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92" name="Group 75"/>
          <p:cNvGrpSpPr/>
          <p:nvPr/>
        </p:nvGrpSpPr>
        <p:grpSpPr>
          <a:xfrm>
            <a:off x="5013796" y="6032869"/>
            <a:ext cx="314892" cy="313740"/>
            <a:chOff x="5389402" y="5180585"/>
            <a:chExt cx="314892" cy="313802"/>
          </a:xfrm>
        </p:grpSpPr>
        <p:sp>
          <p:nvSpPr>
            <p:cNvPr id="293" name="Freeform 59"/>
            <p:cNvSpPr>
              <a:spLocks noEditPoints="1"/>
            </p:cNvSpPr>
            <p:nvPr/>
          </p:nvSpPr>
          <p:spPr bwMode="auto">
            <a:xfrm>
              <a:off x="5389402" y="5180585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4" name="Oval 60"/>
            <p:cNvSpPr>
              <a:spLocks noChangeArrowheads="1"/>
            </p:cNvSpPr>
            <p:nvPr/>
          </p:nvSpPr>
          <p:spPr bwMode="auto">
            <a:xfrm>
              <a:off x="5491824" y="5280828"/>
              <a:ext cx="112228" cy="11331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95" name="Group 78"/>
          <p:cNvGrpSpPr/>
          <p:nvPr/>
        </p:nvGrpSpPr>
        <p:grpSpPr>
          <a:xfrm>
            <a:off x="4944063" y="3193961"/>
            <a:ext cx="433658" cy="423767"/>
            <a:chOff x="5319669" y="2341109"/>
            <a:chExt cx="433658" cy="423851"/>
          </a:xfrm>
        </p:grpSpPr>
        <p:sp>
          <p:nvSpPr>
            <p:cNvPr id="296" name="Freeform 61"/>
            <p:cNvSpPr>
              <a:spLocks/>
            </p:cNvSpPr>
            <p:nvPr/>
          </p:nvSpPr>
          <p:spPr bwMode="auto">
            <a:xfrm>
              <a:off x="5489645" y="2504548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7" name="Freeform 62"/>
            <p:cNvSpPr>
              <a:spLocks noEditPoints="1"/>
            </p:cNvSpPr>
            <p:nvPr/>
          </p:nvSpPr>
          <p:spPr bwMode="auto">
            <a:xfrm>
              <a:off x="5319669" y="2341109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98" name="Group 81"/>
          <p:cNvGrpSpPr/>
          <p:nvPr/>
        </p:nvGrpSpPr>
        <p:grpSpPr>
          <a:xfrm>
            <a:off x="6125181" y="6006727"/>
            <a:ext cx="335594" cy="335528"/>
            <a:chOff x="6500787" y="5154435"/>
            <a:chExt cx="335594" cy="335595"/>
          </a:xfrm>
        </p:grpSpPr>
        <p:sp>
          <p:nvSpPr>
            <p:cNvPr id="299" name="Freeform 63"/>
            <p:cNvSpPr>
              <a:spLocks/>
            </p:cNvSpPr>
            <p:nvPr/>
          </p:nvSpPr>
          <p:spPr bwMode="auto">
            <a:xfrm>
              <a:off x="6500787" y="5235065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0" name="Freeform 64"/>
            <p:cNvSpPr>
              <a:spLocks/>
            </p:cNvSpPr>
            <p:nvPr/>
          </p:nvSpPr>
          <p:spPr bwMode="auto">
            <a:xfrm>
              <a:off x="6621731" y="5154435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1" name="Freeform 65"/>
          <p:cNvSpPr>
            <a:spLocks noEditPoints="1"/>
          </p:cNvSpPr>
          <p:nvPr/>
        </p:nvSpPr>
        <p:spPr bwMode="auto">
          <a:xfrm>
            <a:off x="6129539" y="3274572"/>
            <a:ext cx="342132" cy="278880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2" name="Freeform 66"/>
          <p:cNvSpPr>
            <a:spLocks noEditPoints="1"/>
          </p:cNvSpPr>
          <p:nvPr/>
        </p:nvSpPr>
        <p:spPr bwMode="auto">
          <a:xfrm>
            <a:off x="6950002" y="4100320"/>
            <a:ext cx="268040" cy="289773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3" name="Freeform 67"/>
          <p:cNvSpPr>
            <a:spLocks noEditPoints="1"/>
          </p:cNvSpPr>
          <p:nvPr/>
        </p:nvSpPr>
        <p:spPr bwMode="auto">
          <a:xfrm>
            <a:off x="6927120" y="5215838"/>
            <a:ext cx="336684" cy="320276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4" name="Freeform 65"/>
          <p:cNvSpPr>
            <a:spLocks noEditPoints="1"/>
          </p:cNvSpPr>
          <p:nvPr/>
        </p:nvSpPr>
        <p:spPr bwMode="auto">
          <a:xfrm>
            <a:off x="7540028" y="2886596"/>
            <a:ext cx="491993" cy="401036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rgbClr val="83AC3F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5" name="Freeform 66"/>
          <p:cNvSpPr>
            <a:spLocks noEditPoints="1"/>
          </p:cNvSpPr>
          <p:nvPr/>
        </p:nvSpPr>
        <p:spPr bwMode="auto">
          <a:xfrm>
            <a:off x="8080958" y="4030565"/>
            <a:ext cx="385447" cy="416700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rgbClr val="83AC3F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6" name="Freeform 67"/>
          <p:cNvSpPr>
            <a:spLocks noEditPoints="1"/>
          </p:cNvSpPr>
          <p:nvPr/>
        </p:nvSpPr>
        <p:spPr bwMode="auto">
          <a:xfrm>
            <a:off x="8037888" y="5192441"/>
            <a:ext cx="484159" cy="460564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rgbClr val="EE852A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07" name="Group 90"/>
          <p:cNvGrpSpPr/>
          <p:nvPr/>
        </p:nvGrpSpPr>
        <p:grpSpPr>
          <a:xfrm>
            <a:off x="7546110" y="6326972"/>
            <a:ext cx="482592" cy="482497"/>
            <a:chOff x="8021724" y="5278576"/>
            <a:chExt cx="335594" cy="335595"/>
          </a:xfrm>
          <a:solidFill>
            <a:srgbClr val="EE852A">
              <a:lumMod val="60000"/>
              <a:lumOff val="40000"/>
            </a:srgbClr>
          </a:solidFill>
        </p:grpSpPr>
        <p:sp>
          <p:nvSpPr>
            <p:cNvPr id="308" name="Freeform 63"/>
            <p:cNvSpPr>
              <a:spLocks/>
            </p:cNvSpPr>
            <p:nvPr/>
          </p:nvSpPr>
          <p:spPr bwMode="auto">
            <a:xfrm>
              <a:off x="8021724" y="5359206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9" name="Freeform 64"/>
            <p:cNvSpPr>
              <a:spLocks/>
            </p:cNvSpPr>
            <p:nvPr/>
          </p:nvSpPr>
          <p:spPr bwMode="auto">
            <a:xfrm>
              <a:off x="8142668" y="5278576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10" name="Group 93"/>
          <p:cNvGrpSpPr/>
          <p:nvPr/>
        </p:nvGrpSpPr>
        <p:grpSpPr>
          <a:xfrm>
            <a:off x="3439838" y="6374864"/>
            <a:ext cx="452821" cy="451164"/>
            <a:chOff x="4012607" y="5300369"/>
            <a:chExt cx="314892" cy="313802"/>
          </a:xfrm>
          <a:solidFill>
            <a:srgbClr val="2E9273">
              <a:lumMod val="60000"/>
              <a:lumOff val="40000"/>
            </a:srgbClr>
          </a:solidFill>
        </p:grpSpPr>
        <p:sp>
          <p:nvSpPr>
            <p:cNvPr id="311" name="Freeform 59"/>
            <p:cNvSpPr>
              <a:spLocks noEditPoints="1"/>
            </p:cNvSpPr>
            <p:nvPr/>
          </p:nvSpPr>
          <p:spPr bwMode="auto">
            <a:xfrm>
              <a:off x="4012607" y="5300369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2" name="Oval 60"/>
            <p:cNvSpPr>
              <a:spLocks noChangeArrowheads="1"/>
            </p:cNvSpPr>
            <p:nvPr/>
          </p:nvSpPr>
          <p:spPr bwMode="auto">
            <a:xfrm>
              <a:off x="4115029" y="5400612"/>
              <a:ext cx="112228" cy="11331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13" name="Group 96"/>
          <p:cNvGrpSpPr/>
          <p:nvPr/>
        </p:nvGrpSpPr>
        <p:grpSpPr>
          <a:xfrm>
            <a:off x="2926644" y="5307485"/>
            <a:ext cx="576604" cy="332107"/>
            <a:chOff x="3368208" y="4482085"/>
            <a:chExt cx="400970" cy="230993"/>
          </a:xfrm>
        </p:grpSpPr>
        <p:sp>
          <p:nvSpPr>
            <p:cNvPr id="314" name="Freeform 55"/>
            <p:cNvSpPr>
              <a:spLocks/>
            </p:cNvSpPr>
            <p:nvPr/>
          </p:nvSpPr>
          <p:spPr bwMode="auto">
            <a:xfrm>
              <a:off x="3430315" y="4641165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2E9273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5" name="Freeform 56"/>
            <p:cNvSpPr>
              <a:spLocks/>
            </p:cNvSpPr>
            <p:nvPr/>
          </p:nvSpPr>
          <p:spPr bwMode="auto">
            <a:xfrm>
              <a:off x="3666757" y="4637896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2E9273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6" name="Freeform 57"/>
            <p:cNvSpPr>
              <a:spLocks noEditPoints="1"/>
            </p:cNvSpPr>
            <p:nvPr/>
          </p:nvSpPr>
          <p:spPr bwMode="auto">
            <a:xfrm>
              <a:off x="3368208" y="4482085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rgbClr val="2E9273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17" name="Freeform 58"/>
          <p:cNvSpPr>
            <a:spLocks/>
          </p:cNvSpPr>
          <p:nvPr/>
        </p:nvSpPr>
        <p:spPr bwMode="auto">
          <a:xfrm>
            <a:off x="3013714" y="4016937"/>
            <a:ext cx="247564" cy="466830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rgbClr val="226BAB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18" name="Group 101"/>
          <p:cNvGrpSpPr/>
          <p:nvPr/>
        </p:nvGrpSpPr>
        <p:grpSpPr>
          <a:xfrm>
            <a:off x="3331803" y="2820176"/>
            <a:ext cx="623610" cy="609386"/>
            <a:chOff x="4189761" y="2199390"/>
            <a:chExt cx="433658" cy="423851"/>
          </a:xfrm>
          <a:solidFill>
            <a:srgbClr val="226BAB"/>
          </a:solidFill>
        </p:grpSpPr>
        <p:sp>
          <p:nvSpPr>
            <p:cNvPr id="319" name="Freeform 61"/>
            <p:cNvSpPr>
              <a:spLocks/>
            </p:cNvSpPr>
            <p:nvPr/>
          </p:nvSpPr>
          <p:spPr bwMode="auto">
            <a:xfrm>
              <a:off x="4359737" y="2362829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0" name="Freeform 62"/>
            <p:cNvSpPr>
              <a:spLocks noEditPoints="1"/>
            </p:cNvSpPr>
            <p:nvPr/>
          </p:nvSpPr>
          <p:spPr bwMode="auto">
            <a:xfrm>
              <a:off x="4189761" y="2199390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21" name="TextBox 320"/>
          <p:cNvSpPr txBox="1"/>
          <p:nvPr/>
        </p:nvSpPr>
        <p:spPr>
          <a:xfrm flipH="1">
            <a:off x="8231522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2" name="TextBox 321"/>
          <p:cNvSpPr txBox="1"/>
          <p:nvPr/>
        </p:nvSpPr>
        <p:spPr>
          <a:xfrm flipH="1">
            <a:off x="8231521" y="2747284"/>
            <a:ext cx="578109" cy="387768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83AC3F"/>
                </a:solidFill>
                <a:latin typeface="+mn-lt"/>
                <a:ea typeface="+mn-ea"/>
                <a:cs typeface="+mn-ea"/>
                <a:sym typeface="+mn-lt"/>
              </a:rPr>
              <a:t>Red</a:t>
            </a:r>
            <a:endParaRPr lang="id-ID" sz="1600" b="1">
              <a:solidFill>
                <a:srgbClr val="83AC3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3" name="TextBox 322"/>
          <p:cNvSpPr txBox="1"/>
          <p:nvPr/>
        </p:nvSpPr>
        <p:spPr>
          <a:xfrm flipH="1">
            <a:off x="8680212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4" name="TextBox 323"/>
          <p:cNvSpPr txBox="1"/>
          <p:nvPr/>
        </p:nvSpPr>
        <p:spPr>
          <a:xfrm flipH="1">
            <a:off x="8680210" y="3893725"/>
            <a:ext cx="10301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83AC3F">
                    <a:lumMod val="60000"/>
                    <a:lumOff val="4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Light Re</a:t>
            </a:r>
            <a:endParaRPr lang="id-ID" sz="1600" b="1" dirty="0">
              <a:solidFill>
                <a:srgbClr val="83AC3F">
                  <a:lumMod val="60000"/>
                  <a:lumOff val="4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5" name="TextBox 324"/>
          <p:cNvSpPr txBox="1"/>
          <p:nvPr/>
        </p:nvSpPr>
        <p:spPr>
          <a:xfrm flipH="1">
            <a:off x="8680212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6" name="TextBox 325"/>
          <p:cNvSpPr txBox="1"/>
          <p:nvPr/>
        </p:nvSpPr>
        <p:spPr>
          <a:xfrm flipH="1">
            <a:off x="8680212" y="5062819"/>
            <a:ext cx="9476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EE852A"/>
                </a:solidFill>
                <a:latin typeface="+mn-lt"/>
                <a:ea typeface="+mn-ea"/>
                <a:cs typeface="+mn-ea"/>
                <a:sym typeface="+mn-lt"/>
              </a:rPr>
              <a:t>Orange</a:t>
            </a:r>
            <a:endParaRPr lang="id-ID" sz="1600" b="1" dirty="0">
              <a:solidFill>
                <a:srgbClr val="EE852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7" name="TextBox 326"/>
          <p:cNvSpPr txBox="1"/>
          <p:nvPr/>
        </p:nvSpPr>
        <p:spPr>
          <a:xfrm flipH="1">
            <a:off x="8231522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8" name="TextBox 327"/>
          <p:cNvSpPr txBox="1"/>
          <p:nvPr/>
        </p:nvSpPr>
        <p:spPr>
          <a:xfrm flipH="1">
            <a:off x="8231521" y="6181013"/>
            <a:ext cx="10277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rgbClr val="EE852A">
                    <a:lumMod val="60000"/>
                    <a:lumOff val="4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Light Or</a:t>
            </a:r>
            <a:endParaRPr lang="id-ID" sz="1600" b="1">
              <a:solidFill>
                <a:srgbClr val="EE852A">
                  <a:lumMod val="60000"/>
                  <a:lumOff val="4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881138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conse</a:t>
            </a: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ctetur</a:t>
            </a: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2458925" y="2747284"/>
            <a:ext cx="8007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>
                <a:solidFill>
                  <a:srgbClr val="226BAB"/>
                </a:solidFill>
                <a:latin typeface="+mn-lt"/>
                <a:ea typeface="+mn-ea"/>
                <a:cs typeface="+mn-ea"/>
                <a:sym typeface="+mn-lt"/>
              </a:rPr>
              <a:t>Green</a:t>
            </a:r>
            <a:endParaRPr lang="id-ID" sz="1600" b="1">
              <a:solidFill>
                <a:srgbClr val="226BA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432448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1794409" y="3893725"/>
            <a:ext cx="1016561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rgbClr val="226BAB">
                    <a:lumMod val="60000"/>
                    <a:lumOff val="4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Light Gr</a:t>
            </a:r>
            <a:endParaRPr lang="id-ID" sz="1600" b="1" dirty="0">
              <a:solidFill>
                <a:srgbClr val="226BAB">
                  <a:lumMod val="60000"/>
                  <a:lumOff val="4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432448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2171112" y="5062819"/>
            <a:ext cx="639856" cy="387768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rgbClr val="2E9273"/>
                </a:solidFill>
                <a:latin typeface="+mn-lt"/>
                <a:ea typeface="+mn-ea"/>
                <a:cs typeface="+mn-ea"/>
                <a:sym typeface="+mn-lt"/>
              </a:rPr>
              <a:t>Blue</a:t>
            </a:r>
            <a:endParaRPr lang="id-ID" sz="1600" b="1" dirty="0">
              <a:solidFill>
                <a:srgbClr val="2E927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881138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rgbClr val="FFFFFF">
                    <a:lumMod val="65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rgbClr val="FFFFFF">
                  <a:lumMod val="65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2284777" y="6181013"/>
            <a:ext cx="9748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rgbClr val="2E9273">
                    <a:lumMod val="60000"/>
                    <a:lumOff val="4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Light </a:t>
            </a:r>
            <a:r>
              <a:rPr lang="en-US" sz="1600" b="1" dirty="0" err="1">
                <a:solidFill>
                  <a:srgbClr val="2E9273">
                    <a:lumMod val="60000"/>
                    <a:lumOff val="4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Bl</a:t>
            </a:r>
            <a:endParaRPr lang="id-ID" sz="1600" b="1" dirty="0">
              <a:solidFill>
                <a:srgbClr val="2E9273">
                  <a:lumMod val="60000"/>
                  <a:lumOff val="4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438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2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2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2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2" dur="50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3" dur="50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6" dur="500" fill="hold"/>
                                            <p:tgtEl>
                                              <p:spTgt spid="2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7" dur="500" fill="hold"/>
                                            <p:tgtEl>
                                              <p:spTgt spid="2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0" dur="500" fill="hold"/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1" dur="500" fill="hold"/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4" dur="50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5" dur="50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8" dur="5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9" dur="5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3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6" dur="50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7" dur="50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0" dur="50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1" dur="50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4" dur="50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5" dur="50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8" dur="500" fill="hold"/>
                                            <p:tgtEl>
                                              <p:spTgt spid="2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9" dur="500" fill="hold"/>
                                            <p:tgtEl>
                                              <p:spTgt spid="2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2" dur="500" fill="hold"/>
                                            <p:tgtEl>
                                              <p:spTgt spid="2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3" dur="500" fill="hold"/>
                                            <p:tgtEl>
                                              <p:spTgt spid="2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6" dur="50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7" dur="50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0" dur="50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1" dur="50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4" dur="50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5" dur="50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8" dur="500" fill="hold"/>
                                            <p:tgtEl>
                                              <p:spTgt spid="2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9" dur="500" fill="hold"/>
                                            <p:tgtEl>
                                              <p:spTgt spid="2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82" dur="5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83" dur="5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3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3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3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3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3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3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3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3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3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3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3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3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3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3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6" grpId="0"/>
          <p:bldP spid="233" grpId="0"/>
          <p:bldP spid="279" grpId="0" animBg="1"/>
          <p:bldP spid="280" grpId="0" animBg="1"/>
          <p:bldP spid="281" grpId="0" animBg="1"/>
          <p:bldP spid="282" grpId="0" animBg="1"/>
          <p:bldP spid="283" grpId="0" animBg="1"/>
          <p:bldP spid="284" grpId="0" animBg="1"/>
          <p:bldP spid="285" grpId="0" animBg="1"/>
          <p:bldP spid="286" grpId="0" animBg="1"/>
          <p:bldP spid="291" grpId="0" animBg="1"/>
          <p:bldP spid="301" grpId="0" animBg="1"/>
          <p:bldP spid="302" grpId="0" animBg="1"/>
          <p:bldP spid="303" grpId="0" animBg="1"/>
          <p:bldP spid="304" grpId="0" animBg="1"/>
          <p:bldP spid="305" grpId="0" animBg="1"/>
          <p:bldP spid="306" grpId="0" animBg="1"/>
          <p:bldP spid="317" grpId="0" animBg="1"/>
          <p:bldP spid="321" grpId="0"/>
          <p:bldP spid="322" grpId="0"/>
          <p:bldP spid="323" grpId="0"/>
          <p:bldP spid="324" grpId="0"/>
          <p:bldP spid="325" grpId="0"/>
          <p:bldP spid="326" grpId="0"/>
          <p:bldP spid="327" grpId="0"/>
          <p:bldP spid="328" grpId="0"/>
          <p:bldP spid="329" grpId="0"/>
          <p:bldP spid="330" grpId="0"/>
          <p:bldP spid="331" grpId="0"/>
          <p:bldP spid="332" grpId="0"/>
          <p:bldP spid="333" grpId="0"/>
          <p:bldP spid="334" grpId="0"/>
          <p:bldP spid="335" grpId="0"/>
          <p:bldP spid="336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2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2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2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3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2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3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3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2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2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2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2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2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2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2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2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2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2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2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3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3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3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3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3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3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3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3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3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3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30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3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30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3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3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3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3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3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3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3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3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3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3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3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3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3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3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3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3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3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6" grpId="0"/>
          <p:bldP spid="233" grpId="0"/>
          <p:bldP spid="279" grpId="0" animBg="1"/>
          <p:bldP spid="280" grpId="0" animBg="1"/>
          <p:bldP spid="281" grpId="0" animBg="1"/>
          <p:bldP spid="282" grpId="0" animBg="1"/>
          <p:bldP spid="283" grpId="0" animBg="1"/>
          <p:bldP spid="284" grpId="0" animBg="1"/>
          <p:bldP spid="285" grpId="0" animBg="1"/>
          <p:bldP spid="286" grpId="0" animBg="1"/>
          <p:bldP spid="291" grpId="0" animBg="1"/>
          <p:bldP spid="301" grpId="0" animBg="1"/>
          <p:bldP spid="302" grpId="0" animBg="1"/>
          <p:bldP spid="303" grpId="0" animBg="1"/>
          <p:bldP spid="304" grpId="0" animBg="1"/>
          <p:bldP spid="305" grpId="0" animBg="1"/>
          <p:bldP spid="306" grpId="0" animBg="1"/>
          <p:bldP spid="317" grpId="0" animBg="1"/>
          <p:bldP spid="321" grpId="0"/>
          <p:bldP spid="322" grpId="0"/>
          <p:bldP spid="323" grpId="0"/>
          <p:bldP spid="324" grpId="0"/>
          <p:bldP spid="325" grpId="0"/>
          <p:bldP spid="326" grpId="0"/>
          <p:bldP spid="327" grpId="0"/>
          <p:bldP spid="328" grpId="0"/>
          <p:bldP spid="329" grpId="0"/>
          <p:bldP spid="330" grpId="0"/>
          <p:bldP spid="331" grpId="0"/>
          <p:bldP spid="332" grpId="0"/>
          <p:bldP spid="333" grpId="0"/>
          <p:bldP spid="334" grpId="0"/>
          <p:bldP spid="335" grpId="0"/>
          <p:bldP spid="336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5967" y="1450510"/>
            <a:ext cx="2908890" cy="43855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彩色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信息可视化图表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5402473" y="2375587"/>
            <a:ext cx="635842" cy="96225"/>
            <a:chOff x="5925320" y="1387851"/>
            <a:chExt cx="585169" cy="88574"/>
          </a:xfrm>
        </p:grpSpPr>
        <p:sp>
          <p:nvSpPr>
            <p:cNvPr id="4" name="Diamond 11"/>
            <p:cNvSpPr/>
            <p:nvPr/>
          </p:nvSpPr>
          <p:spPr>
            <a:xfrm flipV="1">
              <a:off x="5925320" y="1387851"/>
              <a:ext cx="88574" cy="88574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" name="Diamond 12"/>
            <p:cNvSpPr/>
            <p:nvPr/>
          </p:nvSpPr>
          <p:spPr>
            <a:xfrm flipV="1">
              <a:off x="6049469" y="1387851"/>
              <a:ext cx="88574" cy="8857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Diamond 13"/>
            <p:cNvSpPr/>
            <p:nvPr/>
          </p:nvSpPr>
          <p:spPr>
            <a:xfrm flipV="1">
              <a:off x="6173618" y="1387851"/>
              <a:ext cx="88574" cy="8857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Diamond 14"/>
            <p:cNvSpPr/>
            <p:nvPr/>
          </p:nvSpPr>
          <p:spPr>
            <a:xfrm flipV="1">
              <a:off x="6297767" y="1387851"/>
              <a:ext cx="88574" cy="8857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Diamond 15"/>
            <p:cNvSpPr/>
            <p:nvPr/>
          </p:nvSpPr>
          <p:spPr>
            <a:xfrm flipV="1">
              <a:off x="6421915" y="1387851"/>
              <a:ext cx="88574" cy="8857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76525" y="2011036"/>
            <a:ext cx="1887748" cy="3154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Give You The Best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0" name="Group 17"/>
          <p:cNvGrpSpPr/>
          <p:nvPr/>
        </p:nvGrpSpPr>
        <p:grpSpPr>
          <a:xfrm>
            <a:off x="4932077" y="3887890"/>
            <a:ext cx="1603880" cy="1735374"/>
            <a:chOff x="5307683" y="3035179"/>
            <a:chExt cx="1603880" cy="1735720"/>
          </a:xfrm>
        </p:grpSpPr>
        <p:grpSp>
          <p:nvGrpSpPr>
            <p:cNvPr id="11" name="Group 18"/>
            <p:cNvGrpSpPr/>
            <p:nvPr/>
          </p:nvGrpSpPr>
          <p:grpSpPr>
            <a:xfrm>
              <a:off x="5307683" y="3035179"/>
              <a:ext cx="818284" cy="1728093"/>
              <a:chOff x="5307683" y="3035179"/>
              <a:chExt cx="818284" cy="1728093"/>
            </a:xfrm>
            <a:solidFill>
              <a:schemeClr val="accent2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 8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Freeform 9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Freeform 10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Freeform 11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Freeform 18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Freeform 22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6093279" y="3042806"/>
              <a:ext cx="818284" cy="1728093"/>
              <a:chOff x="6093279" y="3042806"/>
              <a:chExt cx="818284" cy="1728093"/>
            </a:xfrm>
            <a:solidFill>
              <a:schemeClr val="accent3"/>
            </a:solidFill>
          </p:grpSpPr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6212045" y="3126705"/>
                <a:ext cx="114407" cy="261502"/>
              </a:xfrm>
              <a:custGeom>
                <a:avLst/>
                <a:gdLst>
                  <a:gd name="T0" fmla="*/ 38 w 75"/>
                  <a:gd name="T1" fmla="*/ 48 h 171"/>
                  <a:gd name="T2" fmla="*/ 31 w 75"/>
                  <a:gd name="T3" fmla="*/ 48 h 171"/>
                  <a:gd name="T4" fmla="*/ 23 w 75"/>
                  <a:gd name="T5" fmla="*/ 77 h 171"/>
                  <a:gd name="T6" fmla="*/ 29 w 75"/>
                  <a:gd name="T7" fmla="*/ 105 h 171"/>
                  <a:gd name="T8" fmla="*/ 33 w 75"/>
                  <a:gd name="T9" fmla="*/ 118 h 171"/>
                  <a:gd name="T10" fmla="*/ 32 w 75"/>
                  <a:gd name="T11" fmla="*/ 166 h 171"/>
                  <a:gd name="T12" fmla="*/ 25 w 75"/>
                  <a:gd name="T13" fmla="*/ 171 h 171"/>
                  <a:gd name="T14" fmla="*/ 22 w 75"/>
                  <a:gd name="T15" fmla="*/ 170 h 171"/>
                  <a:gd name="T16" fmla="*/ 17 w 75"/>
                  <a:gd name="T17" fmla="*/ 160 h 171"/>
                  <a:gd name="T18" fmla="*/ 17 w 75"/>
                  <a:gd name="T19" fmla="*/ 122 h 171"/>
                  <a:gd name="T20" fmla="*/ 14 w 75"/>
                  <a:gd name="T21" fmla="*/ 110 h 171"/>
                  <a:gd name="T22" fmla="*/ 7 w 75"/>
                  <a:gd name="T23" fmla="*/ 78 h 171"/>
                  <a:gd name="T24" fmla="*/ 16 w 75"/>
                  <a:gd name="T25" fmla="*/ 40 h 171"/>
                  <a:gd name="T26" fmla="*/ 10 w 75"/>
                  <a:gd name="T27" fmla="*/ 33 h 171"/>
                  <a:gd name="T28" fmla="*/ 1 w 75"/>
                  <a:gd name="T29" fmla="*/ 10 h 171"/>
                  <a:gd name="T30" fmla="*/ 8 w 75"/>
                  <a:gd name="T31" fmla="*/ 1 h 171"/>
                  <a:gd name="T32" fmla="*/ 17 w 75"/>
                  <a:gd name="T33" fmla="*/ 7 h 171"/>
                  <a:gd name="T34" fmla="*/ 24 w 75"/>
                  <a:gd name="T35" fmla="*/ 24 h 171"/>
                  <a:gd name="T36" fmla="*/ 30 w 75"/>
                  <a:gd name="T37" fmla="*/ 30 h 171"/>
                  <a:gd name="T38" fmla="*/ 34 w 75"/>
                  <a:gd name="T39" fmla="*/ 32 h 171"/>
                  <a:gd name="T40" fmla="*/ 38 w 75"/>
                  <a:gd name="T41" fmla="*/ 32 h 171"/>
                  <a:gd name="T42" fmla="*/ 60 w 75"/>
                  <a:gd name="T43" fmla="*/ 27 h 171"/>
                  <a:gd name="T44" fmla="*/ 72 w 75"/>
                  <a:gd name="T45" fmla="*/ 26 h 171"/>
                  <a:gd name="T46" fmla="*/ 72 w 75"/>
                  <a:gd name="T47" fmla="*/ 38 h 171"/>
                  <a:gd name="T48" fmla="*/ 38 w 75"/>
                  <a:gd name="T49" fmla="*/ 48 h 171"/>
                  <a:gd name="T50" fmla="*/ 38 w 75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" h="171">
                    <a:moveTo>
                      <a:pt x="38" y="48"/>
                    </a:moveTo>
                    <a:cubicBezTo>
                      <a:pt x="36" y="48"/>
                      <a:pt x="34" y="48"/>
                      <a:pt x="31" y="48"/>
                    </a:cubicBezTo>
                    <a:cubicBezTo>
                      <a:pt x="24" y="55"/>
                      <a:pt x="22" y="67"/>
                      <a:pt x="23" y="77"/>
                    </a:cubicBezTo>
                    <a:cubicBezTo>
                      <a:pt x="24" y="86"/>
                      <a:pt x="26" y="96"/>
                      <a:pt x="29" y="105"/>
                    </a:cubicBezTo>
                    <a:cubicBezTo>
                      <a:pt x="31" y="109"/>
                      <a:pt x="32" y="114"/>
                      <a:pt x="33" y="118"/>
                    </a:cubicBezTo>
                    <a:cubicBezTo>
                      <a:pt x="38" y="138"/>
                      <a:pt x="38" y="153"/>
                      <a:pt x="32" y="166"/>
                    </a:cubicBezTo>
                    <a:cubicBezTo>
                      <a:pt x="31" y="169"/>
                      <a:pt x="28" y="171"/>
                      <a:pt x="25" y="171"/>
                    </a:cubicBezTo>
                    <a:cubicBezTo>
                      <a:pt x="24" y="171"/>
                      <a:pt x="23" y="171"/>
                      <a:pt x="22" y="170"/>
                    </a:cubicBezTo>
                    <a:cubicBezTo>
                      <a:pt x="17" y="169"/>
                      <a:pt x="16" y="164"/>
                      <a:pt x="17" y="160"/>
                    </a:cubicBezTo>
                    <a:cubicBezTo>
                      <a:pt x="22" y="150"/>
                      <a:pt x="22" y="138"/>
                      <a:pt x="17" y="122"/>
                    </a:cubicBezTo>
                    <a:cubicBezTo>
                      <a:pt x="16" y="118"/>
                      <a:pt x="15" y="114"/>
                      <a:pt x="14" y="110"/>
                    </a:cubicBezTo>
                    <a:cubicBezTo>
                      <a:pt x="11" y="100"/>
                      <a:pt x="8" y="89"/>
                      <a:pt x="7" y="78"/>
                    </a:cubicBezTo>
                    <a:cubicBezTo>
                      <a:pt x="5" y="64"/>
                      <a:pt x="9" y="50"/>
                      <a:pt x="16" y="40"/>
                    </a:cubicBezTo>
                    <a:cubicBezTo>
                      <a:pt x="14" y="38"/>
                      <a:pt x="12" y="36"/>
                      <a:pt x="10" y="33"/>
                    </a:cubicBezTo>
                    <a:cubicBezTo>
                      <a:pt x="6" y="26"/>
                      <a:pt x="3" y="19"/>
                      <a:pt x="1" y="10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7"/>
                    </a:cubicBezTo>
                    <a:cubicBezTo>
                      <a:pt x="18" y="13"/>
                      <a:pt x="21" y="19"/>
                      <a:pt x="24" y="24"/>
                    </a:cubicBezTo>
                    <a:cubicBezTo>
                      <a:pt x="26" y="27"/>
                      <a:pt x="28" y="29"/>
                      <a:pt x="30" y="30"/>
                    </a:cubicBezTo>
                    <a:cubicBezTo>
                      <a:pt x="31" y="31"/>
                      <a:pt x="32" y="31"/>
                      <a:pt x="34" y="32"/>
                    </a:cubicBezTo>
                    <a:cubicBezTo>
                      <a:pt x="35" y="32"/>
                      <a:pt x="36" y="32"/>
                      <a:pt x="38" y="32"/>
                    </a:cubicBezTo>
                    <a:cubicBezTo>
                      <a:pt x="47" y="32"/>
                      <a:pt x="56" y="31"/>
                      <a:pt x="60" y="27"/>
                    </a:cubicBezTo>
                    <a:cubicBezTo>
                      <a:pt x="63" y="23"/>
                      <a:pt x="68" y="23"/>
                      <a:pt x="72" y="26"/>
                    </a:cubicBezTo>
                    <a:cubicBezTo>
                      <a:pt x="75" y="29"/>
                      <a:pt x="75" y="34"/>
                      <a:pt x="72" y="38"/>
                    </a:cubicBezTo>
                    <a:cubicBezTo>
                      <a:pt x="63" y="47"/>
                      <a:pt x="50" y="48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6459382" y="3403461"/>
                <a:ext cx="58838" cy="184141"/>
              </a:xfrm>
              <a:custGeom>
                <a:avLst/>
                <a:gdLst>
                  <a:gd name="T0" fmla="*/ 22 w 38"/>
                  <a:gd name="T1" fmla="*/ 121 h 121"/>
                  <a:gd name="T2" fmla="*/ 17 w 38"/>
                  <a:gd name="T3" fmla="*/ 120 h 121"/>
                  <a:gd name="T4" fmla="*/ 15 w 38"/>
                  <a:gd name="T5" fmla="*/ 109 h 121"/>
                  <a:gd name="T6" fmla="*/ 17 w 38"/>
                  <a:gd name="T7" fmla="*/ 78 h 121"/>
                  <a:gd name="T8" fmla="*/ 13 w 38"/>
                  <a:gd name="T9" fmla="*/ 69 h 121"/>
                  <a:gd name="T10" fmla="*/ 8 w 38"/>
                  <a:gd name="T11" fmla="*/ 61 h 121"/>
                  <a:gd name="T12" fmla="*/ 10 w 38"/>
                  <a:gd name="T13" fmla="*/ 5 h 121"/>
                  <a:gd name="T14" fmla="*/ 21 w 38"/>
                  <a:gd name="T15" fmla="*/ 2 h 121"/>
                  <a:gd name="T16" fmla="*/ 24 w 38"/>
                  <a:gd name="T17" fmla="*/ 13 h 121"/>
                  <a:gd name="T18" fmla="*/ 23 w 38"/>
                  <a:gd name="T19" fmla="*/ 54 h 121"/>
                  <a:gd name="T20" fmla="*/ 27 w 38"/>
                  <a:gd name="T21" fmla="*/ 61 h 121"/>
                  <a:gd name="T22" fmla="*/ 32 w 38"/>
                  <a:gd name="T23" fmla="*/ 72 h 121"/>
                  <a:gd name="T24" fmla="*/ 28 w 38"/>
                  <a:gd name="T25" fmla="*/ 117 h 121"/>
                  <a:gd name="T26" fmla="*/ 22 w 38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21">
                    <a:moveTo>
                      <a:pt x="22" y="121"/>
                    </a:moveTo>
                    <a:cubicBezTo>
                      <a:pt x="20" y="121"/>
                      <a:pt x="19" y="121"/>
                      <a:pt x="17" y="120"/>
                    </a:cubicBezTo>
                    <a:cubicBezTo>
                      <a:pt x="13" y="118"/>
                      <a:pt x="12" y="113"/>
                      <a:pt x="15" y="109"/>
                    </a:cubicBezTo>
                    <a:cubicBezTo>
                      <a:pt x="20" y="100"/>
                      <a:pt x="21" y="88"/>
                      <a:pt x="17" y="78"/>
                    </a:cubicBezTo>
                    <a:cubicBezTo>
                      <a:pt x="16" y="75"/>
                      <a:pt x="14" y="72"/>
                      <a:pt x="13" y="69"/>
                    </a:cubicBezTo>
                    <a:cubicBezTo>
                      <a:pt x="11" y="66"/>
                      <a:pt x="10" y="64"/>
                      <a:pt x="8" y="61"/>
                    </a:cubicBezTo>
                    <a:cubicBezTo>
                      <a:pt x="0" y="43"/>
                      <a:pt x="1" y="22"/>
                      <a:pt x="10" y="5"/>
                    </a:cubicBezTo>
                    <a:cubicBezTo>
                      <a:pt x="13" y="1"/>
                      <a:pt x="17" y="0"/>
                      <a:pt x="21" y="2"/>
                    </a:cubicBezTo>
                    <a:cubicBezTo>
                      <a:pt x="25" y="4"/>
                      <a:pt x="27" y="9"/>
                      <a:pt x="24" y="13"/>
                    </a:cubicBezTo>
                    <a:cubicBezTo>
                      <a:pt x="17" y="25"/>
                      <a:pt x="17" y="41"/>
                      <a:pt x="23" y="54"/>
                    </a:cubicBezTo>
                    <a:cubicBezTo>
                      <a:pt x="24" y="56"/>
                      <a:pt x="25" y="59"/>
                      <a:pt x="27" y="61"/>
                    </a:cubicBezTo>
                    <a:cubicBezTo>
                      <a:pt x="29" y="64"/>
                      <a:pt x="31" y="68"/>
                      <a:pt x="32" y="72"/>
                    </a:cubicBezTo>
                    <a:cubicBezTo>
                      <a:pt x="38" y="86"/>
                      <a:pt x="37" y="104"/>
                      <a:pt x="28" y="117"/>
                    </a:cubicBezTo>
                    <a:cubicBezTo>
                      <a:pt x="27" y="120"/>
                      <a:pt x="24" y="121"/>
                      <a:pt x="22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Freeform 35"/>
              <p:cNvSpPr>
                <a:spLocks/>
              </p:cNvSpPr>
              <p:nvPr/>
            </p:nvSpPr>
            <p:spPr bwMode="auto">
              <a:xfrm>
                <a:off x="6233836" y="3441597"/>
                <a:ext cx="61017" cy="191768"/>
              </a:xfrm>
              <a:custGeom>
                <a:avLst/>
                <a:gdLst>
                  <a:gd name="T0" fmla="*/ 23 w 40"/>
                  <a:gd name="T1" fmla="*/ 92 h 126"/>
                  <a:gd name="T2" fmla="*/ 24 w 40"/>
                  <a:gd name="T3" fmla="*/ 116 h 126"/>
                  <a:gd name="T4" fmla="*/ 19 w 40"/>
                  <a:gd name="T5" fmla="*/ 126 h 126"/>
                  <a:gd name="T6" fmla="*/ 16 w 40"/>
                  <a:gd name="T7" fmla="*/ 126 h 126"/>
                  <a:gd name="T8" fmla="*/ 9 w 40"/>
                  <a:gd name="T9" fmla="*/ 121 h 126"/>
                  <a:gd name="T10" fmla="*/ 8 w 40"/>
                  <a:gd name="T11" fmla="*/ 88 h 126"/>
                  <a:gd name="T12" fmla="*/ 12 w 40"/>
                  <a:gd name="T13" fmla="*/ 76 h 126"/>
                  <a:gd name="T14" fmla="*/ 15 w 40"/>
                  <a:gd name="T15" fmla="*/ 69 h 126"/>
                  <a:gd name="T16" fmla="*/ 4 w 40"/>
                  <a:gd name="T17" fmla="*/ 14 h 126"/>
                  <a:gd name="T18" fmla="*/ 4 w 40"/>
                  <a:gd name="T19" fmla="*/ 3 h 126"/>
                  <a:gd name="T20" fmla="*/ 15 w 40"/>
                  <a:gd name="T21" fmla="*/ 3 h 126"/>
                  <a:gd name="T22" fmla="*/ 31 w 40"/>
                  <a:gd name="T23" fmla="*/ 75 h 126"/>
                  <a:gd name="T24" fmla="*/ 27 w 40"/>
                  <a:gd name="T25" fmla="*/ 83 h 126"/>
                  <a:gd name="T26" fmla="*/ 23 w 40"/>
                  <a:gd name="T27" fmla="*/ 9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126">
                    <a:moveTo>
                      <a:pt x="23" y="92"/>
                    </a:moveTo>
                    <a:cubicBezTo>
                      <a:pt x="21" y="100"/>
                      <a:pt x="21" y="108"/>
                      <a:pt x="24" y="116"/>
                    </a:cubicBezTo>
                    <a:cubicBezTo>
                      <a:pt x="26" y="120"/>
                      <a:pt x="23" y="124"/>
                      <a:pt x="19" y="126"/>
                    </a:cubicBezTo>
                    <a:cubicBezTo>
                      <a:pt x="18" y="126"/>
                      <a:pt x="17" y="126"/>
                      <a:pt x="16" y="126"/>
                    </a:cubicBezTo>
                    <a:cubicBezTo>
                      <a:pt x="13" y="126"/>
                      <a:pt x="10" y="124"/>
                      <a:pt x="9" y="121"/>
                    </a:cubicBezTo>
                    <a:cubicBezTo>
                      <a:pt x="5" y="110"/>
                      <a:pt x="5" y="98"/>
                      <a:pt x="8" y="88"/>
                    </a:cubicBezTo>
                    <a:cubicBezTo>
                      <a:pt x="9" y="84"/>
                      <a:pt x="11" y="80"/>
                      <a:pt x="12" y="76"/>
                    </a:cubicBezTo>
                    <a:cubicBezTo>
                      <a:pt x="14" y="74"/>
                      <a:pt x="15" y="72"/>
                      <a:pt x="15" y="69"/>
                    </a:cubicBezTo>
                    <a:cubicBezTo>
                      <a:pt x="22" y="51"/>
                      <a:pt x="17" y="28"/>
                      <a:pt x="4" y="14"/>
                    </a:cubicBezTo>
                    <a:cubicBezTo>
                      <a:pt x="0" y="11"/>
                      <a:pt x="0" y="6"/>
                      <a:pt x="4" y="3"/>
                    </a:cubicBezTo>
                    <a:cubicBezTo>
                      <a:pt x="7" y="0"/>
                      <a:pt x="12" y="0"/>
                      <a:pt x="15" y="3"/>
                    </a:cubicBezTo>
                    <a:cubicBezTo>
                      <a:pt x="33" y="21"/>
                      <a:pt x="40" y="50"/>
                      <a:pt x="31" y="75"/>
                    </a:cubicBezTo>
                    <a:cubicBezTo>
                      <a:pt x="30" y="78"/>
                      <a:pt x="28" y="80"/>
                      <a:pt x="27" y="83"/>
                    </a:cubicBezTo>
                    <a:cubicBezTo>
                      <a:pt x="26" y="86"/>
                      <a:pt x="24" y="89"/>
                      <a:pt x="2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6443038" y="3491718"/>
                <a:ext cx="220098" cy="292011"/>
              </a:xfrm>
              <a:custGeom>
                <a:avLst/>
                <a:gdLst>
                  <a:gd name="T0" fmla="*/ 127 w 144"/>
                  <a:gd name="T1" fmla="*/ 119 h 191"/>
                  <a:gd name="T2" fmla="*/ 122 w 144"/>
                  <a:gd name="T3" fmla="*/ 122 h 191"/>
                  <a:gd name="T4" fmla="*/ 121 w 144"/>
                  <a:gd name="T5" fmla="*/ 161 h 191"/>
                  <a:gd name="T6" fmla="*/ 114 w 144"/>
                  <a:gd name="T7" fmla="*/ 165 h 191"/>
                  <a:gd name="T8" fmla="*/ 110 w 144"/>
                  <a:gd name="T9" fmla="*/ 164 h 191"/>
                  <a:gd name="T10" fmla="*/ 107 w 144"/>
                  <a:gd name="T11" fmla="*/ 153 h 191"/>
                  <a:gd name="T12" fmla="*/ 107 w 144"/>
                  <a:gd name="T13" fmla="*/ 128 h 191"/>
                  <a:gd name="T14" fmla="*/ 95 w 144"/>
                  <a:gd name="T15" fmla="*/ 129 h 191"/>
                  <a:gd name="T16" fmla="*/ 81 w 144"/>
                  <a:gd name="T17" fmla="*/ 125 h 191"/>
                  <a:gd name="T18" fmla="*/ 72 w 144"/>
                  <a:gd name="T19" fmla="*/ 123 h 191"/>
                  <a:gd name="T20" fmla="*/ 32 w 144"/>
                  <a:gd name="T21" fmla="*/ 138 h 191"/>
                  <a:gd name="T22" fmla="*/ 28 w 144"/>
                  <a:gd name="T23" fmla="*/ 143 h 191"/>
                  <a:gd name="T24" fmla="*/ 28 w 144"/>
                  <a:gd name="T25" fmla="*/ 143 h 191"/>
                  <a:gd name="T26" fmla="*/ 52 w 144"/>
                  <a:gd name="T27" fmla="*/ 171 h 191"/>
                  <a:gd name="T28" fmla="*/ 54 w 144"/>
                  <a:gd name="T29" fmla="*/ 182 h 191"/>
                  <a:gd name="T30" fmla="*/ 47 w 144"/>
                  <a:gd name="T31" fmla="*/ 186 h 191"/>
                  <a:gd name="T32" fmla="*/ 43 w 144"/>
                  <a:gd name="T33" fmla="*/ 185 h 191"/>
                  <a:gd name="T34" fmla="*/ 20 w 144"/>
                  <a:gd name="T35" fmla="*/ 161 h 191"/>
                  <a:gd name="T36" fmla="*/ 17 w 144"/>
                  <a:gd name="T37" fmla="*/ 183 h 191"/>
                  <a:gd name="T38" fmla="*/ 9 w 144"/>
                  <a:gd name="T39" fmla="*/ 191 h 191"/>
                  <a:gd name="T40" fmla="*/ 9 w 144"/>
                  <a:gd name="T41" fmla="*/ 191 h 191"/>
                  <a:gd name="T42" fmla="*/ 0 w 144"/>
                  <a:gd name="T43" fmla="*/ 183 h 191"/>
                  <a:gd name="T44" fmla="*/ 19 w 144"/>
                  <a:gd name="T45" fmla="*/ 127 h 191"/>
                  <a:gd name="T46" fmla="*/ 76 w 144"/>
                  <a:gd name="T47" fmla="*/ 107 h 191"/>
                  <a:gd name="T48" fmla="*/ 86 w 144"/>
                  <a:gd name="T49" fmla="*/ 110 h 191"/>
                  <a:gd name="T50" fmla="*/ 97 w 144"/>
                  <a:gd name="T51" fmla="*/ 113 h 191"/>
                  <a:gd name="T52" fmla="*/ 117 w 144"/>
                  <a:gd name="T53" fmla="*/ 106 h 191"/>
                  <a:gd name="T54" fmla="*/ 127 w 144"/>
                  <a:gd name="T55" fmla="*/ 88 h 191"/>
                  <a:gd name="T56" fmla="*/ 120 w 144"/>
                  <a:gd name="T57" fmla="*/ 60 h 191"/>
                  <a:gd name="T58" fmla="*/ 117 w 144"/>
                  <a:gd name="T59" fmla="*/ 51 h 191"/>
                  <a:gd name="T60" fmla="*/ 121 w 144"/>
                  <a:gd name="T61" fmla="*/ 3 h 191"/>
                  <a:gd name="T62" fmla="*/ 132 w 144"/>
                  <a:gd name="T63" fmla="*/ 3 h 191"/>
                  <a:gd name="T64" fmla="*/ 132 w 144"/>
                  <a:gd name="T65" fmla="*/ 14 h 191"/>
                  <a:gd name="T66" fmla="*/ 132 w 144"/>
                  <a:gd name="T67" fmla="*/ 45 h 191"/>
                  <a:gd name="T68" fmla="*/ 135 w 144"/>
                  <a:gd name="T69" fmla="*/ 54 h 191"/>
                  <a:gd name="T70" fmla="*/ 144 w 144"/>
                  <a:gd name="T71" fmla="*/ 89 h 191"/>
                  <a:gd name="T72" fmla="*/ 12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27" y="119"/>
                    </a:moveTo>
                    <a:cubicBezTo>
                      <a:pt x="126" y="120"/>
                      <a:pt x="124" y="121"/>
                      <a:pt x="122" y="122"/>
                    </a:cubicBezTo>
                    <a:cubicBezTo>
                      <a:pt x="129" y="134"/>
                      <a:pt x="128" y="150"/>
                      <a:pt x="121" y="161"/>
                    </a:cubicBezTo>
                    <a:cubicBezTo>
                      <a:pt x="120" y="164"/>
                      <a:pt x="117" y="165"/>
                      <a:pt x="114" y="165"/>
                    </a:cubicBezTo>
                    <a:cubicBezTo>
                      <a:pt x="113" y="165"/>
                      <a:pt x="111" y="165"/>
                      <a:pt x="110" y="164"/>
                    </a:cubicBezTo>
                    <a:cubicBezTo>
                      <a:pt x="106" y="162"/>
                      <a:pt x="105" y="157"/>
                      <a:pt x="107" y="153"/>
                    </a:cubicBezTo>
                    <a:cubicBezTo>
                      <a:pt x="112" y="146"/>
                      <a:pt x="112" y="135"/>
                      <a:pt x="107" y="128"/>
                    </a:cubicBezTo>
                    <a:cubicBezTo>
                      <a:pt x="103" y="129"/>
                      <a:pt x="99" y="129"/>
                      <a:pt x="95" y="129"/>
                    </a:cubicBezTo>
                    <a:cubicBezTo>
                      <a:pt x="90" y="128"/>
                      <a:pt x="86" y="126"/>
                      <a:pt x="81" y="125"/>
                    </a:cubicBezTo>
                    <a:cubicBezTo>
                      <a:pt x="78" y="124"/>
                      <a:pt x="75" y="123"/>
                      <a:pt x="72" y="123"/>
                    </a:cubicBezTo>
                    <a:cubicBezTo>
                      <a:pt x="58" y="120"/>
                      <a:pt x="42" y="126"/>
                      <a:pt x="32" y="138"/>
                    </a:cubicBezTo>
                    <a:cubicBezTo>
                      <a:pt x="30" y="139"/>
                      <a:pt x="29" y="141"/>
                      <a:pt x="28" y="143"/>
                    </a:cubicBezTo>
                    <a:cubicBezTo>
                      <a:pt x="28" y="143"/>
                      <a:pt x="28" y="143"/>
                      <a:pt x="28" y="143"/>
                    </a:cubicBezTo>
                    <a:cubicBezTo>
                      <a:pt x="33" y="154"/>
                      <a:pt x="42" y="164"/>
                      <a:pt x="52" y="171"/>
                    </a:cubicBezTo>
                    <a:cubicBezTo>
                      <a:pt x="56" y="174"/>
                      <a:pt x="56" y="179"/>
                      <a:pt x="54" y="182"/>
                    </a:cubicBezTo>
                    <a:cubicBezTo>
                      <a:pt x="52" y="185"/>
                      <a:pt x="50" y="186"/>
                      <a:pt x="47" y="186"/>
                    </a:cubicBezTo>
                    <a:cubicBezTo>
                      <a:pt x="46" y="186"/>
                      <a:pt x="44" y="186"/>
                      <a:pt x="43" y="185"/>
                    </a:cubicBezTo>
                    <a:cubicBezTo>
                      <a:pt x="33" y="178"/>
                      <a:pt x="26" y="170"/>
                      <a:pt x="20" y="161"/>
                    </a:cubicBezTo>
                    <a:cubicBezTo>
                      <a:pt x="18" y="168"/>
                      <a:pt x="17" y="175"/>
                      <a:pt x="17" y="183"/>
                    </a:cubicBezTo>
                    <a:cubicBezTo>
                      <a:pt x="17" y="188"/>
                      <a:pt x="13" y="191"/>
                      <a:pt x="9" y="191"/>
                    </a:cubicBezTo>
                    <a:cubicBezTo>
                      <a:pt x="9" y="191"/>
                      <a:pt x="9" y="191"/>
                      <a:pt x="9" y="191"/>
                    </a:cubicBezTo>
                    <a:cubicBezTo>
                      <a:pt x="4" y="191"/>
                      <a:pt x="1" y="188"/>
                      <a:pt x="0" y="183"/>
                    </a:cubicBezTo>
                    <a:cubicBezTo>
                      <a:pt x="0" y="162"/>
                      <a:pt x="7" y="142"/>
                      <a:pt x="19" y="127"/>
                    </a:cubicBezTo>
                    <a:cubicBezTo>
                      <a:pt x="34" y="111"/>
                      <a:pt x="56" y="103"/>
                      <a:pt x="76" y="107"/>
                    </a:cubicBezTo>
                    <a:cubicBezTo>
                      <a:pt x="79" y="108"/>
                      <a:pt x="83" y="109"/>
                      <a:pt x="86" y="110"/>
                    </a:cubicBezTo>
                    <a:cubicBezTo>
                      <a:pt x="90" y="111"/>
                      <a:pt x="94" y="112"/>
                      <a:pt x="97" y="113"/>
                    </a:cubicBezTo>
                    <a:cubicBezTo>
                      <a:pt x="104" y="113"/>
                      <a:pt x="111" y="111"/>
                      <a:pt x="117" y="106"/>
                    </a:cubicBezTo>
                    <a:cubicBezTo>
                      <a:pt x="123" y="101"/>
                      <a:pt x="127" y="95"/>
                      <a:pt x="127" y="88"/>
                    </a:cubicBezTo>
                    <a:cubicBezTo>
                      <a:pt x="128" y="79"/>
                      <a:pt x="124" y="70"/>
                      <a:pt x="120" y="60"/>
                    </a:cubicBezTo>
                    <a:cubicBezTo>
                      <a:pt x="119" y="57"/>
                      <a:pt x="118" y="54"/>
                      <a:pt x="117" y="51"/>
                    </a:cubicBezTo>
                    <a:cubicBezTo>
                      <a:pt x="109" y="31"/>
                      <a:pt x="111" y="14"/>
                      <a:pt x="121" y="3"/>
                    </a:cubicBezTo>
                    <a:cubicBezTo>
                      <a:pt x="124" y="0"/>
                      <a:pt x="129" y="0"/>
                      <a:pt x="132" y="3"/>
                    </a:cubicBezTo>
                    <a:cubicBezTo>
                      <a:pt x="135" y="6"/>
                      <a:pt x="135" y="11"/>
                      <a:pt x="132" y="14"/>
                    </a:cubicBezTo>
                    <a:cubicBezTo>
                      <a:pt x="124" y="23"/>
                      <a:pt x="129" y="39"/>
                      <a:pt x="132" y="45"/>
                    </a:cubicBezTo>
                    <a:cubicBezTo>
                      <a:pt x="133" y="48"/>
                      <a:pt x="134" y="51"/>
                      <a:pt x="135" y="54"/>
                    </a:cubicBezTo>
                    <a:cubicBezTo>
                      <a:pt x="140" y="65"/>
                      <a:pt x="144" y="76"/>
                      <a:pt x="144" y="89"/>
                    </a:cubicBezTo>
                    <a:cubicBezTo>
                      <a:pt x="143" y="100"/>
                      <a:pt x="137" y="111"/>
                      <a:pt x="12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6200059" y="3792445"/>
                <a:ext cx="120945" cy="171066"/>
              </a:xfrm>
              <a:custGeom>
                <a:avLst/>
                <a:gdLst>
                  <a:gd name="T0" fmla="*/ 73 w 79"/>
                  <a:gd name="T1" fmla="*/ 75 h 112"/>
                  <a:gd name="T2" fmla="*/ 70 w 79"/>
                  <a:gd name="T3" fmla="*/ 75 h 112"/>
                  <a:gd name="T4" fmla="*/ 62 w 79"/>
                  <a:gd name="T5" fmla="*/ 71 h 112"/>
                  <a:gd name="T6" fmla="*/ 48 w 79"/>
                  <a:gd name="T7" fmla="*/ 54 h 112"/>
                  <a:gd name="T8" fmla="*/ 40 w 79"/>
                  <a:gd name="T9" fmla="*/ 51 h 112"/>
                  <a:gd name="T10" fmla="*/ 16 w 79"/>
                  <a:gd name="T11" fmla="*/ 109 h 112"/>
                  <a:gd name="T12" fmla="*/ 10 w 79"/>
                  <a:gd name="T13" fmla="*/ 112 h 112"/>
                  <a:gd name="T14" fmla="*/ 5 w 79"/>
                  <a:gd name="T15" fmla="*/ 110 h 112"/>
                  <a:gd name="T16" fmla="*/ 4 w 79"/>
                  <a:gd name="T17" fmla="*/ 99 h 112"/>
                  <a:gd name="T18" fmla="*/ 24 w 79"/>
                  <a:gd name="T19" fmla="*/ 45 h 112"/>
                  <a:gd name="T20" fmla="*/ 21 w 79"/>
                  <a:gd name="T21" fmla="*/ 43 h 112"/>
                  <a:gd name="T22" fmla="*/ 1 w 79"/>
                  <a:gd name="T23" fmla="*/ 11 h 112"/>
                  <a:gd name="T24" fmla="*/ 7 w 79"/>
                  <a:gd name="T25" fmla="*/ 1 h 112"/>
                  <a:gd name="T26" fmla="*/ 17 w 79"/>
                  <a:gd name="T27" fmla="*/ 6 h 112"/>
                  <a:gd name="T28" fmla="*/ 30 w 79"/>
                  <a:gd name="T29" fmla="*/ 30 h 112"/>
                  <a:gd name="T30" fmla="*/ 42 w 79"/>
                  <a:gd name="T31" fmla="*/ 35 h 112"/>
                  <a:gd name="T32" fmla="*/ 56 w 79"/>
                  <a:gd name="T33" fmla="*/ 40 h 112"/>
                  <a:gd name="T34" fmla="*/ 77 w 79"/>
                  <a:gd name="T35" fmla="*/ 64 h 112"/>
                  <a:gd name="T36" fmla="*/ 73 w 79"/>
                  <a:gd name="T37" fmla="*/ 7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2">
                    <a:moveTo>
                      <a:pt x="73" y="75"/>
                    </a:moveTo>
                    <a:cubicBezTo>
                      <a:pt x="72" y="75"/>
                      <a:pt x="71" y="75"/>
                      <a:pt x="70" y="75"/>
                    </a:cubicBezTo>
                    <a:cubicBezTo>
                      <a:pt x="67" y="75"/>
                      <a:pt x="64" y="74"/>
                      <a:pt x="62" y="71"/>
                    </a:cubicBezTo>
                    <a:cubicBezTo>
                      <a:pt x="58" y="63"/>
                      <a:pt x="54" y="58"/>
                      <a:pt x="48" y="54"/>
                    </a:cubicBezTo>
                    <a:cubicBezTo>
                      <a:pt x="46" y="53"/>
                      <a:pt x="43" y="52"/>
                      <a:pt x="40" y="51"/>
                    </a:cubicBezTo>
                    <a:cubicBezTo>
                      <a:pt x="38" y="74"/>
                      <a:pt x="26" y="99"/>
                      <a:pt x="16" y="109"/>
                    </a:cubicBezTo>
                    <a:cubicBezTo>
                      <a:pt x="15" y="111"/>
                      <a:pt x="12" y="112"/>
                      <a:pt x="10" y="112"/>
                    </a:cubicBezTo>
                    <a:cubicBezTo>
                      <a:pt x="8" y="112"/>
                      <a:pt x="6" y="112"/>
                      <a:pt x="5" y="110"/>
                    </a:cubicBezTo>
                    <a:cubicBezTo>
                      <a:pt x="1" y="107"/>
                      <a:pt x="1" y="102"/>
                      <a:pt x="4" y="99"/>
                    </a:cubicBezTo>
                    <a:cubicBezTo>
                      <a:pt x="13" y="88"/>
                      <a:pt x="25" y="63"/>
                      <a:pt x="24" y="45"/>
                    </a:cubicBezTo>
                    <a:cubicBezTo>
                      <a:pt x="23" y="44"/>
                      <a:pt x="22" y="44"/>
                      <a:pt x="21" y="43"/>
                    </a:cubicBezTo>
                    <a:cubicBezTo>
                      <a:pt x="9" y="35"/>
                      <a:pt x="4" y="21"/>
                      <a:pt x="1" y="11"/>
                    </a:cubicBezTo>
                    <a:cubicBezTo>
                      <a:pt x="0" y="6"/>
                      <a:pt x="2" y="2"/>
                      <a:pt x="7" y="1"/>
                    </a:cubicBezTo>
                    <a:cubicBezTo>
                      <a:pt x="11" y="0"/>
                      <a:pt x="16" y="2"/>
                      <a:pt x="17" y="6"/>
                    </a:cubicBezTo>
                    <a:cubicBezTo>
                      <a:pt x="20" y="18"/>
                      <a:pt x="24" y="26"/>
                      <a:pt x="30" y="30"/>
                    </a:cubicBezTo>
                    <a:cubicBezTo>
                      <a:pt x="33" y="32"/>
                      <a:pt x="38" y="33"/>
                      <a:pt x="42" y="35"/>
                    </a:cubicBezTo>
                    <a:cubicBezTo>
                      <a:pt x="47" y="36"/>
                      <a:pt x="52" y="38"/>
                      <a:pt x="56" y="40"/>
                    </a:cubicBezTo>
                    <a:cubicBezTo>
                      <a:pt x="64" y="45"/>
                      <a:pt x="71" y="53"/>
                      <a:pt x="77" y="64"/>
                    </a:cubicBezTo>
                    <a:cubicBezTo>
                      <a:pt x="79" y="68"/>
                      <a:pt x="77" y="73"/>
                      <a:pt x="73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690376" y="3798983"/>
                <a:ext cx="103511" cy="157991"/>
              </a:xfrm>
              <a:custGeom>
                <a:avLst/>
                <a:gdLst>
                  <a:gd name="T0" fmla="*/ 26 w 68"/>
                  <a:gd name="T1" fmla="*/ 94 h 104"/>
                  <a:gd name="T2" fmla="*/ 32 w 68"/>
                  <a:gd name="T3" fmla="*/ 83 h 104"/>
                  <a:gd name="T4" fmla="*/ 34 w 68"/>
                  <a:gd name="T5" fmla="*/ 81 h 104"/>
                  <a:gd name="T6" fmla="*/ 39 w 68"/>
                  <a:gd name="T7" fmla="*/ 58 h 104"/>
                  <a:gd name="T8" fmla="*/ 37 w 68"/>
                  <a:gd name="T9" fmla="*/ 41 h 104"/>
                  <a:gd name="T10" fmla="*/ 24 w 68"/>
                  <a:gd name="T11" fmla="*/ 43 h 104"/>
                  <a:gd name="T12" fmla="*/ 6 w 68"/>
                  <a:gd name="T13" fmla="*/ 39 h 104"/>
                  <a:gd name="T14" fmla="*/ 2 w 68"/>
                  <a:gd name="T15" fmla="*/ 29 h 104"/>
                  <a:gd name="T16" fmla="*/ 13 w 68"/>
                  <a:gd name="T17" fmla="*/ 24 h 104"/>
                  <a:gd name="T18" fmla="*/ 36 w 68"/>
                  <a:gd name="T19" fmla="*/ 24 h 104"/>
                  <a:gd name="T20" fmla="*/ 36 w 68"/>
                  <a:gd name="T21" fmla="*/ 24 h 104"/>
                  <a:gd name="T22" fmla="*/ 41 w 68"/>
                  <a:gd name="T23" fmla="*/ 21 h 104"/>
                  <a:gd name="T24" fmla="*/ 41 w 68"/>
                  <a:gd name="T25" fmla="*/ 21 h 104"/>
                  <a:gd name="T26" fmla="*/ 52 w 68"/>
                  <a:gd name="T27" fmla="*/ 7 h 104"/>
                  <a:gd name="T28" fmla="*/ 62 w 68"/>
                  <a:gd name="T29" fmla="*/ 2 h 104"/>
                  <a:gd name="T30" fmla="*/ 67 w 68"/>
                  <a:gd name="T31" fmla="*/ 12 h 104"/>
                  <a:gd name="T32" fmla="*/ 52 w 68"/>
                  <a:gd name="T33" fmla="*/ 33 h 104"/>
                  <a:gd name="T34" fmla="*/ 55 w 68"/>
                  <a:gd name="T35" fmla="*/ 57 h 104"/>
                  <a:gd name="T36" fmla="*/ 47 w 68"/>
                  <a:gd name="T37" fmla="*/ 90 h 104"/>
                  <a:gd name="T38" fmla="*/ 45 w 68"/>
                  <a:gd name="T39" fmla="*/ 93 h 104"/>
                  <a:gd name="T40" fmla="*/ 42 w 68"/>
                  <a:gd name="T41" fmla="*/ 98 h 104"/>
                  <a:gd name="T42" fmla="*/ 34 w 68"/>
                  <a:gd name="T43" fmla="*/ 104 h 104"/>
                  <a:gd name="T44" fmla="*/ 32 w 68"/>
                  <a:gd name="T45" fmla="*/ 104 h 104"/>
                  <a:gd name="T46" fmla="*/ 26 w 68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104">
                    <a:moveTo>
                      <a:pt x="26" y="94"/>
                    </a:moveTo>
                    <a:cubicBezTo>
                      <a:pt x="27" y="90"/>
                      <a:pt x="30" y="86"/>
                      <a:pt x="32" y="83"/>
                    </a:cubicBezTo>
                    <a:cubicBezTo>
                      <a:pt x="32" y="82"/>
                      <a:pt x="33" y="82"/>
                      <a:pt x="34" y="81"/>
                    </a:cubicBezTo>
                    <a:cubicBezTo>
                      <a:pt x="39" y="73"/>
                      <a:pt x="39" y="64"/>
                      <a:pt x="39" y="58"/>
                    </a:cubicBezTo>
                    <a:cubicBezTo>
                      <a:pt x="39" y="52"/>
                      <a:pt x="38" y="46"/>
                      <a:pt x="37" y="41"/>
                    </a:cubicBezTo>
                    <a:cubicBezTo>
                      <a:pt x="33" y="42"/>
                      <a:pt x="28" y="43"/>
                      <a:pt x="24" y="43"/>
                    </a:cubicBezTo>
                    <a:cubicBezTo>
                      <a:pt x="18" y="43"/>
                      <a:pt x="12" y="42"/>
                      <a:pt x="6" y="39"/>
                    </a:cubicBezTo>
                    <a:cubicBezTo>
                      <a:pt x="2" y="37"/>
                      <a:pt x="0" y="33"/>
                      <a:pt x="2" y="29"/>
                    </a:cubicBezTo>
                    <a:cubicBezTo>
                      <a:pt x="4" y="24"/>
                      <a:pt x="9" y="23"/>
                      <a:pt x="13" y="24"/>
                    </a:cubicBezTo>
                    <a:cubicBezTo>
                      <a:pt x="20" y="28"/>
                      <a:pt x="29" y="27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9" y="22"/>
                      <a:pt x="41" y="21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50" y="12"/>
                      <a:pt x="52" y="7"/>
                    </a:cubicBezTo>
                    <a:cubicBezTo>
                      <a:pt x="53" y="2"/>
                      <a:pt x="58" y="0"/>
                      <a:pt x="62" y="2"/>
                    </a:cubicBezTo>
                    <a:cubicBezTo>
                      <a:pt x="66" y="3"/>
                      <a:pt x="68" y="7"/>
                      <a:pt x="67" y="12"/>
                    </a:cubicBezTo>
                    <a:cubicBezTo>
                      <a:pt x="64" y="20"/>
                      <a:pt x="59" y="28"/>
                      <a:pt x="52" y="33"/>
                    </a:cubicBezTo>
                    <a:cubicBezTo>
                      <a:pt x="53" y="41"/>
                      <a:pt x="55" y="49"/>
                      <a:pt x="55" y="57"/>
                    </a:cubicBezTo>
                    <a:cubicBezTo>
                      <a:pt x="56" y="70"/>
                      <a:pt x="53" y="81"/>
                      <a:pt x="47" y="90"/>
                    </a:cubicBezTo>
                    <a:cubicBezTo>
                      <a:pt x="46" y="91"/>
                      <a:pt x="46" y="92"/>
                      <a:pt x="45" y="93"/>
                    </a:cubicBezTo>
                    <a:cubicBezTo>
                      <a:pt x="43" y="95"/>
                      <a:pt x="42" y="97"/>
                      <a:pt x="42" y="98"/>
                    </a:cubicBezTo>
                    <a:cubicBezTo>
                      <a:pt x="41" y="102"/>
                      <a:pt x="37" y="104"/>
                      <a:pt x="34" y="104"/>
                    </a:cubicBezTo>
                    <a:cubicBezTo>
                      <a:pt x="33" y="104"/>
                      <a:pt x="32" y="104"/>
                      <a:pt x="32" y="104"/>
                    </a:cubicBezTo>
                    <a:cubicBezTo>
                      <a:pt x="27" y="103"/>
                      <a:pt x="25" y="98"/>
                      <a:pt x="2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6678390" y="3960242"/>
                <a:ext cx="62107" cy="212470"/>
              </a:xfrm>
              <a:custGeom>
                <a:avLst/>
                <a:gdLst>
                  <a:gd name="T0" fmla="*/ 23 w 41"/>
                  <a:gd name="T1" fmla="*/ 139 h 139"/>
                  <a:gd name="T2" fmla="*/ 18 w 41"/>
                  <a:gd name="T3" fmla="*/ 137 h 139"/>
                  <a:gd name="T4" fmla="*/ 17 w 41"/>
                  <a:gd name="T5" fmla="*/ 126 h 139"/>
                  <a:gd name="T6" fmla="*/ 25 w 41"/>
                  <a:gd name="T7" fmla="*/ 87 h 139"/>
                  <a:gd name="T8" fmla="*/ 23 w 41"/>
                  <a:gd name="T9" fmla="*/ 71 h 139"/>
                  <a:gd name="T10" fmla="*/ 17 w 41"/>
                  <a:gd name="T11" fmla="*/ 63 h 139"/>
                  <a:gd name="T12" fmla="*/ 15 w 41"/>
                  <a:gd name="T13" fmla="*/ 59 h 139"/>
                  <a:gd name="T14" fmla="*/ 4 w 41"/>
                  <a:gd name="T15" fmla="*/ 7 h 139"/>
                  <a:gd name="T16" fmla="*/ 13 w 41"/>
                  <a:gd name="T17" fmla="*/ 1 h 139"/>
                  <a:gd name="T18" fmla="*/ 20 w 41"/>
                  <a:gd name="T19" fmla="*/ 10 h 139"/>
                  <a:gd name="T20" fmla="*/ 28 w 41"/>
                  <a:gd name="T21" fmla="*/ 50 h 139"/>
                  <a:gd name="T22" fmla="*/ 30 w 41"/>
                  <a:gd name="T23" fmla="*/ 53 h 139"/>
                  <a:gd name="T24" fmla="*/ 37 w 41"/>
                  <a:gd name="T25" fmla="*/ 65 h 139"/>
                  <a:gd name="T26" fmla="*/ 41 w 41"/>
                  <a:gd name="T27" fmla="*/ 87 h 139"/>
                  <a:gd name="T28" fmla="*/ 30 w 41"/>
                  <a:gd name="T29" fmla="*/ 136 h 139"/>
                  <a:gd name="T30" fmla="*/ 23 w 41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39">
                    <a:moveTo>
                      <a:pt x="23" y="139"/>
                    </a:moveTo>
                    <a:cubicBezTo>
                      <a:pt x="21" y="139"/>
                      <a:pt x="20" y="139"/>
                      <a:pt x="18" y="137"/>
                    </a:cubicBezTo>
                    <a:cubicBezTo>
                      <a:pt x="15" y="135"/>
                      <a:pt x="14" y="130"/>
                      <a:pt x="17" y="126"/>
                    </a:cubicBezTo>
                    <a:cubicBezTo>
                      <a:pt x="25" y="117"/>
                      <a:pt x="25" y="102"/>
                      <a:pt x="25" y="87"/>
                    </a:cubicBezTo>
                    <a:cubicBezTo>
                      <a:pt x="25" y="81"/>
                      <a:pt x="25" y="76"/>
                      <a:pt x="23" y="71"/>
                    </a:cubicBezTo>
                    <a:cubicBezTo>
                      <a:pt x="21" y="68"/>
                      <a:pt x="19" y="66"/>
                      <a:pt x="17" y="63"/>
                    </a:cubicBezTo>
                    <a:cubicBezTo>
                      <a:pt x="16" y="62"/>
                      <a:pt x="15" y="60"/>
                      <a:pt x="15" y="59"/>
                    </a:cubicBezTo>
                    <a:cubicBezTo>
                      <a:pt x="4" y="44"/>
                      <a:pt x="0" y="25"/>
                      <a:pt x="4" y="7"/>
                    </a:cubicBezTo>
                    <a:cubicBezTo>
                      <a:pt x="4" y="3"/>
                      <a:pt x="9" y="0"/>
                      <a:pt x="13" y="1"/>
                    </a:cubicBezTo>
                    <a:cubicBezTo>
                      <a:pt x="17" y="2"/>
                      <a:pt x="20" y="6"/>
                      <a:pt x="20" y="10"/>
                    </a:cubicBezTo>
                    <a:cubicBezTo>
                      <a:pt x="17" y="24"/>
                      <a:pt x="20" y="38"/>
                      <a:pt x="28" y="50"/>
                    </a:cubicBezTo>
                    <a:cubicBezTo>
                      <a:pt x="29" y="51"/>
                      <a:pt x="30" y="52"/>
                      <a:pt x="30" y="53"/>
                    </a:cubicBezTo>
                    <a:cubicBezTo>
                      <a:pt x="33" y="57"/>
                      <a:pt x="36" y="60"/>
                      <a:pt x="37" y="65"/>
                    </a:cubicBezTo>
                    <a:cubicBezTo>
                      <a:pt x="41" y="72"/>
                      <a:pt x="41" y="80"/>
                      <a:pt x="41" y="87"/>
                    </a:cubicBezTo>
                    <a:cubicBezTo>
                      <a:pt x="41" y="105"/>
                      <a:pt x="40" y="122"/>
                      <a:pt x="30" y="136"/>
                    </a:cubicBezTo>
                    <a:cubicBezTo>
                      <a:pt x="28" y="138"/>
                      <a:pt x="26" y="139"/>
                      <a:pt x="23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6431053" y="4153100"/>
                <a:ext cx="297459" cy="332326"/>
              </a:xfrm>
              <a:custGeom>
                <a:avLst/>
                <a:gdLst>
                  <a:gd name="T0" fmla="*/ 92 w 195"/>
                  <a:gd name="T1" fmla="*/ 133 h 218"/>
                  <a:gd name="T2" fmla="*/ 89 w 195"/>
                  <a:gd name="T3" fmla="*/ 137 h 218"/>
                  <a:gd name="T4" fmla="*/ 33 w 195"/>
                  <a:gd name="T5" fmla="*/ 170 h 218"/>
                  <a:gd name="T6" fmla="*/ 33 w 195"/>
                  <a:gd name="T7" fmla="*/ 171 h 218"/>
                  <a:gd name="T8" fmla="*/ 16 w 195"/>
                  <a:gd name="T9" fmla="*/ 214 h 218"/>
                  <a:gd name="T10" fmla="*/ 9 w 195"/>
                  <a:gd name="T11" fmla="*/ 218 h 218"/>
                  <a:gd name="T12" fmla="*/ 5 w 195"/>
                  <a:gd name="T13" fmla="*/ 217 h 218"/>
                  <a:gd name="T14" fmla="*/ 2 w 195"/>
                  <a:gd name="T15" fmla="*/ 206 h 218"/>
                  <a:gd name="T16" fmla="*/ 17 w 195"/>
                  <a:gd name="T17" fmla="*/ 169 h 218"/>
                  <a:gd name="T18" fmla="*/ 7 w 195"/>
                  <a:gd name="T19" fmla="*/ 136 h 218"/>
                  <a:gd name="T20" fmla="*/ 6 w 195"/>
                  <a:gd name="T21" fmla="*/ 125 h 218"/>
                  <a:gd name="T22" fmla="*/ 17 w 195"/>
                  <a:gd name="T23" fmla="*/ 124 h 218"/>
                  <a:gd name="T24" fmla="*/ 33 w 195"/>
                  <a:gd name="T25" fmla="*/ 154 h 218"/>
                  <a:gd name="T26" fmla="*/ 76 w 195"/>
                  <a:gd name="T27" fmla="*/ 127 h 218"/>
                  <a:gd name="T28" fmla="*/ 79 w 195"/>
                  <a:gd name="T29" fmla="*/ 123 h 218"/>
                  <a:gd name="T30" fmla="*/ 110 w 195"/>
                  <a:gd name="T31" fmla="*/ 101 h 218"/>
                  <a:gd name="T32" fmla="*/ 122 w 195"/>
                  <a:gd name="T33" fmla="*/ 102 h 218"/>
                  <a:gd name="T34" fmla="*/ 130 w 195"/>
                  <a:gd name="T35" fmla="*/ 103 h 218"/>
                  <a:gd name="T36" fmla="*/ 133 w 195"/>
                  <a:gd name="T37" fmla="*/ 102 h 218"/>
                  <a:gd name="T38" fmla="*/ 137 w 195"/>
                  <a:gd name="T39" fmla="*/ 94 h 218"/>
                  <a:gd name="T40" fmla="*/ 144 w 195"/>
                  <a:gd name="T41" fmla="*/ 83 h 218"/>
                  <a:gd name="T42" fmla="*/ 145 w 195"/>
                  <a:gd name="T43" fmla="*/ 81 h 218"/>
                  <a:gd name="T44" fmla="*/ 146 w 195"/>
                  <a:gd name="T45" fmla="*/ 79 h 218"/>
                  <a:gd name="T46" fmla="*/ 149 w 195"/>
                  <a:gd name="T47" fmla="*/ 45 h 218"/>
                  <a:gd name="T48" fmla="*/ 129 w 195"/>
                  <a:gd name="T49" fmla="*/ 18 h 218"/>
                  <a:gd name="T50" fmla="*/ 122 w 195"/>
                  <a:gd name="T51" fmla="*/ 15 h 218"/>
                  <a:gd name="T52" fmla="*/ 124 w 195"/>
                  <a:gd name="T53" fmla="*/ 4 h 218"/>
                  <a:gd name="T54" fmla="*/ 136 w 195"/>
                  <a:gd name="T55" fmla="*/ 4 h 218"/>
                  <a:gd name="T56" fmla="*/ 165 w 195"/>
                  <a:gd name="T57" fmla="*/ 41 h 218"/>
                  <a:gd name="T58" fmla="*/ 166 w 195"/>
                  <a:gd name="T59" fmla="*/ 71 h 218"/>
                  <a:gd name="T60" fmla="*/ 179 w 195"/>
                  <a:gd name="T61" fmla="*/ 65 h 218"/>
                  <a:gd name="T62" fmla="*/ 191 w 195"/>
                  <a:gd name="T63" fmla="*/ 63 h 218"/>
                  <a:gd name="T64" fmla="*/ 192 w 195"/>
                  <a:gd name="T65" fmla="*/ 74 h 218"/>
                  <a:gd name="T66" fmla="*/ 170 w 195"/>
                  <a:gd name="T67" fmla="*/ 87 h 218"/>
                  <a:gd name="T68" fmla="*/ 156 w 195"/>
                  <a:gd name="T69" fmla="*/ 93 h 218"/>
                  <a:gd name="T70" fmla="*/ 152 w 195"/>
                  <a:gd name="T71" fmla="*/ 101 h 218"/>
                  <a:gd name="T72" fmla="*/ 146 w 195"/>
                  <a:gd name="T73" fmla="*/ 112 h 218"/>
                  <a:gd name="T74" fmla="*/ 155 w 195"/>
                  <a:gd name="T75" fmla="*/ 174 h 218"/>
                  <a:gd name="T76" fmla="*/ 147 w 195"/>
                  <a:gd name="T77" fmla="*/ 180 h 218"/>
                  <a:gd name="T78" fmla="*/ 145 w 195"/>
                  <a:gd name="T79" fmla="*/ 180 h 218"/>
                  <a:gd name="T80" fmla="*/ 139 w 195"/>
                  <a:gd name="T81" fmla="*/ 170 h 218"/>
                  <a:gd name="T82" fmla="*/ 131 w 195"/>
                  <a:gd name="T83" fmla="*/ 119 h 218"/>
                  <a:gd name="T84" fmla="*/ 119 w 195"/>
                  <a:gd name="T85" fmla="*/ 118 h 218"/>
                  <a:gd name="T86" fmla="*/ 111 w 195"/>
                  <a:gd name="T87" fmla="*/ 117 h 218"/>
                  <a:gd name="T88" fmla="*/ 92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92" y="133"/>
                    </a:moveTo>
                    <a:cubicBezTo>
                      <a:pt x="91" y="135"/>
                      <a:pt x="90" y="136"/>
                      <a:pt x="89" y="137"/>
                    </a:cubicBezTo>
                    <a:cubicBezTo>
                      <a:pt x="79" y="150"/>
                      <a:pt x="55" y="170"/>
                      <a:pt x="33" y="170"/>
                    </a:cubicBezTo>
                    <a:cubicBezTo>
                      <a:pt x="33" y="170"/>
                      <a:pt x="33" y="171"/>
                      <a:pt x="33" y="171"/>
                    </a:cubicBezTo>
                    <a:cubicBezTo>
                      <a:pt x="31" y="187"/>
                      <a:pt x="23" y="202"/>
                      <a:pt x="16" y="214"/>
                    </a:cubicBezTo>
                    <a:cubicBezTo>
                      <a:pt x="15" y="217"/>
                      <a:pt x="12" y="218"/>
                      <a:pt x="9" y="218"/>
                    </a:cubicBezTo>
                    <a:cubicBezTo>
                      <a:pt x="8" y="218"/>
                      <a:pt x="6" y="218"/>
                      <a:pt x="5" y="217"/>
                    </a:cubicBezTo>
                    <a:cubicBezTo>
                      <a:pt x="1" y="215"/>
                      <a:pt x="0" y="210"/>
                      <a:pt x="2" y="206"/>
                    </a:cubicBezTo>
                    <a:cubicBezTo>
                      <a:pt x="9" y="195"/>
                      <a:pt x="15" y="182"/>
                      <a:pt x="17" y="169"/>
                    </a:cubicBezTo>
                    <a:cubicBezTo>
                      <a:pt x="18" y="156"/>
                      <a:pt x="15" y="143"/>
                      <a:pt x="7" y="136"/>
                    </a:cubicBezTo>
                    <a:cubicBezTo>
                      <a:pt x="3" y="133"/>
                      <a:pt x="3" y="128"/>
                      <a:pt x="6" y="125"/>
                    </a:cubicBezTo>
                    <a:cubicBezTo>
                      <a:pt x="9" y="121"/>
                      <a:pt x="14" y="121"/>
                      <a:pt x="17" y="124"/>
                    </a:cubicBezTo>
                    <a:cubicBezTo>
                      <a:pt x="26" y="131"/>
                      <a:pt x="31" y="142"/>
                      <a:pt x="33" y="154"/>
                    </a:cubicBezTo>
                    <a:cubicBezTo>
                      <a:pt x="47" y="153"/>
                      <a:pt x="66" y="140"/>
                      <a:pt x="76" y="127"/>
                    </a:cubicBezTo>
                    <a:cubicBezTo>
                      <a:pt x="77" y="126"/>
                      <a:pt x="78" y="125"/>
                      <a:pt x="79" y="123"/>
                    </a:cubicBezTo>
                    <a:cubicBezTo>
                      <a:pt x="87" y="114"/>
                      <a:pt x="96" y="102"/>
                      <a:pt x="110" y="101"/>
                    </a:cubicBezTo>
                    <a:cubicBezTo>
                      <a:pt x="114" y="101"/>
                      <a:pt x="119" y="102"/>
                      <a:pt x="122" y="102"/>
                    </a:cubicBezTo>
                    <a:cubicBezTo>
                      <a:pt x="125" y="103"/>
                      <a:pt x="128" y="103"/>
                      <a:pt x="130" y="103"/>
                    </a:cubicBezTo>
                    <a:cubicBezTo>
                      <a:pt x="131" y="102"/>
                      <a:pt x="132" y="102"/>
                      <a:pt x="133" y="102"/>
                    </a:cubicBezTo>
                    <a:cubicBezTo>
                      <a:pt x="135" y="100"/>
                      <a:pt x="136" y="98"/>
                      <a:pt x="137" y="94"/>
                    </a:cubicBezTo>
                    <a:cubicBezTo>
                      <a:pt x="139" y="91"/>
                      <a:pt x="141" y="86"/>
                      <a:pt x="144" y="83"/>
                    </a:cubicBezTo>
                    <a:cubicBezTo>
                      <a:pt x="144" y="82"/>
                      <a:pt x="145" y="82"/>
                      <a:pt x="145" y="81"/>
                    </a:cubicBezTo>
                    <a:cubicBezTo>
                      <a:pt x="145" y="81"/>
                      <a:pt x="145" y="80"/>
                      <a:pt x="146" y="79"/>
                    </a:cubicBezTo>
                    <a:cubicBezTo>
                      <a:pt x="151" y="69"/>
                      <a:pt x="153" y="56"/>
                      <a:pt x="149" y="45"/>
                    </a:cubicBezTo>
                    <a:cubicBezTo>
                      <a:pt x="146" y="34"/>
                      <a:pt x="139" y="24"/>
                      <a:pt x="129" y="18"/>
                    </a:cubicBezTo>
                    <a:cubicBezTo>
                      <a:pt x="126" y="19"/>
                      <a:pt x="123" y="17"/>
                      <a:pt x="122" y="15"/>
                    </a:cubicBezTo>
                    <a:cubicBezTo>
                      <a:pt x="119" y="11"/>
                      <a:pt x="120" y="6"/>
                      <a:pt x="124" y="4"/>
                    </a:cubicBezTo>
                    <a:cubicBezTo>
                      <a:pt x="126" y="2"/>
                      <a:pt x="130" y="0"/>
                      <a:pt x="136" y="4"/>
                    </a:cubicBezTo>
                    <a:cubicBezTo>
                      <a:pt x="150" y="12"/>
                      <a:pt x="161" y="25"/>
                      <a:pt x="165" y="41"/>
                    </a:cubicBezTo>
                    <a:cubicBezTo>
                      <a:pt x="168" y="51"/>
                      <a:pt x="168" y="61"/>
                      <a:pt x="166" y="71"/>
                    </a:cubicBezTo>
                    <a:cubicBezTo>
                      <a:pt x="172" y="70"/>
                      <a:pt x="177" y="68"/>
                      <a:pt x="179" y="65"/>
                    </a:cubicBezTo>
                    <a:cubicBezTo>
                      <a:pt x="182" y="61"/>
                      <a:pt x="187" y="60"/>
                      <a:pt x="191" y="63"/>
                    </a:cubicBezTo>
                    <a:cubicBezTo>
                      <a:pt x="194" y="66"/>
                      <a:pt x="195" y="71"/>
                      <a:pt x="192" y="74"/>
                    </a:cubicBezTo>
                    <a:cubicBezTo>
                      <a:pt x="187" y="82"/>
                      <a:pt x="178" y="85"/>
                      <a:pt x="170" y="87"/>
                    </a:cubicBezTo>
                    <a:cubicBezTo>
                      <a:pt x="164" y="88"/>
                      <a:pt x="159" y="90"/>
                      <a:pt x="156" y="93"/>
                    </a:cubicBezTo>
                    <a:cubicBezTo>
                      <a:pt x="155" y="95"/>
                      <a:pt x="153" y="98"/>
                      <a:pt x="152" y="101"/>
                    </a:cubicBezTo>
                    <a:cubicBezTo>
                      <a:pt x="151" y="104"/>
                      <a:pt x="149" y="109"/>
                      <a:pt x="146" y="112"/>
                    </a:cubicBezTo>
                    <a:cubicBezTo>
                      <a:pt x="156" y="131"/>
                      <a:pt x="160" y="153"/>
                      <a:pt x="155" y="174"/>
                    </a:cubicBezTo>
                    <a:cubicBezTo>
                      <a:pt x="154" y="178"/>
                      <a:pt x="150" y="180"/>
                      <a:pt x="147" y="180"/>
                    </a:cubicBezTo>
                    <a:cubicBezTo>
                      <a:pt x="146" y="180"/>
                      <a:pt x="145" y="180"/>
                      <a:pt x="145" y="180"/>
                    </a:cubicBezTo>
                    <a:cubicBezTo>
                      <a:pt x="140" y="179"/>
                      <a:pt x="138" y="175"/>
                      <a:pt x="139" y="170"/>
                    </a:cubicBezTo>
                    <a:cubicBezTo>
                      <a:pt x="143" y="153"/>
                      <a:pt x="140" y="134"/>
                      <a:pt x="131" y="119"/>
                    </a:cubicBezTo>
                    <a:cubicBezTo>
                      <a:pt x="127" y="119"/>
                      <a:pt x="123" y="119"/>
                      <a:pt x="119" y="118"/>
                    </a:cubicBezTo>
                    <a:cubicBezTo>
                      <a:pt x="116" y="118"/>
                      <a:pt x="114" y="117"/>
                      <a:pt x="111" y="117"/>
                    </a:cubicBezTo>
                    <a:cubicBezTo>
                      <a:pt x="104" y="118"/>
                      <a:pt x="98" y="125"/>
                      <a:pt x="92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6195701" y="4522472"/>
                <a:ext cx="183051" cy="117676"/>
              </a:xfrm>
              <a:custGeom>
                <a:avLst/>
                <a:gdLst>
                  <a:gd name="T0" fmla="*/ 57 w 120"/>
                  <a:gd name="T1" fmla="*/ 27 h 77"/>
                  <a:gd name="T2" fmla="*/ 65 w 120"/>
                  <a:gd name="T3" fmla="*/ 22 h 77"/>
                  <a:gd name="T4" fmla="*/ 76 w 120"/>
                  <a:gd name="T5" fmla="*/ 15 h 77"/>
                  <a:gd name="T6" fmla="*/ 104 w 120"/>
                  <a:gd name="T7" fmla="*/ 17 h 77"/>
                  <a:gd name="T8" fmla="*/ 109 w 120"/>
                  <a:gd name="T9" fmla="*/ 20 h 77"/>
                  <a:gd name="T10" fmla="*/ 114 w 120"/>
                  <a:gd name="T11" fmla="*/ 24 h 77"/>
                  <a:gd name="T12" fmla="*/ 119 w 120"/>
                  <a:gd name="T13" fmla="*/ 34 h 77"/>
                  <a:gd name="T14" fmla="*/ 109 w 120"/>
                  <a:gd name="T15" fmla="*/ 39 h 77"/>
                  <a:gd name="T16" fmla="*/ 98 w 120"/>
                  <a:gd name="T17" fmla="*/ 33 h 77"/>
                  <a:gd name="T18" fmla="*/ 95 w 120"/>
                  <a:gd name="T19" fmla="*/ 30 h 77"/>
                  <a:gd name="T20" fmla="*/ 82 w 120"/>
                  <a:gd name="T21" fmla="*/ 29 h 77"/>
                  <a:gd name="T22" fmla="*/ 75 w 120"/>
                  <a:gd name="T23" fmla="*/ 34 h 77"/>
                  <a:gd name="T24" fmla="*/ 62 w 120"/>
                  <a:gd name="T25" fmla="*/ 42 h 77"/>
                  <a:gd name="T26" fmla="*/ 60 w 120"/>
                  <a:gd name="T27" fmla="*/ 43 h 77"/>
                  <a:gd name="T28" fmla="*/ 40 w 120"/>
                  <a:gd name="T29" fmla="*/ 76 h 77"/>
                  <a:gd name="T30" fmla="*/ 36 w 120"/>
                  <a:gd name="T31" fmla="*/ 77 h 77"/>
                  <a:gd name="T32" fmla="*/ 29 w 120"/>
                  <a:gd name="T33" fmla="*/ 74 h 77"/>
                  <a:gd name="T34" fmla="*/ 31 w 120"/>
                  <a:gd name="T35" fmla="*/ 62 h 77"/>
                  <a:gd name="T36" fmla="*/ 44 w 120"/>
                  <a:gd name="T37" fmla="*/ 43 h 77"/>
                  <a:gd name="T38" fmla="*/ 27 w 120"/>
                  <a:gd name="T39" fmla="*/ 34 h 77"/>
                  <a:gd name="T40" fmla="*/ 18 w 120"/>
                  <a:gd name="T41" fmla="*/ 26 h 77"/>
                  <a:gd name="T42" fmla="*/ 5 w 120"/>
                  <a:gd name="T43" fmla="*/ 16 h 77"/>
                  <a:gd name="T44" fmla="*/ 2 w 120"/>
                  <a:gd name="T45" fmla="*/ 5 h 77"/>
                  <a:gd name="T46" fmla="*/ 13 w 120"/>
                  <a:gd name="T47" fmla="*/ 2 h 77"/>
                  <a:gd name="T48" fmla="*/ 29 w 120"/>
                  <a:gd name="T49" fmla="*/ 14 h 77"/>
                  <a:gd name="T50" fmla="*/ 37 w 120"/>
                  <a:gd name="T51" fmla="*/ 21 h 77"/>
                  <a:gd name="T52" fmla="*/ 57 w 120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0" h="77">
                    <a:moveTo>
                      <a:pt x="57" y="27"/>
                    </a:moveTo>
                    <a:cubicBezTo>
                      <a:pt x="59" y="26"/>
                      <a:pt x="62" y="24"/>
                      <a:pt x="65" y="22"/>
                    </a:cubicBezTo>
                    <a:cubicBezTo>
                      <a:pt x="68" y="19"/>
                      <a:pt x="71" y="16"/>
                      <a:pt x="76" y="15"/>
                    </a:cubicBezTo>
                    <a:cubicBezTo>
                      <a:pt x="85" y="11"/>
                      <a:pt x="95" y="11"/>
                      <a:pt x="104" y="17"/>
                    </a:cubicBezTo>
                    <a:cubicBezTo>
                      <a:pt x="105" y="18"/>
                      <a:pt x="107" y="19"/>
                      <a:pt x="109" y="20"/>
                    </a:cubicBezTo>
                    <a:cubicBezTo>
                      <a:pt x="110" y="22"/>
                      <a:pt x="112" y="23"/>
                      <a:pt x="114" y="24"/>
                    </a:cubicBezTo>
                    <a:cubicBezTo>
                      <a:pt x="118" y="25"/>
                      <a:pt x="120" y="29"/>
                      <a:pt x="119" y="34"/>
                    </a:cubicBezTo>
                    <a:cubicBezTo>
                      <a:pt x="118" y="38"/>
                      <a:pt x="113" y="40"/>
                      <a:pt x="109" y="39"/>
                    </a:cubicBezTo>
                    <a:cubicBezTo>
                      <a:pt x="105" y="38"/>
                      <a:pt x="101" y="35"/>
                      <a:pt x="98" y="33"/>
                    </a:cubicBezTo>
                    <a:cubicBezTo>
                      <a:pt x="97" y="32"/>
                      <a:pt x="96" y="31"/>
                      <a:pt x="95" y="30"/>
                    </a:cubicBezTo>
                    <a:cubicBezTo>
                      <a:pt x="91" y="28"/>
                      <a:pt x="86" y="28"/>
                      <a:pt x="82" y="29"/>
                    </a:cubicBezTo>
                    <a:cubicBezTo>
                      <a:pt x="80" y="30"/>
                      <a:pt x="77" y="32"/>
                      <a:pt x="75" y="34"/>
                    </a:cubicBezTo>
                    <a:cubicBezTo>
                      <a:pt x="71" y="37"/>
                      <a:pt x="67" y="40"/>
                      <a:pt x="62" y="42"/>
                    </a:cubicBezTo>
                    <a:cubicBezTo>
                      <a:pt x="61" y="43"/>
                      <a:pt x="61" y="43"/>
                      <a:pt x="60" y="43"/>
                    </a:cubicBezTo>
                    <a:cubicBezTo>
                      <a:pt x="59" y="56"/>
                      <a:pt x="47" y="71"/>
                      <a:pt x="40" y="76"/>
                    </a:cubicBezTo>
                    <a:cubicBezTo>
                      <a:pt x="39" y="77"/>
                      <a:pt x="37" y="77"/>
                      <a:pt x="36" y="77"/>
                    </a:cubicBezTo>
                    <a:cubicBezTo>
                      <a:pt x="33" y="77"/>
                      <a:pt x="30" y="76"/>
                      <a:pt x="29" y="74"/>
                    </a:cubicBezTo>
                    <a:cubicBezTo>
                      <a:pt x="26" y="70"/>
                      <a:pt x="27" y="65"/>
                      <a:pt x="31" y="62"/>
                    </a:cubicBezTo>
                    <a:cubicBezTo>
                      <a:pt x="36" y="59"/>
                      <a:pt x="43" y="48"/>
                      <a:pt x="44" y="43"/>
                    </a:cubicBezTo>
                    <a:cubicBezTo>
                      <a:pt x="38" y="41"/>
                      <a:pt x="33" y="38"/>
                      <a:pt x="27" y="34"/>
                    </a:cubicBezTo>
                    <a:cubicBezTo>
                      <a:pt x="24" y="32"/>
                      <a:pt x="21" y="29"/>
                      <a:pt x="18" y="26"/>
                    </a:cubicBezTo>
                    <a:cubicBezTo>
                      <a:pt x="14" y="22"/>
                      <a:pt x="10" y="19"/>
                      <a:pt x="5" y="16"/>
                    </a:cubicBezTo>
                    <a:cubicBezTo>
                      <a:pt x="1" y="14"/>
                      <a:pt x="0" y="9"/>
                      <a:pt x="2" y="5"/>
                    </a:cubicBezTo>
                    <a:cubicBezTo>
                      <a:pt x="4" y="1"/>
                      <a:pt x="9" y="0"/>
                      <a:pt x="13" y="2"/>
                    </a:cubicBezTo>
                    <a:cubicBezTo>
                      <a:pt x="19" y="6"/>
                      <a:pt x="24" y="10"/>
                      <a:pt x="29" y="14"/>
                    </a:cubicBezTo>
                    <a:cubicBezTo>
                      <a:pt x="31" y="17"/>
                      <a:pt x="34" y="19"/>
                      <a:pt x="37" y="21"/>
                    </a:cubicBezTo>
                    <a:cubicBezTo>
                      <a:pt x="40" y="24"/>
                      <a:pt x="49" y="30"/>
                      <a:pt x="5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6212045" y="3934092"/>
                <a:ext cx="443464" cy="492496"/>
              </a:xfrm>
              <a:custGeom>
                <a:avLst/>
                <a:gdLst>
                  <a:gd name="T0" fmla="*/ 50 w 290"/>
                  <a:gd name="T1" fmla="*/ 187 h 322"/>
                  <a:gd name="T2" fmla="*/ 70 w 290"/>
                  <a:gd name="T3" fmla="*/ 143 h 322"/>
                  <a:gd name="T4" fmla="*/ 68 w 290"/>
                  <a:gd name="T5" fmla="*/ 142 h 322"/>
                  <a:gd name="T6" fmla="*/ 35 w 290"/>
                  <a:gd name="T7" fmla="*/ 118 h 322"/>
                  <a:gd name="T8" fmla="*/ 76 w 290"/>
                  <a:gd name="T9" fmla="*/ 125 h 322"/>
                  <a:gd name="T10" fmla="*/ 137 w 290"/>
                  <a:gd name="T11" fmla="*/ 85 h 322"/>
                  <a:gd name="T12" fmla="*/ 230 w 290"/>
                  <a:gd name="T13" fmla="*/ 62 h 322"/>
                  <a:gd name="T14" fmla="*/ 248 w 290"/>
                  <a:gd name="T15" fmla="*/ 0 h 322"/>
                  <a:gd name="T16" fmla="*/ 248 w 290"/>
                  <a:gd name="T17" fmla="*/ 56 h 322"/>
                  <a:gd name="T18" fmla="*/ 261 w 290"/>
                  <a:gd name="T19" fmla="*/ 55 h 322"/>
                  <a:gd name="T20" fmla="*/ 274 w 290"/>
                  <a:gd name="T21" fmla="*/ 53 h 322"/>
                  <a:gd name="T22" fmla="*/ 287 w 290"/>
                  <a:gd name="T23" fmla="*/ 62 h 322"/>
                  <a:gd name="T24" fmla="*/ 260 w 290"/>
                  <a:gd name="T25" fmla="*/ 72 h 322"/>
                  <a:gd name="T26" fmla="*/ 239 w 290"/>
                  <a:gd name="T27" fmla="*/ 76 h 322"/>
                  <a:gd name="T28" fmla="*/ 201 w 290"/>
                  <a:gd name="T29" fmla="*/ 87 h 322"/>
                  <a:gd name="T30" fmla="*/ 178 w 290"/>
                  <a:gd name="T31" fmla="*/ 142 h 322"/>
                  <a:gd name="T32" fmla="*/ 160 w 290"/>
                  <a:gd name="T33" fmla="*/ 218 h 322"/>
                  <a:gd name="T34" fmla="*/ 146 w 290"/>
                  <a:gd name="T35" fmla="*/ 237 h 322"/>
                  <a:gd name="T36" fmla="*/ 96 w 290"/>
                  <a:gd name="T37" fmla="*/ 275 h 322"/>
                  <a:gd name="T38" fmla="*/ 53 w 290"/>
                  <a:gd name="T39" fmla="*/ 315 h 322"/>
                  <a:gd name="T40" fmla="*/ 44 w 290"/>
                  <a:gd name="T41" fmla="*/ 322 h 322"/>
                  <a:gd name="T42" fmla="*/ 57 w 290"/>
                  <a:gd name="T43" fmla="*/ 277 h 322"/>
                  <a:gd name="T44" fmla="*/ 121 w 290"/>
                  <a:gd name="T45" fmla="*/ 243 h 322"/>
                  <a:gd name="T46" fmla="*/ 134 w 290"/>
                  <a:gd name="T47" fmla="*/ 225 h 322"/>
                  <a:gd name="T48" fmla="*/ 120 w 290"/>
                  <a:gd name="T49" fmla="*/ 193 h 322"/>
                  <a:gd name="T50" fmla="*/ 144 w 290"/>
                  <a:gd name="T51" fmla="*/ 212 h 322"/>
                  <a:gd name="T52" fmla="*/ 159 w 290"/>
                  <a:gd name="T53" fmla="*/ 192 h 322"/>
                  <a:gd name="T54" fmla="*/ 141 w 290"/>
                  <a:gd name="T55" fmla="*/ 101 h 322"/>
                  <a:gd name="T56" fmla="*/ 94 w 290"/>
                  <a:gd name="T57" fmla="*/ 124 h 322"/>
                  <a:gd name="T58" fmla="*/ 84 w 290"/>
                  <a:gd name="T59" fmla="*/ 156 h 322"/>
                  <a:gd name="T60" fmla="*/ 44 w 290"/>
                  <a:gd name="T61" fmla="*/ 217 h 322"/>
                  <a:gd name="T62" fmla="*/ 9 w 290"/>
                  <a:gd name="T63" fmla="*/ 262 h 322"/>
                  <a:gd name="T64" fmla="*/ 1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33" y="206"/>
                    </a:moveTo>
                    <a:cubicBezTo>
                      <a:pt x="39" y="200"/>
                      <a:pt x="45" y="194"/>
                      <a:pt x="50" y="187"/>
                    </a:cubicBezTo>
                    <a:cubicBezTo>
                      <a:pt x="58" y="177"/>
                      <a:pt x="65" y="165"/>
                      <a:pt x="68" y="152"/>
                    </a:cubicBezTo>
                    <a:cubicBezTo>
                      <a:pt x="69" y="149"/>
                      <a:pt x="70" y="146"/>
                      <a:pt x="70" y="143"/>
                    </a:cubicBezTo>
                    <a:cubicBezTo>
                      <a:pt x="70" y="143"/>
                      <a:pt x="71" y="142"/>
                      <a:pt x="71" y="142"/>
                    </a:cubicBezTo>
                    <a:cubicBezTo>
                      <a:pt x="70" y="142"/>
                      <a:pt x="69" y="142"/>
                      <a:pt x="68" y="142"/>
                    </a:cubicBezTo>
                    <a:cubicBezTo>
                      <a:pt x="56" y="142"/>
                      <a:pt x="44" y="137"/>
                      <a:pt x="35" y="129"/>
                    </a:cubicBezTo>
                    <a:cubicBezTo>
                      <a:pt x="32" y="126"/>
                      <a:pt x="32" y="121"/>
                      <a:pt x="35" y="118"/>
                    </a:cubicBezTo>
                    <a:cubicBezTo>
                      <a:pt x="38" y="114"/>
                      <a:pt x="43" y="114"/>
                      <a:pt x="46" y="117"/>
                    </a:cubicBezTo>
                    <a:cubicBezTo>
                      <a:pt x="54" y="124"/>
                      <a:pt x="66" y="127"/>
                      <a:pt x="76" y="125"/>
                    </a:cubicBezTo>
                    <a:cubicBezTo>
                      <a:pt x="77" y="122"/>
                      <a:pt x="79" y="118"/>
                      <a:pt x="80" y="115"/>
                    </a:cubicBezTo>
                    <a:cubicBezTo>
                      <a:pt x="93" y="97"/>
                      <a:pt x="115" y="90"/>
                      <a:pt x="137" y="85"/>
                    </a:cubicBezTo>
                    <a:cubicBezTo>
                      <a:pt x="197" y="71"/>
                      <a:pt x="197" y="71"/>
                      <a:pt x="197" y="71"/>
                    </a:cubicBezTo>
                    <a:cubicBezTo>
                      <a:pt x="208" y="68"/>
                      <a:pt x="219" y="66"/>
                      <a:pt x="230" y="62"/>
                    </a:cubicBezTo>
                    <a:cubicBezTo>
                      <a:pt x="235" y="44"/>
                      <a:pt x="239" y="26"/>
                      <a:pt x="240" y="7"/>
                    </a:cubicBezTo>
                    <a:cubicBezTo>
                      <a:pt x="240" y="3"/>
                      <a:pt x="244" y="0"/>
                      <a:pt x="248" y="0"/>
                    </a:cubicBezTo>
                    <a:cubicBezTo>
                      <a:pt x="253" y="0"/>
                      <a:pt x="256" y="4"/>
                      <a:pt x="256" y="8"/>
                    </a:cubicBezTo>
                    <a:cubicBezTo>
                      <a:pt x="255" y="25"/>
                      <a:pt x="252" y="40"/>
                      <a:pt x="248" y="56"/>
                    </a:cubicBezTo>
                    <a:cubicBezTo>
                      <a:pt x="249" y="56"/>
                      <a:pt x="251" y="56"/>
                      <a:pt x="252" y="55"/>
                    </a:cubicBezTo>
                    <a:cubicBezTo>
                      <a:pt x="255" y="55"/>
                      <a:pt x="258" y="55"/>
                      <a:pt x="261" y="55"/>
                    </a:cubicBezTo>
                    <a:cubicBezTo>
                      <a:pt x="263" y="55"/>
                      <a:pt x="265" y="56"/>
                      <a:pt x="267" y="55"/>
                    </a:cubicBezTo>
                    <a:cubicBezTo>
                      <a:pt x="270" y="55"/>
                      <a:pt x="273" y="54"/>
                      <a:pt x="274" y="53"/>
                    </a:cubicBezTo>
                    <a:cubicBezTo>
                      <a:pt x="276" y="49"/>
                      <a:pt x="281" y="48"/>
                      <a:pt x="285" y="50"/>
                    </a:cubicBezTo>
                    <a:cubicBezTo>
                      <a:pt x="289" y="53"/>
                      <a:pt x="290" y="58"/>
                      <a:pt x="287" y="62"/>
                    </a:cubicBezTo>
                    <a:cubicBezTo>
                      <a:pt x="284" y="67"/>
                      <a:pt x="277" y="71"/>
                      <a:pt x="268" y="72"/>
                    </a:cubicBezTo>
                    <a:cubicBezTo>
                      <a:pt x="265" y="72"/>
                      <a:pt x="263" y="72"/>
                      <a:pt x="260" y="72"/>
                    </a:cubicBezTo>
                    <a:cubicBezTo>
                      <a:pt x="258" y="71"/>
                      <a:pt x="255" y="71"/>
                      <a:pt x="253" y="72"/>
                    </a:cubicBezTo>
                    <a:cubicBezTo>
                      <a:pt x="249" y="72"/>
                      <a:pt x="244" y="74"/>
                      <a:pt x="239" y="76"/>
                    </a:cubicBezTo>
                    <a:cubicBezTo>
                      <a:pt x="238" y="76"/>
                      <a:pt x="237" y="77"/>
                      <a:pt x="236" y="77"/>
                    </a:cubicBezTo>
                    <a:cubicBezTo>
                      <a:pt x="224" y="81"/>
                      <a:pt x="212" y="84"/>
                      <a:pt x="201" y="87"/>
                    </a:cubicBezTo>
                    <a:cubicBezTo>
                      <a:pt x="158" y="97"/>
                      <a:pt x="158" y="97"/>
                      <a:pt x="158" y="97"/>
                    </a:cubicBezTo>
                    <a:cubicBezTo>
                      <a:pt x="166" y="111"/>
                      <a:pt x="174" y="125"/>
                      <a:pt x="178" y="142"/>
                    </a:cubicBezTo>
                    <a:cubicBezTo>
                      <a:pt x="184" y="163"/>
                      <a:pt x="182" y="184"/>
                      <a:pt x="173" y="200"/>
                    </a:cubicBezTo>
                    <a:cubicBezTo>
                      <a:pt x="170" y="207"/>
                      <a:pt x="165" y="213"/>
                      <a:pt x="160" y="218"/>
                    </a:cubicBezTo>
                    <a:cubicBezTo>
                      <a:pt x="157" y="221"/>
                      <a:pt x="154" y="225"/>
                      <a:pt x="152" y="228"/>
                    </a:cubicBezTo>
                    <a:cubicBezTo>
                      <a:pt x="149" y="231"/>
                      <a:pt x="148" y="234"/>
                      <a:pt x="146" y="237"/>
                    </a:cubicBezTo>
                    <a:cubicBezTo>
                      <a:pt x="142" y="243"/>
                      <a:pt x="138" y="249"/>
                      <a:pt x="132" y="255"/>
                    </a:cubicBezTo>
                    <a:cubicBezTo>
                      <a:pt x="122" y="265"/>
                      <a:pt x="109" y="270"/>
                      <a:pt x="96" y="275"/>
                    </a:cubicBezTo>
                    <a:cubicBezTo>
                      <a:pt x="86" y="279"/>
                      <a:pt x="76" y="282"/>
                      <a:pt x="68" y="289"/>
                    </a:cubicBezTo>
                    <a:cubicBezTo>
                      <a:pt x="60" y="296"/>
                      <a:pt x="55" y="305"/>
                      <a:pt x="53" y="315"/>
                    </a:cubicBezTo>
                    <a:cubicBezTo>
                      <a:pt x="53" y="319"/>
                      <a:pt x="49" y="322"/>
                      <a:pt x="45" y="322"/>
                    </a:cubicBezTo>
                    <a:cubicBezTo>
                      <a:pt x="45" y="322"/>
                      <a:pt x="44" y="322"/>
                      <a:pt x="44" y="322"/>
                    </a:cubicBezTo>
                    <a:cubicBezTo>
                      <a:pt x="40" y="322"/>
                      <a:pt x="37" y="317"/>
                      <a:pt x="37" y="313"/>
                    </a:cubicBezTo>
                    <a:cubicBezTo>
                      <a:pt x="39" y="299"/>
                      <a:pt x="47" y="286"/>
                      <a:pt x="57" y="277"/>
                    </a:cubicBezTo>
                    <a:cubicBezTo>
                      <a:pt x="67" y="268"/>
                      <a:pt x="79" y="264"/>
                      <a:pt x="90" y="260"/>
                    </a:cubicBezTo>
                    <a:cubicBezTo>
                      <a:pt x="102" y="255"/>
                      <a:pt x="113" y="251"/>
                      <a:pt x="121" y="243"/>
                    </a:cubicBezTo>
                    <a:cubicBezTo>
                      <a:pt x="125" y="239"/>
                      <a:pt x="128" y="234"/>
                      <a:pt x="132" y="228"/>
                    </a:cubicBezTo>
                    <a:cubicBezTo>
                      <a:pt x="133" y="227"/>
                      <a:pt x="133" y="226"/>
                      <a:pt x="134" y="225"/>
                    </a:cubicBezTo>
                    <a:cubicBezTo>
                      <a:pt x="128" y="219"/>
                      <a:pt x="123" y="211"/>
                      <a:pt x="118" y="204"/>
                    </a:cubicBezTo>
                    <a:cubicBezTo>
                      <a:pt x="115" y="200"/>
                      <a:pt x="116" y="195"/>
                      <a:pt x="120" y="193"/>
                    </a:cubicBezTo>
                    <a:cubicBezTo>
                      <a:pt x="124" y="190"/>
                      <a:pt x="129" y="191"/>
                      <a:pt x="131" y="195"/>
                    </a:cubicBezTo>
                    <a:cubicBezTo>
                      <a:pt x="135" y="201"/>
                      <a:pt x="139" y="206"/>
                      <a:pt x="144" y="212"/>
                    </a:cubicBezTo>
                    <a:cubicBezTo>
                      <a:pt x="145" y="210"/>
                      <a:pt x="146" y="209"/>
                      <a:pt x="147" y="208"/>
                    </a:cubicBezTo>
                    <a:cubicBezTo>
                      <a:pt x="152" y="202"/>
                      <a:pt x="156" y="197"/>
                      <a:pt x="159" y="192"/>
                    </a:cubicBezTo>
                    <a:cubicBezTo>
                      <a:pt x="169" y="175"/>
                      <a:pt x="165" y="156"/>
                      <a:pt x="163" y="146"/>
                    </a:cubicBezTo>
                    <a:cubicBezTo>
                      <a:pt x="158" y="130"/>
                      <a:pt x="150" y="115"/>
                      <a:pt x="141" y="10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21" y="105"/>
                      <a:pt x="103" y="110"/>
                      <a:pt x="94" y="124"/>
                    </a:cubicBezTo>
                    <a:cubicBezTo>
                      <a:pt x="90" y="131"/>
                      <a:pt x="88" y="138"/>
                      <a:pt x="86" y="147"/>
                    </a:cubicBezTo>
                    <a:cubicBezTo>
                      <a:pt x="85" y="150"/>
                      <a:pt x="85" y="153"/>
                      <a:pt x="84" y="156"/>
                    </a:cubicBezTo>
                    <a:cubicBezTo>
                      <a:pt x="80" y="171"/>
                      <a:pt x="72" y="185"/>
                      <a:pt x="63" y="197"/>
                    </a:cubicBezTo>
                    <a:cubicBezTo>
                      <a:pt x="57" y="205"/>
                      <a:pt x="51" y="211"/>
                      <a:pt x="44" y="217"/>
                    </a:cubicBezTo>
                    <a:cubicBezTo>
                      <a:pt x="32" y="230"/>
                      <a:pt x="21" y="241"/>
                      <a:pt x="16" y="256"/>
                    </a:cubicBezTo>
                    <a:cubicBezTo>
                      <a:pt x="15" y="259"/>
                      <a:pt x="12" y="262"/>
                      <a:pt x="9" y="262"/>
                    </a:cubicBezTo>
                    <a:cubicBezTo>
                      <a:pt x="8" y="262"/>
                      <a:pt x="7" y="262"/>
                      <a:pt x="6" y="261"/>
                    </a:cubicBezTo>
                    <a:cubicBezTo>
                      <a:pt x="2" y="260"/>
                      <a:pt x="0" y="255"/>
                      <a:pt x="1" y="251"/>
                    </a:cubicBezTo>
                    <a:cubicBezTo>
                      <a:pt x="7" y="233"/>
                      <a:pt x="20" y="219"/>
                      <a:pt x="3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6291585" y="4453828"/>
                <a:ext cx="311623" cy="239710"/>
              </a:xfrm>
              <a:custGeom>
                <a:avLst/>
                <a:gdLst>
                  <a:gd name="T0" fmla="*/ 12 w 204"/>
                  <a:gd name="T1" fmla="*/ 138 h 157"/>
                  <a:gd name="T2" fmla="*/ 63 w 204"/>
                  <a:gd name="T3" fmla="*/ 124 h 157"/>
                  <a:gd name="T4" fmla="*/ 73 w 204"/>
                  <a:gd name="T5" fmla="*/ 110 h 157"/>
                  <a:gd name="T6" fmla="*/ 80 w 204"/>
                  <a:gd name="T7" fmla="*/ 101 h 157"/>
                  <a:gd name="T8" fmla="*/ 107 w 204"/>
                  <a:gd name="T9" fmla="*/ 80 h 157"/>
                  <a:gd name="T10" fmla="*/ 108 w 204"/>
                  <a:gd name="T11" fmla="*/ 80 h 157"/>
                  <a:gd name="T12" fmla="*/ 113 w 204"/>
                  <a:gd name="T13" fmla="*/ 50 h 157"/>
                  <a:gd name="T14" fmla="*/ 121 w 204"/>
                  <a:gd name="T15" fmla="*/ 42 h 157"/>
                  <a:gd name="T16" fmla="*/ 130 w 204"/>
                  <a:gd name="T17" fmla="*/ 50 h 157"/>
                  <a:gd name="T18" fmla="*/ 125 w 204"/>
                  <a:gd name="T19" fmla="*/ 79 h 157"/>
                  <a:gd name="T20" fmla="*/ 139 w 204"/>
                  <a:gd name="T21" fmla="*/ 78 h 157"/>
                  <a:gd name="T22" fmla="*/ 153 w 204"/>
                  <a:gd name="T23" fmla="*/ 67 h 157"/>
                  <a:gd name="T24" fmla="*/ 187 w 204"/>
                  <a:gd name="T25" fmla="*/ 8 h 157"/>
                  <a:gd name="T26" fmla="*/ 196 w 204"/>
                  <a:gd name="T27" fmla="*/ 1 h 157"/>
                  <a:gd name="T28" fmla="*/ 203 w 204"/>
                  <a:gd name="T29" fmla="*/ 10 h 157"/>
                  <a:gd name="T30" fmla="*/ 165 w 204"/>
                  <a:gd name="T31" fmla="*/ 78 h 157"/>
                  <a:gd name="T32" fmla="*/ 145 w 204"/>
                  <a:gd name="T33" fmla="*/ 93 h 157"/>
                  <a:gd name="T34" fmla="*/ 124 w 204"/>
                  <a:gd name="T35" fmla="*/ 96 h 157"/>
                  <a:gd name="T36" fmla="*/ 111 w 204"/>
                  <a:gd name="T37" fmla="*/ 96 h 157"/>
                  <a:gd name="T38" fmla="*/ 93 w 204"/>
                  <a:gd name="T39" fmla="*/ 111 h 157"/>
                  <a:gd name="T40" fmla="*/ 87 w 204"/>
                  <a:gd name="T41" fmla="*/ 119 h 157"/>
                  <a:gd name="T42" fmla="*/ 75 w 204"/>
                  <a:gd name="T43" fmla="*/ 135 h 157"/>
                  <a:gd name="T44" fmla="*/ 26 w 204"/>
                  <a:gd name="T45" fmla="*/ 157 h 157"/>
                  <a:gd name="T46" fmla="*/ 7 w 204"/>
                  <a:gd name="T47" fmla="*/ 154 h 157"/>
                  <a:gd name="T48" fmla="*/ 1 w 204"/>
                  <a:gd name="T49" fmla="*/ 144 h 157"/>
                  <a:gd name="T50" fmla="*/ 1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2" y="138"/>
                    </a:moveTo>
                    <a:cubicBezTo>
                      <a:pt x="29" y="144"/>
                      <a:pt x="51" y="138"/>
                      <a:pt x="63" y="124"/>
                    </a:cubicBezTo>
                    <a:cubicBezTo>
                      <a:pt x="67" y="120"/>
                      <a:pt x="70" y="115"/>
                      <a:pt x="73" y="110"/>
                    </a:cubicBezTo>
                    <a:cubicBezTo>
                      <a:pt x="75" y="107"/>
                      <a:pt x="77" y="104"/>
                      <a:pt x="80" y="101"/>
                    </a:cubicBezTo>
                    <a:cubicBezTo>
                      <a:pt x="88" y="90"/>
                      <a:pt x="97" y="83"/>
                      <a:pt x="107" y="80"/>
                    </a:cubicBezTo>
                    <a:cubicBezTo>
                      <a:pt x="107" y="80"/>
                      <a:pt x="108" y="80"/>
                      <a:pt x="108" y="80"/>
                    </a:cubicBezTo>
                    <a:cubicBezTo>
                      <a:pt x="112" y="71"/>
                      <a:pt x="114" y="60"/>
                      <a:pt x="113" y="50"/>
                    </a:cubicBezTo>
                    <a:cubicBezTo>
                      <a:pt x="113" y="45"/>
                      <a:pt x="117" y="42"/>
                      <a:pt x="121" y="42"/>
                    </a:cubicBezTo>
                    <a:cubicBezTo>
                      <a:pt x="126" y="42"/>
                      <a:pt x="130" y="45"/>
                      <a:pt x="130" y="50"/>
                    </a:cubicBezTo>
                    <a:cubicBezTo>
                      <a:pt x="130" y="60"/>
                      <a:pt x="128" y="70"/>
                      <a:pt x="125" y="79"/>
                    </a:cubicBezTo>
                    <a:cubicBezTo>
                      <a:pt x="130" y="80"/>
                      <a:pt x="135" y="80"/>
                      <a:pt x="139" y="78"/>
                    </a:cubicBezTo>
                    <a:cubicBezTo>
                      <a:pt x="144" y="76"/>
                      <a:pt x="149" y="71"/>
                      <a:pt x="153" y="67"/>
                    </a:cubicBezTo>
                    <a:cubicBezTo>
                      <a:pt x="171" y="47"/>
                      <a:pt x="185" y="29"/>
                      <a:pt x="187" y="8"/>
                    </a:cubicBezTo>
                    <a:cubicBezTo>
                      <a:pt x="188" y="4"/>
                      <a:pt x="191" y="0"/>
                      <a:pt x="196" y="1"/>
                    </a:cubicBezTo>
                    <a:cubicBezTo>
                      <a:pt x="200" y="1"/>
                      <a:pt x="204" y="5"/>
                      <a:pt x="203" y="10"/>
                    </a:cubicBezTo>
                    <a:cubicBezTo>
                      <a:pt x="201" y="38"/>
                      <a:pt x="180" y="61"/>
                      <a:pt x="165" y="78"/>
                    </a:cubicBezTo>
                    <a:cubicBezTo>
                      <a:pt x="160" y="83"/>
                      <a:pt x="154" y="90"/>
                      <a:pt x="145" y="93"/>
                    </a:cubicBezTo>
                    <a:cubicBezTo>
                      <a:pt x="138" y="96"/>
                      <a:pt x="130" y="96"/>
                      <a:pt x="124" y="96"/>
                    </a:cubicBezTo>
                    <a:cubicBezTo>
                      <a:pt x="119" y="95"/>
                      <a:pt x="115" y="95"/>
                      <a:pt x="111" y="96"/>
                    </a:cubicBezTo>
                    <a:cubicBezTo>
                      <a:pt x="105" y="98"/>
                      <a:pt x="99" y="102"/>
                      <a:pt x="93" y="111"/>
                    </a:cubicBezTo>
                    <a:cubicBezTo>
                      <a:pt x="91" y="113"/>
                      <a:pt x="89" y="116"/>
                      <a:pt x="87" y="119"/>
                    </a:cubicBezTo>
                    <a:cubicBezTo>
                      <a:pt x="83" y="125"/>
                      <a:pt x="80" y="130"/>
                      <a:pt x="75" y="135"/>
                    </a:cubicBezTo>
                    <a:cubicBezTo>
                      <a:pt x="63" y="149"/>
                      <a:pt x="44" y="157"/>
                      <a:pt x="26" y="157"/>
                    </a:cubicBezTo>
                    <a:cubicBezTo>
                      <a:pt x="19" y="157"/>
                      <a:pt x="13" y="156"/>
                      <a:pt x="7" y="154"/>
                    </a:cubicBezTo>
                    <a:cubicBezTo>
                      <a:pt x="3" y="153"/>
                      <a:pt x="0" y="148"/>
                      <a:pt x="1" y="144"/>
                    </a:cubicBezTo>
                    <a:cubicBezTo>
                      <a:pt x="3" y="140"/>
                      <a:pt x="7" y="137"/>
                      <a:pt x="1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6504055" y="3205155"/>
                <a:ext cx="105690" cy="127482"/>
              </a:xfrm>
              <a:custGeom>
                <a:avLst/>
                <a:gdLst>
                  <a:gd name="T0" fmla="*/ 11 w 69"/>
                  <a:gd name="T1" fmla="*/ 1 h 84"/>
                  <a:gd name="T2" fmla="*/ 60 w 69"/>
                  <a:gd name="T3" fmla="*/ 56 h 84"/>
                  <a:gd name="T4" fmla="*/ 60 w 69"/>
                  <a:gd name="T5" fmla="*/ 59 h 84"/>
                  <a:gd name="T6" fmla="*/ 61 w 69"/>
                  <a:gd name="T7" fmla="*/ 65 h 84"/>
                  <a:gd name="T8" fmla="*/ 62 w 69"/>
                  <a:gd name="T9" fmla="*/ 68 h 84"/>
                  <a:gd name="T10" fmla="*/ 68 w 69"/>
                  <a:gd name="T11" fmla="*/ 78 h 84"/>
                  <a:gd name="T12" fmla="*/ 60 w 69"/>
                  <a:gd name="T13" fmla="*/ 84 h 84"/>
                  <a:gd name="T14" fmla="*/ 58 w 69"/>
                  <a:gd name="T15" fmla="*/ 83 h 84"/>
                  <a:gd name="T16" fmla="*/ 45 w 69"/>
                  <a:gd name="T17" fmla="*/ 70 h 84"/>
                  <a:gd name="T18" fmla="*/ 44 w 69"/>
                  <a:gd name="T19" fmla="*/ 60 h 84"/>
                  <a:gd name="T20" fmla="*/ 43 w 69"/>
                  <a:gd name="T21" fmla="*/ 58 h 84"/>
                  <a:gd name="T22" fmla="*/ 7 w 69"/>
                  <a:gd name="T23" fmla="*/ 17 h 84"/>
                  <a:gd name="T24" fmla="*/ 1 w 69"/>
                  <a:gd name="T25" fmla="*/ 7 h 84"/>
                  <a:gd name="T26" fmla="*/ 11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11" y="1"/>
                    </a:moveTo>
                    <a:cubicBezTo>
                      <a:pt x="36" y="7"/>
                      <a:pt x="57" y="30"/>
                      <a:pt x="60" y="56"/>
                    </a:cubicBezTo>
                    <a:cubicBezTo>
                      <a:pt x="60" y="57"/>
                      <a:pt x="60" y="58"/>
                      <a:pt x="60" y="59"/>
                    </a:cubicBezTo>
                    <a:cubicBezTo>
                      <a:pt x="60" y="61"/>
                      <a:pt x="60" y="64"/>
                      <a:pt x="61" y="65"/>
                    </a:cubicBezTo>
                    <a:cubicBezTo>
                      <a:pt x="61" y="67"/>
                      <a:pt x="62" y="68"/>
                      <a:pt x="62" y="68"/>
                    </a:cubicBezTo>
                    <a:cubicBezTo>
                      <a:pt x="66" y="69"/>
                      <a:pt x="69" y="74"/>
                      <a:pt x="68" y="78"/>
                    </a:cubicBezTo>
                    <a:cubicBezTo>
                      <a:pt x="67" y="81"/>
                      <a:pt x="63" y="84"/>
                      <a:pt x="60" y="84"/>
                    </a:cubicBezTo>
                    <a:cubicBezTo>
                      <a:pt x="59" y="84"/>
                      <a:pt x="58" y="84"/>
                      <a:pt x="58" y="83"/>
                    </a:cubicBezTo>
                    <a:cubicBezTo>
                      <a:pt x="52" y="82"/>
                      <a:pt x="47" y="77"/>
                      <a:pt x="45" y="70"/>
                    </a:cubicBezTo>
                    <a:cubicBezTo>
                      <a:pt x="44" y="67"/>
                      <a:pt x="44" y="63"/>
                      <a:pt x="44" y="60"/>
                    </a:cubicBezTo>
                    <a:cubicBezTo>
                      <a:pt x="44" y="59"/>
                      <a:pt x="44" y="59"/>
                      <a:pt x="43" y="58"/>
                    </a:cubicBezTo>
                    <a:cubicBezTo>
                      <a:pt x="42" y="39"/>
                      <a:pt x="26" y="21"/>
                      <a:pt x="7" y="17"/>
                    </a:cubicBezTo>
                    <a:cubicBezTo>
                      <a:pt x="3" y="16"/>
                      <a:pt x="0" y="11"/>
                      <a:pt x="1" y="7"/>
                    </a:cubicBezTo>
                    <a:cubicBezTo>
                      <a:pt x="2" y="3"/>
                      <a:pt x="7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6336258" y="3106002"/>
                <a:ext cx="117676" cy="122034"/>
              </a:xfrm>
              <a:custGeom>
                <a:avLst/>
                <a:gdLst>
                  <a:gd name="T0" fmla="*/ 8 w 77"/>
                  <a:gd name="T1" fmla="*/ 1 h 80"/>
                  <a:gd name="T2" fmla="*/ 41 w 77"/>
                  <a:gd name="T3" fmla="*/ 15 h 80"/>
                  <a:gd name="T4" fmla="*/ 52 w 77"/>
                  <a:gd name="T5" fmla="*/ 39 h 80"/>
                  <a:gd name="T6" fmla="*/ 55 w 77"/>
                  <a:gd name="T7" fmla="*/ 47 h 80"/>
                  <a:gd name="T8" fmla="*/ 70 w 77"/>
                  <a:gd name="T9" fmla="*/ 64 h 80"/>
                  <a:gd name="T10" fmla="*/ 76 w 77"/>
                  <a:gd name="T11" fmla="*/ 73 h 80"/>
                  <a:gd name="T12" fmla="*/ 68 w 77"/>
                  <a:gd name="T13" fmla="*/ 80 h 80"/>
                  <a:gd name="T14" fmla="*/ 67 w 77"/>
                  <a:gd name="T15" fmla="*/ 80 h 80"/>
                  <a:gd name="T16" fmla="*/ 39 w 77"/>
                  <a:gd name="T17" fmla="*/ 52 h 80"/>
                  <a:gd name="T18" fmla="*/ 37 w 77"/>
                  <a:gd name="T19" fmla="*/ 44 h 80"/>
                  <a:gd name="T20" fmla="*/ 28 w 77"/>
                  <a:gd name="T21" fmla="*/ 25 h 80"/>
                  <a:gd name="T22" fmla="*/ 9 w 77"/>
                  <a:gd name="T23" fmla="*/ 17 h 80"/>
                  <a:gd name="T24" fmla="*/ 0 w 77"/>
                  <a:gd name="T25" fmla="*/ 10 h 80"/>
                  <a:gd name="T26" fmla="*/ 8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8" y="1"/>
                    </a:moveTo>
                    <a:cubicBezTo>
                      <a:pt x="20" y="0"/>
                      <a:pt x="33" y="5"/>
                      <a:pt x="41" y="15"/>
                    </a:cubicBezTo>
                    <a:cubicBezTo>
                      <a:pt x="47" y="22"/>
                      <a:pt x="50" y="31"/>
                      <a:pt x="52" y="39"/>
                    </a:cubicBezTo>
                    <a:cubicBezTo>
                      <a:pt x="53" y="42"/>
                      <a:pt x="54" y="44"/>
                      <a:pt x="55" y="47"/>
                    </a:cubicBezTo>
                    <a:cubicBezTo>
                      <a:pt x="56" y="50"/>
                      <a:pt x="61" y="63"/>
                      <a:pt x="70" y="64"/>
                    </a:cubicBezTo>
                    <a:cubicBezTo>
                      <a:pt x="74" y="65"/>
                      <a:pt x="77" y="69"/>
                      <a:pt x="76" y="73"/>
                    </a:cubicBezTo>
                    <a:cubicBezTo>
                      <a:pt x="76" y="77"/>
                      <a:pt x="72" y="80"/>
                      <a:pt x="68" y="80"/>
                    </a:cubicBezTo>
                    <a:cubicBezTo>
                      <a:pt x="68" y="80"/>
                      <a:pt x="68" y="80"/>
                      <a:pt x="67" y="80"/>
                    </a:cubicBezTo>
                    <a:cubicBezTo>
                      <a:pt x="55" y="78"/>
                      <a:pt x="45" y="68"/>
                      <a:pt x="39" y="52"/>
                    </a:cubicBezTo>
                    <a:cubicBezTo>
                      <a:pt x="39" y="49"/>
                      <a:pt x="38" y="47"/>
                      <a:pt x="37" y="44"/>
                    </a:cubicBezTo>
                    <a:cubicBezTo>
                      <a:pt x="35" y="37"/>
                      <a:pt x="32" y="30"/>
                      <a:pt x="28" y="25"/>
                    </a:cubicBezTo>
                    <a:cubicBezTo>
                      <a:pt x="24" y="20"/>
                      <a:pt x="16" y="16"/>
                      <a:pt x="9" y="17"/>
                    </a:cubicBezTo>
                    <a:cubicBezTo>
                      <a:pt x="5" y="18"/>
                      <a:pt x="1" y="14"/>
                      <a:pt x="0" y="10"/>
                    </a:cubicBezTo>
                    <a:cubicBezTo>
                      <a:pt x="0" y="5"/>
                      <a:pt x="3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Freeform 46"/>
              <p:cNvSpPr>
                <a:spLocks noEditPoints="1"/>
              </p:cNvSpPr>
              <p:nvPr/>
            </p:nvSpPr>
            <p:spPr bwMode="auto">
              <a:xfrm>
                <a:off x="6093279" y="3042806"/>
                <a:ext cx="818284" cy="1728093"/>
              </a:xfrm>
              <a:custGeom>
                <a:avLst/>
                <a:gdLst>
                  <a:gd name="T0" fmla="*/ 42 w 536"/>
                  <a:gd name="T1" fmla="*/ 905 h 1132"/>
                  <a:gd name="T2" fmla="*/ 30 w 536"/>
                  <a:gd name="T3" fmla="*/ 1012 h 1132"/>
                  <a:gd name="T4" fmla="*/ 137 w 536"/>
                  <a:gd name="T5" fmla="*/ 1132 h 1132"/>
                  <a:gd name="T6" fmla="*/ 375 w 536"/>
                  <a:gd name="T7" fmla="*/ 1009 h 1132"/>
                  <a:gd name="T8" fmla="*/ 468 w 536"/>
                  <a:gd name="T9" fmla="*/ 782 h 1132"/>
                  <a:gd name="T10" fmla="*/ 511 w 536"/>
                  <a:gd name="T11" fmla="*/ 470 h 1132"/>
                  <a:gd name="T12" fmla="*/ 430 w 536"/>
                  <a:gd name="T13" fmla="*/ 240 h 1132"/>
                  <a:gd name="T14" fmla="*/ 274 w 536"/>
                  <a:gd name="T15" fmla="*/ 77 h 1132"/>
                  <a:gd name="T16" fmla="*/ 36 w 536"/>
                  <a:gd name="T17" fmla="*/ 234 h 1132"/>
                  <a:gd name="T18" fmla="*/ 25 w 536"/>
                  <a:gd name="T19" fmla="*/ 385 h 1132"/>
                  <a:gd name="T20" fmla="*/ 31 w 536"/>
                  <a:gd name="T21" fmla="*/ 515 h 1132"/>
                  <a:gd name="T22" fmla="*/ 15 w 536"/>
                  <a:gd name="T23" fmla="*/ 699 h 1132"/>
                  <a:gd name="T24" fmla="*/ 433 w 536"/>
                  <a:gd name="T25" fmla="*/ 377 h 1132"/>
                  <a:gd name="T26" fmla="*/ 334 w 536"/>
                  <a:gd name="T27" fmla="*/ 516 h 1132"/>
                  <a:gd name="T28" fmla="*/ 205 w 536"/>
                  <a:gd name="T29" fmla="*/ 568 h 1132"/>
                  <a:gd name="T30" fmla="*/ 33 w 536"/>
                  <a:gd name="T31" fmla="*/ 640 h 1132"/>
                  <a:gd name="T32" fmla="*/ 98 w 536"/>
                  <a:gd name="T33" fmla="*/ 435 h 1132"/>
                  <a:gd name="T34" fmla="*/ 48 w 536"/>
                  <a:gd name="T35" fmla="*/ 432 h 1132"/>
                  <a:gd name="T36" fmla="*/ 35 w 536"/>
                  <a:gd name="T37" fmla="*/ 279 h 1132"/>
                  <a:gd name="T38" fmla="*/ 63 w 536"/>
                  <a:gd name="T39" fmla="*/ 214 h 1132"/>
                  <a:gd name="T40" fmla="*/ 162 w 536"/>
                  <a:gd name="T41" fmla="*/ 21 h 1132"/>
                  <a:gd name="T42" fmla="*/ 367 w 536"/>
                  <a:gd name="T43" fmla="*/ 132 h 1132"/>
                  <a:gd name="T44" fmla="*/ 258 w 536"/>
                  <a:gd name="T45" fmla="*/ 161 h 1132"/>
                  <a:gd name="T46" fmla="*/ 181 w 536"/>
                  <a:gd name="T47" fmla="*/ 161 h 1132"/>
                  <a:gd name="T48" fmla="*/ 152 w 536"/>
                  <a:gd name="T49" fmla="*/ 114 h 1132"/>
                  <a:gd name="T50" fmla="*/ 177 w 536"/>
                  <a:gd name="T51" fmla="*/ 178 h 1132"/>
                  <a:gd name="T52" fmla="*/ 179 w 536"/>
                  <a:gd name="T53" fmla="*/ 268 h 1132"/>
                  <a:gd name="T54" fmla="*/ 192 w 536"/>
                  <a:gd name="T55" fmla="*/ 371 h 1132"/>
                  <a:gd name="T56" fmla="*/ 193 w 536"/>
                  <a:gd name="T57" fmla="*/ 421 h 1132"/>
                  <a:gd name="T58" fmla="*/ 132 w 536"/>
                  <a:gd name="T59" fmla="*/ 464 h 1132"/>
                  <a:gd name="T60" fmla="*/ 166 w 536"/>
                  <a:gd name="T61" fmla="*/ 484 h 1132"/>
                  <a:gd name="T62" fmla="*/ 179 w 536"/>
                  <a:gd name="T63" fmla="*/ 516 h 1132"/>
                  <a:gd name="T64" fmla="*/ 194 w 536"/>
                  <a:gd name="T65" fmla="*/ 470 h 1132"/>
                  <a:gd name="T66" fmla="*/ 229 w 536"/>
                  <a:gd name="T67" fmla="*/ 340 h 1132"/>
                  <a:gd name="T68" fmla="*/ 193 w 536"/>
                  <a:gd name="T69" fmla="*/ 176 h 1132"/>
                  <a:gd name="T70" fmla="*/ 251 w 536"/>
                  <a:gd name="T71" fmla="*/ 176 h 1132"/>
                  <a:gd name="T72" fmla="*/ 293 w 536"/>
                  <a:gd name="T73" fmla="*/ 255 h 1132"/>
                  <a:gd name="T74" fmla="*/ 309 w 536"/>
                  <a:gd name="T75" fmla="*/ 258 h 1132"/>
                  <a:gd name="T76" fmla="*/ 30 w 536"/>
                  <a:gd name="T77" fmla="*/ 702 h 1132"/>
                  <a:gd name="T78" fmla="*/ 65 w 536"/>
                  <a:gd name="T79" fmla="*/ 676 h 1132"/>
                  <a:gd name="T80" fmla="*/ 304 w 536"/>
                  <a:gd name="T81" fmla="*/ 536 h 1132"/>
                  <a:gd name="T82" fmla="*/ 385 w 536"/>
                  <a:gd name="T83" fmla="*/ 464 h 1132"/>
                  <a:gd name="T84" fmla="*/ 500 w 536"/>
                  <a:gd name="T85" fmla="*/ 438 h 1132"/>
                  <a:gd name="T86" fmla="*/ 472 w 536"/>
                  <a:gd name="T87" fmla="*/ 499 h 1132"/>
                  <a:gd name="T88" fmla="*/ 441 w 536"/>
                  <a:gd name="T89" fmla="*/ 682 h 1132"/>
                  <a:gd name="T90" fmla="*/ 474 w 536"/>
                  <a:gd name="T91" fmla="*/ 654 h 1132"/>
                  <a:gd name="T92" fmla="*/ 425 w 536"/>
                  <a:gd name="T93" fmla="*/ 808 h 1132"/>
                  <a:gd name="T94" fmla="*/ 436 w 536"/>
                  <a:gd name="T95" fmla="*/ 899 h 1132"/>
                  <a:gd name="T96" fmla="*/ 375 w 536"/>
                  <a:gd name="T97" fmla="*/ 943 h 1132"/>
                  <a:gd name="T98" fmla="*/ 336 w 536"/>
                  <a:gd name="T99" fmla="*/ 994 h 1132"/>
                  <a:gd name="T100" fmla="*/ 266 w 536"/>
                  <a:gd name="T101" fmla="*/ 1073 h 1132"/>
                  <a:gd name="T102" fmla="*/ 45 w 536"/>
                  <a:gd name="T103" fmla="*/ 1037 h 1132"/>
                  <a:gd name="T104" fmla="*/ 69 w 536"/>
                  <a:gd name="T105" fmla="*/ 1030 h 1132"/>
                  <a:gd name="T106" fmla="*/ 43 w 536"/>
                  <a:gd name="T107" fmla="*/ 951 h 1132"/>
                  <a:gd name="T108" fmla="*/ 96 w 536"/>
                  <a:gd name="T109" fmla="*/ 917 h 1132"/>
                  <a:gd name="T110" fmla="*/ 44 w 536"/>
                  <a:gd name="T111" fmla="*/ 793 h 1132"/>
                  <a:gd name="T112" fmla="*/ 65 w 536"/>
                  <a:gd name="T113" fmla="*/ 785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28" y="775"/>
                    </a:moveTo>
                    <a:cubicBezTo>
                      <a:pt x="29" y="777"/>
                      <a:pt x="30" y="778"/>
                      <a:pt x="31" y="780"/>
                    </a:cubicBezTo>
                    <a:cubicBezTo>
                      <a:pt x="20" y="806"/>
                      <a:pt x="24" y="836"/>
                      <a:pt x="30" y="866"/>
                    </a:cubicBezTo>
                    <a:cubicBezTo>
                      <a:pt x="32" y="878"/>
                      <a:pt x="35" y="892"/>
                      <a:pt x="42" y="905"/>
                    </a:cubicBezTo>
                    <a:cubicBezTo>
                      <a:pt x="41" y="906"/>
                      <a:pt x="41" y="908"/>
                      <a:pt x="42" y="909"/>
                    </a:cubicBezTo>
                    <a:cubicBezTo>
                      <a:pt x="34" y="921"/>
                      <a:pt x="29" y="935"/>
                      <a:pt x="27" y="949"/>
                    </a:cubicBezTo>
                    <a:cubicBezTo>
                      <a:pt x="25" y="958"/>
                      <a:pt x="25" y="967"/>
                      <a:pt x="25" y="975"/>
                    </a:cubicBezTo>
                    <a:cubicBezTo>
                      <a:pt x="25" y="987"/>
                      <a:pt x="26" y="1000"/>
                      <a:pt x="30" y="1012"/>
                    </a:cubicBezTo>
                    <a:cubicBezTo>
                      <a:pt x="30" y="1013"/>
                      <a:pt x="31" y="1015"/>
                      <a:pt x="31" y="1016"/>
                    </a:cubicBezTo>
                    <a:cubicBezTo>
                      <a:pt x="21" y="1046"/>
                      <a:pt x="41" y="1076"/>
                      <a:pt x="54" y="1091"/>
                    </a:cubicBezTo>
                    <a:cubicBezTo>
                      <a:pt x="70" y="1108"/>
                      <a:pt x="85" y="1120"/>
                      <a:pt x="101" y="1126"/>
                    </a:cubicBezTo>
                    <a:cubicBezTo>
                      <a:pt x="113" y="1130"/>
                      <a:pt x="125" y="1132"/>
                      <a:pt x="137" y="1132"/>
                    </a:cubicBezTo>
                    <a:cubicBezTo>
                      <a:pt x="161" y="1132"/>
                      <a:pt x="186" y="1125"/>
                      <a:pt x="208" y="1117"/>
                    </a:cubicBezTo>
                    <a:cubicBezTo>
                      <a:pt x="231" y="1109"/>
                      <a:pt x="254" y="1101"/>
                      <a:pt x="275" y="1087"/>
                    </a:cubicBezTo>
                    <a:cubicBezTo>
                      <a:pt x="292" y="1076"/>
                      <a:pt x="307" y="1062"/>
                      <a:pt x="319" y="1046"/>
                    </a:cubicBezTo>
                    <a:cubicBezTo>
                      <a:pt x="341" y="1041"/>
                      <a:pt x="361" y="1028"/>
                      <a:pt x="375" y="1009"/>
                    </a:cubicBezTo>
                    <a:cubicBezTo>
                      <a:pt x="386" y="993"/>
                      <a:pt x="393" y="973"/>
                      <a:pt x="392" y="953"/>
                    </a:cubicBezTo>
                    <a:cubicBezTo>
                      <a:pt x="403" y="954"/>
                      <a:pt x="416" y="950"/>
                      <a:pt x="426" y="942"/>
                    </a:cubicBezTo>
                    <a:cubicBezTo>
                      <a:pt x="438" y="932"/>
                      <a:pt x="446" y="917"/>
                      <a:pt x="451" y="905"/>
                    </a:cubicBezTo>
                    <a:cubicBezTo>
                      <a:pt x="467" y="866"/>
                      <a:pt x="473" y="824"/>
                      <a:pt x="468" y="782"/>
                    </a:cubicBezTo>
                    <a:cubicBezTo>
                      <a:pt x="472" y="775"/>
                      <a:pt x="476" y="768"/>
                      <a:pt x="479" y="759"/>
                    </a:cubicBezTo>
                    <a:cubicBezTo>
                      <a:pt x="494" y="721"/>
                      <a:pt x="498" y="680"/>
                      <a:pt x="491" y="639"/>
                    </a:cubicBezTo>
                    <a:cubicBezTo>
                      <a:pt x="491" y="638"/>
                      <a:pt x="491" y="637"/>
                      <a:pt x="490" y="636"/>
                    </a:cubicBezTo>
                    <a:cubicBezTo>
                      <a:pt x="527" y="588"/>
                      <a:pt x="536" y="518"/>
                      <a:pt x="511" y="470"/>
                    </a:cubicBezTo>
                    <a:cubicBezTo>
                      <a:pt x="515" y="459"/>
                      <a:pt x="516" y="447"/>
                      <a:pt x="516" y="438"/>
                    </a:cubicBezTo>
                    <a:cubicBezTo>
                      <a:pt x="516" y="411"/>
                      <a:pt x="509" y="392"/>
                      <a:pt x="495" y="381"/>
                    </a:cubicBezTo>
                    <a:cubicBezTo>
                      <a:pt x="491" y="378"/>
                      <a:pt x="486" y="375"/>
                      <a:pt x="481" y="373"/>
                    </a:cubicBezTo>
                    <a:cubicBezTo>
                      <a:pt x="490" y="316"/>
                      <a:pt x="472" y="268"/>
                      <a:pt x="430" y="240"/>
                    </a:cubicBezTo>
                    <a:cubicBezTo>
                      <a:pt x="420" y="233"/>
                      <a:pt x="409" y="228"/>
                      <a:pt x="398" y="224"/>
                    </a:cubicBezTo>
                    <a:cubicBezTo>
                      <a:pt x="412" y="181"/>
                      <a:pt x="396" y="145"/>
                      <a:pt x="380" y="122"/>
                    </a:cubicBezTo>
                    <a:cubicBezTo>
                      <a:pt x="350" y="81"/>
                      <a:pt x="298" y="78"/>
                      <a:pt x="278" y="78"/>
                    </a:cubicBezTo>
                    <a:cubicBezTo>
                      <a:pt x="276" y="77"/>
                      <a:pt x="275" y="77"/>
                      <a:pt x="274" y="77"/>
                    </a:cubicBezTo>
                    <a:cubicBezTo>
                      <a:pt x="272" y="76"/>
                      <a:pt x="270" y="72"/>
                      <a:pt x="268" y="68"/>
                    </a:cubicBezTo>
                    <a:cubicBezTo>
                      <a:pt x="255" y="49"/>
                      <a:pt x="233" y="12"/>
                      <a:pt x="164" y="5"/>
                    </a:cubicBezTo>
                    <a:cubicBezTo>
                      <a:pt x="138" y="2"/>
                      <a:pt x="110" y="0"/>
                      <a:pt x="87" y="13"/>
                    </a:cubicBezTo>
                    <a:cubicBezTo>
                      <a:pt x="9" y="54"/>
                      <a:pt x="0" y="156"/>
                      <a:pt x="36" y="234"/>
                    </a:cubicBezTo>
                    <a:cubicBezTo>
                      <a:pt x="27" y="247"/>
                      <a:pt x="21" y="262"/>
                      <a:pt x="19" y="277"/>
                    </a:cubicBezTo>
                    <a:cubicBezTo>
                      <a:pt x="16" y="297"/>
                      <a:pt x="19" y="316"/>
                      <a:pt x="22" y="335"/>
                    </a:cubicBezTo>
                    <a:cubicBezTo>
                      <a:pt x="23" y="345"/>
                      <a:pt x="25" y="356"/>
                      <a:pt x="25" y="366"/>
                    </a:cubicBezTo>
                    <a:cubicBezTo>
                      <a:pt x="26" y="372"/>
                      <a:pt x="25" y="378"/>
                      <a:pt x="25" y="385"/>
                    </a:cubicBezTo>
                    <a:cubicBezTo>
                      <a:pt x="25" y="402"/>
                      <a:pt x="25" y="421"/>
                      <a:pt x="33" y="438"/>
                    </a:cubicBezTo>
                    <a:cubicBezTo>
                      <a:pt x="37" y="450"/>
                      <a:pt x="46" y="459"/>
                      <a:pt x="55" y="462"/>
                    </a:cubicBezTo>
                    <a:cubicBezTo>
                      <a:pt x="51" y="471"/>
                      <a:pt x="47" y="480"/>
                      <a:pt x="43" y="489"/>
                    </a:cubicBezTo>
                    <a:cubicBezTo>
                      <a:pt x="39" y="497"/>
                      <a:pt x="35" y="506"/>
                      <a:pt x="31" y="515"/>
                    </a:cubicBezTo>
                    <a:cubicBezTo>
                      <a:pt x="15" y="555"/>
                      <a:pt x="10" y="599"/>
                      <a:pt x="17" y="643"/>
                    </a:cubicBezTo>
                    <a:cubicBezTo>
                      <a:pt x="18" y="651"/>
                      <a:pt x="20" y="659"/>
                      <a:pt x="26" y="666"/>
                    </a:cubicBezTo>
                    <a:cubicBezTo>
                      <a:pt x="27" y="667"/>
                      <a:pt x="29" y="668"/>
                      <a:pt x="30" y="669"/>
                    </a:cubicBezTo>
                    <a:cubicBezTo>
                      <a:pt x="22" y="677"/>
                      <a:pt x="17" y="687"/>
                      <a:pt x="15" y="699"/>
                    </a:cubicBezTo>
                    <a:cubicBezTo>
                      <a:pt x="12" y="713"/>
                      <a:pt x="14" y="727"/>
                      <a:pt x="16" y="738"/>
                    </a:cubicBezTo>
                    <a:cubicBezTo>
                      <a:pt x="18" y="749"/>
                      <a:pt x="21" y="763"/>
                      <a:pt x="28" y="775"/>
                    </a:cubicBezTo>
                    <a:close/>
                    <a:moveTo>
                      <a:pt x="465" y="371"/>
                    </a:moveTo>
                    <a:cubicBezTo>
                      <a:pt x="454" y="370"/>
                      <a:pt x="443" y="373"/>
                      <a:pt x="433" y="377"/>
                    </a:cubicBezTo>
                    <a:cubicBezTo>
                      <a:pt x="411" y="386"/>
                      <a:pt x="392" y="404"/>
                      <a:pt x="381" y="426"/>
                    </a:cubicBezTo>
                    <a:cubicBezTo>
                      <a:pt x="376" y="437"/>
                      <a:pt x="372" y="448"/>
                      <a:pt x="369" y="460"/>
                    </a:cubicBezTo>
                    <a:cubicBezTo>
                      <a:pt x="367" y="466"/>
                      <a:pt x="366" y="473"/>
                      <a:pt x="363" y="479"/>
                    </a:cubicBezTo>
                    <a:cubicBezTo>
                      <a:pt x="359" y="493"/>
                      <a:pt x="350" y="510"/>
                      <a:pt x="334" y="516"/>
                    </a:cubicBezTo>
                    <a:cubicBezTo>
                      <a:pt x="326" y="519"/>
                      <a:pt x="317" y="520"/>
                      <a:pt x="307" y="520"/>
                    </a:cubicBezTo>
                    <a:cubicBezTo>
                      <a:pt x="304" y="520"/>
                      <a:pt x="304" y="520"/>
                      <a:pt x="304" y="520"/>
                    </a:cubicBezTo>
                    <a:cubicBezTo>
                      <a:pt x="284" y="521"/>
                      <a:pt x="258" y="523"/>
                      <a:pt x="237" y="537"/>
                    </a:cubicBezTo>
                    <a:cubicBezTo>
                      <a:pt x="224" y="545"/>
                      <a:pt x="214" y="557"/>
                      <a:pt x="205" y="568"/>
                    </a:cubicBezTo>
                    <a:cubicBezTo>
                      <a:pt x="202" y="572"/>
                      <a:pt x="202" y="572"/>
                      <a:pt x="202" y="572"/>
                    </a:cubicBezTo>
                    <a:cubicBezTo>
                      <a:pt x="156" y="625"/>
                      <a:pt x="110" y="654"/>
                      <a:pt x="63" y="660"/>
                    </a:cubicBezTo>
                    <a:cubicBezTo>
                      <a:pt x="51" y="661"/>
                      <a:pt x="43" y="660"/>
                      <a:pt x="38" y="655"/>
                    </a:cubicBezTo>
                    <a:cubicBezTo>
                      <a:pt x="35" y="651"/>
                      <a:pt x="34" y="645"/>
                      <a:pt x="33" y="640"/>
                    </a:cubicBezTo>
                    <a:cubicBezTo>
                      <a:pt x="26" y="600"/>
                      <a:pt x="31" y="558"/>
                      <a:pt x="46" y="521"/>
                    </a:cubicBezTo>
                    <a:cubicBezTo>
                      <a:pt x="50" y="512"/>
                      <a:pt x="54" y="504"/>
                      <a:pt x="58" y="495"/>
                    </a:cubicBezTo>
                    <a:cubicBezTo>
                      <a:pt x="63" y="485"/>
                      <a:pt x="68" y="473"/>
                      <a:pt x="72" y="462"/>
                    </a:cubicBezTo>
                    <a:cubicBezTo>
                      <a:pt x="86" y="457"/>
                      <a:pt x="94" y="442"/>
                      <a:pt x="98" y="435"/>
                    </a:cubicBezTo>
                    <a:cubicBezTo>
                      <a:pt x="100" y="431"/>
                      <a:pt x="99" y="426"/>
                      <a:pt x="95" y="424"/>
                    </a:cubicBezTo>
                    <a:cubicBezTo>
                      <a:pt x="91" y="422"/>
                      <a:pt x="86" y="423"/>
                      <a:pt x="84" y="427"/>
                    </a:cubicBezTo>
                    <a:cubicBezTo>
                      <a:pt x="76" y="441"/>
                      <a:pt x="69" y="447"/>
                      <a:pt x="62" y="447"/>
                    </a:cubicBezTo>
                    <a:cubicBezTo>
                      <a:pt x="56" y="447"/>
                      <a:pt x="50" y="439"/>
                      <a:pt x="48" y="432"/>
                    </a:cubicBezTo>
                    <a:cubicBezTo>
                      <a:pt x="42" y="418"/>
                      <a:pt x="42" y="402"/>
                      <a:pt x="42" y="385"/>
                    </a:cubicBezTo>
                    <a:cubicBezTo>
                      <a:pt x="42" y="378"/>
                      <a:pt x="42" y="372"/>
                      <a:pt x="41" y="365"/>
                    </a:cubicBezTo>
                    <a:cubicBezTo>
                      <a:pt x="41" y="354"/>
                      <a:pt x="39" y="343"/>
                      <a:pt x="38" y="333"/>
                    </a:cubicBezTo>
                    <a:cubicBezTo>
                      <a:pt x="35" y="314"/>
                      <a:pt x="33" y="297"/>
                      <a:pt x="35" y="279"/>
                    </a:cubicBezTo>
                    <a:cubicBezTo>
                      <a:pt x="37" y="266"/>
                      <a:pt x="42" y="253"/>
                      <a:pt x="50" y="241"/>
                    </a:cubicBezTo>
                    <a:cubicBezTo>
                      <a:pt x="51" y="240"/>
                      <a:pt x="52" y="239"/>
                      <a:pt x="53" y="237"/>
                    </a:cubicBezTo>
                    <a:cubicBezTo>
                      <a:pt x="56" y="233"/>
                      <a:pt x="59" y="229"/>
                      <a:pt x="63" y="226"/>
                    </a:cubicBezTo>
                    <a:cubicBezTo>
                      <a:pt x="66" y="223"/>
                      <a:pt x="66" y="218"/>
                      <a:pt x="63" y="214"/>
                    </a:cubicBezTo>
                    <a:cubicBezTo>
                      <a:pt x="60" y="211"/>
                      <a:pt x="55" y="211"/>
                      <a:pt x="51" y="214"/>
                    </a:cubicBezTo>
                    <a:cubicBezTo>
                      <a:pt x="50" y="216"/>
                      <a:pt x="48" y="217"/>
                      <a:pt x="47" y="219"/>
                    </a:cubicBezTo>
                    <a:cubicBezTo>
                      <a:pt x="18" y="150"/>
                      <a:pt x="28" y="62"/>
                      <a:pt x="94" y="27"/>
                    </a:cubicBezTo>
                    <a:cubicBezTo>
                      <a:pt x="114" y="16"/>
                      <a:pt x="138" y="18"/>
                      <a:pt x="162" y="21"/>
                    </a:cubicBezTo>
                    <a:cubicBezTo>
                      <a:pt x="223" y="27"/>
                      <a:pt x="242" y="58"/>
                      <a:pt x="254" y="77"/>
                    </a:cubicBezTo>
                    <a:cubicBezTo>
                      <a:pt x="259" y="85"/>
                      <a:pt x="263" y="91"/>
                      <a:pt x="269" y="93"/>
                    </a:cubicBezTo>
                    <a:cubicBezTo>
                      <a:pt x="271" y="93"/>
                      <a:pt x="273" y="94"/>
                      <a:pt x="277" y="94"/>
                    </a:cubicBezTo>
                    <a:cubicBezTo>
                      <a:pt x="295" y="94"/>
                      <a:pt x="342" y="97"/>
                      <a:pt x="367" y="132"/>
                    </a:cubicBezTo>
                    <a:cubicBezTo>
                      <a:pt x="387" y="160"/>
                      <a:pt x="392" y="190"/>
                      <a:pt x="382" y="220"/>
                    </a:cubicBezTo>
                    <a:cubicBezTo>
                      <a:pt x="360" y="216"/>
                      <a:pt x="337" y="218"/>
                      <a:pt x="318" y="227"/>
                    </a:cubicBezTo>
                    <a:cubicBezTo>
                      <a:pt x="317" y="213"/>
                      <a:pt x="311" y="200"/>
                      <a:pt x="303" y="191"/>
                    </a:cubicBezTo>
                    <a:cubicBezTo>
                      <a:pt x="291" y="177"/>
                      <a:pt x="273" y="169"/>
                      <a:pt x="258" y="161"/>
                    </a:cubicBezTo>
                    <a:cubicBezTo>
                      <a:pt x="234" y="150"/>
                      <a:pt x="234" y="150"/>
                      <a:pt x="234" y="150"/>
                    </a:cubicBezTo>
                    <a:cubicBezTo>
                      <a:pt x="228" y="147"/>
                      <a:pt x="222" y="144"/>
                      <a:pt x="215" y="143"/>
                    </a:cubicBezTo>
                    <a:cubicBezTo>
                      <a:pt x="206" y="142"/>
                      <a:pt x="197" y="145"/>
                      <a:pt x="190" y="151"/>
                    </a:cubicBezTo>
                    <a:cubicBezTo>
                      <a:pt x="186" y="154"/>
                      <a:pt x="183" y="157"/>
                      <a:pt x="181" y="161"/>
                    </a:cubicBezTo>
                    <a:cubicBezTo>
                      <a:pt x="181" y="161"/>
                      <a:pt x="180" y="161"/>
                      <a:pt x="180" y="161"/>
                    </a:cubicBezTo>
                    <a:cubicBezTo>
                      <a:pt x="173" y="163"/>
                      <a:pt x="164" y="159"/>
                      <a:pt x="159" y="151"/>
                    </a:cubicBezTo>
                    <a:cubicBezTo>
                      <a:pt x="155" y="144"/>
                      <a:pt x="154" y="134"/>
                      <a:pt x="157" y="124"/>
                    </a:cubicBezTo>
                    <a:cubicBezTo>
                      <a:pt x="159" y="120"/>
                      <a:pt x="157" y="115"/>
                      <a:pt x="152" y="114"/>
                    </a:cubicBezTo>
                    <a:cubicBezTo>
                      <a:pt x="148" y="112"/>
                      <a:pt x="144" y="115"/>
                      <a:pt x="142" y="119"/>
                    </a:cubicBezTo>
                    <a:cubicBezTo>
                      <a:pt x="137" y="133"/>
                      <a:pt x="138" y="148"/>
                      <a:pt x="145" y="160"/>
                    </a:cubicBezTo>
                    <a:cubicBezTo>
                      <a:pt x="152" y="171"/>
                      <a:pt x="164" y="178"/>
                      <a:pt x="176" y="178"/>
                    </a:cubicBezTo>
                    <a:cubicBezTo>
                      <a:pt x="176" y="178"/>
                      <a:pt x="176" y="178"/>
                      <a:pt x="177" y="178"/>
                    </a:cubicBezTo>
                    <a:cubicBezTo>
                      <a:pt x="177" y="189"/>
                      <a:pt x="182" y="198"/>
                      <a:pt x="186" y="207"/>
                    </a:cubicBezTo>
                    <a:cubicBezTo>
                      <a:pt x="189" y="212"/>
                      <a:pt x="191" y="217"/>
                      <a:pt x="193" y="222"/>
                    </a:cubicBezTo>
                    <a:cubicBezTo>
                      <a:pt x="197" y="236"/>
                      <a:pt x="193" y="253"/>
                      <a:pt x="182" y="263"/>
                    </a:cubicBezTo>
                    <a:cubicBezTo>
                      <a:pt x="180" y="265"/>
                      <a:pt x="180" y="267"/>
                      <a:pt x="179" y="268"/>
                    </a:cubicBezTo>
                    <a:cubicBezTo>
                      <a:pt x="178" y="269"/>
                      <a:pt x="177" y="270"/>
                      <a:pt x="177" y="272"/>
                    </a:cubicBezTo>
                    <a:cubicBezTo>
                      <a:pt x="175" y="276"/>
                      <a:pt x="177" y="281"/>
                      <a:pt x="181" y="282"/>
                    </a:cubicBezTo>
                    <a:cubicBezTo>
                      <a:pt x="199" y="289"/>
                      <a:pt x="217" y="315"/>
                      <a:pt x="213" y="337"/>
                    </a:cubicBezTo>
                    <a:cubicBezTo>
                      <a:pt x="210" y="353"/>
                      <a:pt x="200" y="365"/>
                      <a:pt x="192" y="371"/>
                    </a:cubicBezTo>
                    <a:cubicBezTo>
                      <a:pt x="187" y="373"/>
                      <a:pt x="184" y="374"/>
                      <a:pt x="183" y="373"/>
                    </a:cubicBezTo>
                    <a:cubicBezTo>
                      <a:pt x="179" y="372"/>
                      <a:pt x="175" y="374"/>
                      <a:pt x="173" y="378"/>
                    </a:cubicBezTo>
                    <a:cubicBezTo>
                      <a:pt x="172" y="381"/>
                      <a:pt x="173" y="385"/>
                      <a:pt x="176" y="388"/>
                    </a:cubicBezTo>
                    <a:cubicBezTo>
                      <a:pt x="186" y="395"/>
                      <a:pt x="192" y="407"/>
                      <a:pt x="193" y="421"/>
                    </a:cubicBezTo>
                    <a:cubicBezTo>
                      <a:pt x="194" y="431"/>
                      <a:pt x="193" y="449"/>
                      <a:pt x="183" y="457"/>
                    </a:cubicBezTo>
                    <a:cubicBezTo>
                      <a:pt x="182" y="458"/>
                      <a:pt x="182" y="459"/>
                      <a:pt x="181" y="460"/>
                    </a:cubicBezTo>
                    <a:cubicBezTo>
                      <a:pt x="179" y="460"/>
                      <a:pt x="177" y="461"/>
                      <a:pt x="176" y="463"/>
                    </a:cubicBezTo>
                    <a:cubicBezTo>
                      <a:pt x="156" y="475"/>
                      <a:pt x="136" y="467"/>
                      <a:pt x="132" y="464"/>
                    </a:cubicBezTo>
                    <a:cubicBezTo>
                      <a:pt x="128" y="461"/>
                      <a:pt x="123" y="462"/>
                      <a:pt x="121" y="466"/>
                    </a:cubicBezTo>
                    <a:cubicBezTo>
                      <a:pt x="118" y="469"/>
                      <a:pt x="119" y="474"/>
                      <a:pt x="123" y="477"/>
                    </a:cubicBezTo>
                    <a:cubicBezTo>
                      <a:pt x="129" y="481"/>
                      <a:pt x="140" y="485"/>
                      <a:pt x="153" y="485"/>
                    </a:cubicBezTo>
                    <a:cubicBezTo>
                      <a:pt x="157" y="485"/>
                      <a:pt x="162" y="485"/>
                      <a:pt x="166" y="484"/>
                    </a:cubicBezTo>
                    <a:cubicBezTo>
                      <a:pt x="163" y="495"/>
                      <a:pt x="163" y="506"/>
                      <a:pt x="163" y="516"/>
                    </a:cubicBezTo>
                    <a:cubicBezTo>
                      <a:pt x="163" y="520"/>
                      <a:pt x="167" y="524"/>
                      <a:pt x="171" y="524"/>
                    </a:cubicBezTo>
                    <a:cubicBezTo>
                      <a:pt x="171" y="524"/>
                      <a:pt x="171" y="524"/>
                      <a:pt x="171" y="524"/>
                    </a:cubicBezTo>
                    <a:cubicBezTo>
                      <a:pt x="176" y="524"/>
                      <a:pt x="179" y="520"/>
                      <a:pt x="179" y="516"/>
                    </a:cubicBezTo>
                    <a:cubicBezTo>
                      <a:pt x="179" y="505"/>
                      <a:pt x="179" y="493"/>
                      <a:pt x="183" y="483"/>
                    </a:cubicBezTo>
                    <a:cubicBezTo>
                      <a:pt x="184" y="482"/>
                      <a:pt x="185" y="480"/>
                      <a:pt x="186" y="479"/>
                    </a:cubicBezTo>
                    <a:cubicBezTo>
                      <a:pt x="187" y="477"/>
                      <a:pt x="188" y="475"/>
                      <a:pt x="189" y="474"/>
                    </a:cubicBezTo>
                    <a:cubicBezTo>
                      <a:pt x="190" y="472"/>
                      <a:pt x="192" y="471"/>
                      <a:pt x="194" y="470"/>
                    </a:cubicBezTo>
                    <a:cubicBezTo>
                      <a:pt x="209" y="457"/>
                      <a:pt x="210" y="436"/>
                      <a:pt x="209" y="420"/>
                    </a:cubicBezTo>
                    <a:cubicBezTo>
                      <a:pt x="208" y="407"/>
                      <a:pt x="204" y="396"/>
                      <a:pt x="197" y="386"/>
                    </a:cubicBezTo>
                    <a:cubicBezTo>
                      <a:pt x="198" y="386"/>
                      <a:pt x="199" y="385"/>
                      <a:pt x="200" y="384"/>
                    </a:cubicBezTo>
                    <a:cubicBezTo>
                      <a:pt x="214" y="375"/>
                      <a:pt x="226" y="358"/>
                      <a:pt x="229" y="340"/>
                    </a:cubicBezTo>
                    <a:cubicBezTo>
                      <a:pt x="234" y="313"/>
                      <a:pt x="217" y="285"/>
                      <a:pt x="196" y="272"/>
                    </a:cubicBezTo>
                    <a:cubicBezTo>
                      <a:pt x="209" y="257"/>
                      <a:pt x="214" y="235"/>
                      <a:pt x="208" y="217"/>
                    </a:cubicBezTo>
                    <a:cubicBezTo>
                      <a:pt x="206" y="211"/>
                      <a:pt x="203" y="205"/>
                      <a:pt x="201" y="200"/>
                    </a:cubicBezTo>
                    <a:cubicBezTo>
                      <a:pt x="196" y="191"/>
                      <a:pt x="192" y="183"/>
                      <a:pt x="193" y="176"/>
                    </a:cubicBezTo>
                    <a:cubicBezTo>
                      <a:pt x="193" y="171"/>
                      <a:pt x="196" y="167"/>
                      <a:pt x="200" y="164"/>
                    </a:cubicBezTo>
                    <a:cubicBezTo>
                      <a:pt x="204" y="160"/>
                      <a:pt x="209" y="159"/>
                      <a:pt x="213" y="159"/>
                    </a:cubicBezTo>
                    <a:cubicBezTo>
                      <a:pt x="218" y="160"/>
                      <a:pt x="222" y="162"/>
                      <a:pt x="227" y="164"/>
                    </a:cubicBezTo>
                    <a:cubicBezTo>
                      <a:pt x="251" y="176"/>
                      <a:pt x="251" y="176"/>
                      <a:pt x="251" y="176"/>
                    </a:cubicBezTo>
                    <a:cubicBezTo>
                      <a:pt x="266" y="183"/>
                      <a:pt x="281" y="190"/>
                      <a:pt x="291" y="202"/>
                    </a:cubicBezTo>
                    <a:cubicBezTo>
                      <a:pt x="299" y="211"/>
                      <a:pt x="305" y="227"/>
                      <a:pt x="299" y="240"/>
                    </a:cubicBezTo>
                    <a:cubicBezTo>
                      <a:pt x="299" y="240"/>
                      <a:pt x="298" y="241"/>
                      <a:pt x="298" y="242"/>
                    </a:cubicBezTo>
                    <a:cubicBezTo>
                      <a:pt x="296" y="245"/>
                      <a:pt x="294" y="250"/>
                      <a:pt x="293" y="255"/>
                    </a:cubicBezTo>
                    <a:cubicBezTo>
                      <a:pt x="290" y="271"/>
                      <a:pt x="294" y="287"/>
                      <a:pt x="303" y="300"/>
                    </a:cubicBezTo>
                    <a:cubicBezTo>
                      <a:pt x="305" y="304"/>
                      <a:pt x="310" y="305"/>
                      <a:pt x="314" y="302"/>
                    </a:cubicBezTo>
                    <a:cubicBezTo>
                      <a:pt x="318" y="300"/>
                      <a:pt x="319" y="295"/>
                      <a:pt x="316" y="291"/>
                    </a:cubicBezTo>
                    <a:cubicBezTo>
                      <a:pt x="307" y="277"/>
                      <a:pt x="308" y="264"/>
                      <a:pt x="309" y="258"/>
                    </a:cubicBezTo>
                    <a:cubicBezTo>
                      <a:pt x="310" y="252"/>
                      <a:pt x="313" y="248"/>
                      <a:pt x="315" y="246"/>
                    </a:cubicBezTo>
                    <a:cubicBezTo>
                      <a:pt x="343" y="228"/>
                      <a:pt x="388" y="231"/>
                      <a:pt x="421" y="253"/>
                    </a:cubicBezTo>
                    <a:cubicBezTo>
                      <a:pt x="443" y="268"/>
                      <a:pt x="476" y="302"/>
                      <a:pt x="465" y="371"/>
                    </a:cubicBezTo>
                    <a:close/>
                    <a:moveTo>
                      <a:pt x="30" y="702"/>
                    </a:moveTo>
                    <a:cubicBezTo>
                      <a:pt x="32" y="692"/>
                      <a:pt x="38" y="683"/>
                      <a:pt x="45" y="678"/>
                    </a:cubicBezTo>
                    <a:cubicBezTo>
                      <a:pt x="46" y="677"/>
                      <a:pt x="47" y="677"/>
                      <a:pt x="47" y="676"/>
                    </a:cubicBezTo>
                    <a:cubicBezTo>
                      <a:pt x="50" y="676"/>
                      <a:pt x="53" y="677"/>
                      <a:pt x="56" y="677"/>
                    </a:cubicBezTo>
                    <a:cubicBezTo>
                      <a:pt x="59" y="677"/>
                      <a:pt x="62" y="676"/>
                      <a:pt x="65" y="676"/>
                    </a:cubicBezTo>
                    <a:cubicBezTo>
                      <a:pt x="116" y="670"/>
                      <a:pt x="165" y="639"/>
                      <a:pt x="214" y="582"/>
                    </a:cubicBezTo>
                    <a:cubicBezTo>
                      <a:pt x="217" y="578"/>
                      <a:pt x="217" y="578"/>
                      <a:pt x="217" y="578"/>
                    </a:cubicBezTo>
                    <a:cubicBezTo>
                      <a:pt x="226" y="568"/>
                      <a:pt x="235" y="558"/>
                      <a:pt x="245" y="551"/>
                    </a:cubicBezTo>
                    <a:cubicBezTo>
                      <a:pt x="263" y="539"/>
                      <a:pt x="286" y="537"/>
                      <a:pt x="304" y="536"/>
                    </a:cubicBezTo>
                    <a:cubicBezTo>
                      <a:pt x="308" y="536"/>
                      <a:pt x="308" y="536"/>
                      <a:pt x="308" y="536"/>
                    </a:cubicBezTo>
                    <a:cubicBezTo>
                      <a:pt x="318" y="536"/>
                      <a:pt x="330" y="535"/>
                      <a:pt x="340" y="531"/>
                    </a:cubicBezTo>
                    <a:cubicBezTo>
                      <a:pt x="357" y="524"/>
                      <a:pt x="370" y="508"/>
                      <a:pt x="379" y="485"/>
                    </a:cubicBezTo>
                    <a:cubicBezTo>
                      <a:pt x="381" y="478"/>
                      <a:pt x="383" y="471"/>
                      <a:pt x="385" y="464"/>
                    </a:cubicBezTo>
                    <a:cubicBezTo>
                      <a:pt x="388" y="453"/>
                      <a:pt x="391" y="443"/>
                      <a:pt x="395" y="433"/>
                    </a:cubicBezTo>
                    <a:cubicBezTo>
                      <a:pt x="404" y="415"/>
                      <a:pt x="421" y="400"/>
                      <a:pt x="440" y="392"/>
                    </a:cubicBezTo>
                    <a:cubicBezTo>
                      <a:pt x="453" y="386"/>
                      <a:pt x="472" y="384"/>
                      <a:pt x="485" y="394"/>
                    </a:cubicBezTo>
                    <a:cubicBezTo>
                      <a:pt x="495" y="402"/>
                      <a:pt x="500" y="416"/>
                      <a:pt x="500" y="438"/>
                    </a:cubicBezTo>
                    <a:cubicBezTo>
                      <a:pt x="500" y="447"/>
                      <a:pt x="499" y="459"/>
                      <a:pt x="494" y="469"/>
                    </a:cubicBezTo>
                    <a:cubicBezTo>
                      <a:pt x="490" y="476"/>
                      <a:pt x="482" y="483"/>
                      <a:pt x="473" y="483"/>
                    </a:cubicBezTo>
                    <a:cubicBezTo>
                      <a:pt x="468" y="482"/>
                      <a:pt x="464" y="486"/>
                      <a:pt x="464" y="490"/>
                    </a:cubicBezTo>
                    <a:cubicBezTo>
                      <a:pt x="464" y="495"/>
                      <a:pt x="467" y="498"/>
                      <a:pt x="472" y="499"/>
                    </a:cubicBezTo>
                    <a:cubicBezTo>
                      <a:pt x="482" y="499"/>
                      <a:pt x="493" y="495"/>
                      <a:pt x="501" y="486"/>
                    </a:cubicBezTo>
                    <a:cubicBezTo>
                      <a:pt x="519" y="533"/>
                      <a:pt x="505" y="601"/>
                      <a:pt x="466" y="640"/>
                    </a:cubicBezTo>
                    <a:cubicBezTo>
                      <a:pt x="465" y="641"/>
                      <a:pt x="464" y="642"/>
                      <a:pt x="463" y="643"/>
                    </a:cubicBezTo>
                    <a:cubicBezTo>
                      <a:pt x="453" y="653"/>
                      <a:pt x="441" y="665"/>
                      <a:pt x="441" y="682"/>
                    </a:cubicBezTo>
                    <a:cubicBezTo>
                      <a:pt x="441" y="686"/>
                      <a:pt x="445" y="690"/>
                      <a:pt x="449" y="690"/>
                    </a:cubicBezTo>
                    <a:cubicBezTo>
                      <a:pt x="449" y="690"/>
                      <a:pt x="449" y="690"/>
                      <a:pt x="450" y="690"/>
                    </a:cubicBezTo>
                    <a:cubicBezTo>
                      <a:pt x="454" y="689"/>
                      <a:pt x="458" y="686"/>
                      <a:pt x="457" y="681"/>
                    </a:cubicBezTo>
                    <a:cubicBezTo>
                      <a:pt x="457" y="672"/>
                      <a:pt x="466" y="663"/>
                      <a:pt x="474" y="654"/>
                    </a:cubicBezTo>
                    <a:cubicBezTo>
                      <a:pt x="475" y="653"/>
                      <a:pt x="476" y="653"/>
                      <a:pt x="477" y="652"/>
                    </a:cubicBezTo>
                    <a:cubicBezTo>
                      <a:pt x="481" y="686"/>
                      <a:pt x="477" y="721"/>
                      <a:pt x="464" y="753"/>
                    </a:cubicBezTo>
                    <a:cubicBezTo>
                      <a:pt x="455" y="776"/>
                      <a:pt x="443" y="791"/>
                      <a:pt x="429" y="797"/>
                    </a:cubicBezTo>
                    <a:cubicBezTo>
                      <a:pt x="425" y="799"/>
                      <a:pt x="423" y="804"/>
                      <a:pt x="425" y="808"/>
                    </a:cubicBezTo>
                    <a:cubicBezTo>
                      <a:pt x="426" y="811"/>
                      <a:pt x="429" y="813"/>
                      <a:pt x="432" y="813"/>
                    </a:cubicBezTo>
                    <a:cubicBezTo>
                      <a:pt x="433" y="813"/>
                      <a:pt x="434" y="813"/>
                      <a:pt x="435" y="812"/>
                    </a:cubicBezTo>
                    <a:cubicBezTo>
                      <a:pt x="442" y="809"/>
                      <a:pt x="448" y="805"/>
                      <a:pt x="453" y="800"/>
                    </a:cubicBezTo>
                    <a:cubicBezTo>
                      <a:pt x="455" y="834"/>
                      <a:pt x="449" y="868"/>
                      <a:pt x="436" y="899"/>
                    </a:cubicBezTo>
                    <a:cubicBezTo>
                      <a:pt x="432" y="909"/>
                      <a:pt x="426" y="921"/>
                      <a:pt x="416" y="929"/>
                    </a:cubicBezTo>
                    <a:cubicBezTo>
                      <a:pt x="408" y="935"/>
                      <a:pt x="396" y="939"/>
                      <a:pt x="387" y="935"/>
                    </a:cubicBezTo>
                    <a:cubicBezTo>
                      <a:pt x="384" y="933"/>
                      <a:pt x="381" y="934"/>
                      <a:pt x="378" y="935"/>
                    </a:cubicBezTo>
                    <a:cubicBezTo>
                      <a:pt x="376" y="937"/>
                      <a:pt x="375" y="940"/>
                      <a:pt x="375" y="943"/>
                    </a:cubicBezTo>
                    <a:cubicBezTo>
                      <a:pt x="378" y="963"/>
                      <a:pt x="373" y="984"/>
                      <a:pt x="361" y="1000"/>
                    </a:cubicBezTo>
                    <a:cubicBezTo>
                      <a:pt x="354" y="1010"/>
                      <a:pt x="344" y="1019"/>
                      <a:pt x="332" y="1024"/>
                    </a:cubicBezTo>
                    <a:cubicBezTo>
                      <a:pt x="335" y="1018"/>
                      <a:pt x="338" y="1011"/>
                      <a:pt x="341" y="1005"/>
                    </a:cubicBezTo>
                    <a:cubicBezTo>
                      <a:pt x="342" y="1000"/>
                      <a:pt x="340" y="996"/>
                      <a:pt x="336" y="994"/>
                    </a:cubicBezTo>
                    <a:cubicBezTo>
                      <a:pt x="332" y="993"/>
                      <a:pt x="327" y="995"/>
                      <a:pt x="326" y="999"/>
                    </a:cubicBezTo>
                    <a:cubicBezTo>
                      <a:pt x="321" y="1011"/>
                      <a:pt x="316" y="1021"/>
                      <a:pt x="309" y="1032"/>
                    </a:cubicBezTo>
                    <a:cubicBezTo>
                      <a:pt x="307" y="1033"/>
                      <a:pt x="306" y="1035"/>
                      <a:pt x="305" y="1037"/>
                    </a:cubicBezTo>
                    <a:cubicBezTo>
                      <a:pt x="295" y="1051"/>
                      <a:pt x="282" y="1064"/>
                      <a:pt x="266" y="1073"/>
                    </a:cubicBezTo>
                    <a:cubicBezTo>
                      <a:pt x="247" y="1086"/>
                      <a:pt x="225" y="1094"/>
                      <a:pt x="203" y="1102"/>
                    </a:cubicBezTo>
                    <a:cubicBezTo>
                      <a:pt x="172" y="1112"/>
                      <a:pt x="137" y="1123"/>
                      <a:pt x="107" y="1111"/>
                    </a:cubicBezTo>
                    <a:cubicBezTo>
                      <a:pt x="93" y="1105"/>
                      <a:pt x="80" y="1095"/>
                      <a:pt x="67" y="1080"/>
                    </a:cubicBezTo>
                    <a:cubicBezTo>
                      <a:pt x="58" y="1070"/>
                      <a:pt x="46" y="1054"/>
                      <a:pt x="45" y="1037"/>
                    </a:cubicBezTo>
                    <a:cubicBezTo>
                      <a:pt x="48" y="1040"/>
                      <a:pt x="52" y="1042"/>
                      <a:pt x="56" y="1044"/>
                    </a:cubicBezTo>
                    <a:cubicBezTo>
                      <a:pt x="58" y="1045"/>
                      <a:pt x="60" y="1046"/>
                      <a:pt x="62" y="1046"/>
                    </a:cubicBezTo>
                    <a:cubicBezTo>
                      <a:pt x="65" y="1046"/>
                      <a:pt x="68" y="1044"/>
                      <a:pt x="70" y="1042"/>
                    </a:cubicBezTo>
                    <a:cubicBezTo>
                      <a:pt x="73" y="1038"/>
                      <a:pt x="72" y="1033"/>
                      <a:pt x="69" y="1030"/>
                    </a:cubicBezTo>
                    <a:cubicBezTo>
                      <a:pt x="66" y="1029"/>
                      <a:pt x="64" y="1028"/>
                      <a:pt x="61" y="1029"/>
                    </a:cubicBezTo>
                    <a:cubicBezTo>
                      <a:pt x="54" y="1025"/>
                      <a:pt x="48" y="1017"/>
                      <a:pt x="45" y="1007"/>
                    </a:cubicBezTo>
                    <a:cubicBezTo>
                      <a:pt x="42" y="997"/>
                      <a:pt x="42" y="985"/>
                      <a:pt x="42" y="974"/>
                    </a:cubicBezTo>
                    <a:cubicBezTo>
                      <a:pt x="41" y="967"/>
                      <a:pt x="42" y="959"/>
                      <a:pt x="43" y="951"/>
                    </a:cubicBezTo>
                    <a:cubicBezTo>
                      <a:pt x="44" y="940"/>
                      <a:pt x="48" y="929"/>
                      <a:pt x="54" y="919"/>
                    </a:cubicBezTo>
                    <a:cubicBezTo>
                      <a:pt x="62" y="925"/>
                      <a:pt x="71" y="929"/>
                      <a:pt x="80" y="929"/>
                    </a:cubicBezTo>
                    <a:cubicBezTo>
                      <a:pt x="84" y="929"/>
                      <a:pt x="88" y="928"/>
                      <a:pt x="91" y="927"/>
                    </a:cubicBezTo>
                    <a:cubicBezTo>
                      <a:pt x="96" y="925"/>
                      <a:pt x="98" y="921"/>
                      <a:pt x="96" y="917"/>
                    </a:cubicBezTo>
                    <a:cubicBezTo>
                      <a:pt x="95" y="912"/>
                      <a:pt x="90" y="910"/>
                      <a:pt x="86" y="912"/>
                    </a:cubicBezTo>
                    <a:cubicBezTo>
                      <a:pt x="76" y="916"/>
                      <a:pt x="64" y="909"/>
                      <a:pt x="58" y="900"/>
                    </a:cubicBezTo>
                    <a:cubicBezTo>
                      <a:pt x="51" y="890"/>
                      <a:pt x="48" y="876"/>
                      <a:pt x="46" y="863"/>
                    </a:cubicBezTo>
                    <a:cubicBezTo>
                      <a:pt x="41" y="838"/>
                      <a:pt x="38" y="814"/>
                      <a:pt x="44" y="793"/>
                    </a:cubicBezTo>
                    <a:cubicBezTo>
                      <a:pt x="49" y="797"/>
                      <a:pt x="55" y="799"/>
                      <a:pt x="61" y="801"/>
                    </a:cubicBezTo>
                    <a:cubicBezTo>
                      <a:pt x="62" y="801"/>
                      <a:pt x="63" y="801"/>
                      <a:pt x="63" y="801"/>
                    </a:cubicBezTo>
                    <a:cubicBezTo>
                      <a:pt x="67" y="801"/>
                      <a:pt x="70" y="798"/>
                      <a:pt x="71" y="795"/>
                    </a:cubicBezTo>
                    <a:cubicBezTo>
                      <a:pt x="72" y="790"/>
                      <a:pt x="69" y="786"/>
                      <a:pt x="65" y="785"/>
                    </a:cubicBezTo>
                    <a:cubicBezTo>
                      <a:pt x="56" y="783"/>
                      <a:pt x="48" y="776"/>
                      <a:pt x="42" y="767"/>
                    </a:cubicBezTo>
                    <a:cubicBezTo>
                      <a:pt x="36" y="757"/>
                      <a:pt x="33" y="745"/>
                      <a:pt x="32" y="735"/>
                    </a:cubicBezTo>
                    <a:cubicBezTo>
                      <a:pt x="30" y="726"/>
                      <a:pt x="28" y="714"/>
                      <a:pt x="30" y="7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55" name="Freeform 47"/>
          <p:cNvSpPr>
            <a:spLocks/>
          </p:cNvSpPr>
          <p:nvPr/>
        </p:nvSpPr>
        <p:spPr bwMode="auto">
          <a:xfrm>
            <a:off x="4520215" y="3049070"/>
            <a:ext cx="1147341" cy="827925"/>
          </a:xfrm>
          <a:custGeom>
            <a:avLst/>
            <a:gdLst>
              <a:gd name="T0" fmla="*/ 752 w 752"/>
              <a:gd name="T1" fmla="*/ 0 h 543"/>
              <a:gd name="T2" fmla="*/ 0 w 752"/>
              <a:gd name="T3" fmla="*/ 312 h 543"/>
              <a:gd name="T4" fmla="*/ 230 w 752"/>
              <a:gd name="T5" fmla="*/ 543 h 543"/>
              <a:gd name="T6" fmla="*/ 438 w 752"/>
              <a:gd name="T7" fmla="*/ 403 h 543"/>
              <a:gd name="T8" fmla="*/ 538 w 752"/>
              <a:gd name="T9" fmla="*/ 517 h 543"/>
              <a:gd name="T10" fmla="*/ 529 w 752"/>
              <a:gd name="T11" fmla="*/ 366 h 543"/>
              <a:gd name="T12" fmla="*/ 752 w 752"/>
              <a:gd name="T13" fmla="*/ 326 h 543"/>
              <a:gd name="T14" fmla="*/ 752 w 752"/>
              <a:gd name="T1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2" h="543">
                <a:moveTo>
                  <a:pt x="752" y="0"/>
                </a:moveTo>
                <a:cubicBezTo>
                  <a:pt x="461" y="8"/>
                  <a:pt x="197" y="125"/>
                  <a:pt x="0" y="312"/>
                </a:cubicBezTo>
                <a:cubicBezTo>
                  <a:pt x="230" y="543"/>
                  <a:pt x="230" y="543"/>
                  <a:pt x="230" y="543"/>
                </a:cubicBezTo>
                <a:cubicBezTo>
                  <a:pt x="292" y="486"/>
                  <a:pt x="361" y="439"/>
                  <a:pt x="438" y="403"/>
                </a:cubicBezTo>
                <a:cubicBezTo>
                  <a:pt x="538" y="517"/>
                  <a:pt x="538" y="517"/>
                  <a:pt x="538" y="517"/>
                </a:cubicBezTo>
                <a:cubicBezTo>
                  <a:pt x="529" y="366"/>
                  <a:pt x="529" y="366"/>
                  <a:pt x="529" y="366"/>
                </a:cubicBezTo>
                <a:cubicBezTo>
                  <a:pt x="599" y="343"/>
                  <a:pt x="674" y="329"/>
                  <a:pt x="752" y="326"/>
                </a:cubicBezTo>
                <a:lnTo>
                  <a:pt x="7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Freeform 48"/>
          <p:cNvSpPr>
            <a:spLocks/>
          </p:cNvSpPr>
          <p:nvPr/>
        </p:nvSpPr>
        <p:spPr bwMode="auto">
          <a:xfrm>
            <a:off x="3975418" y="3599205"/>
            <a:ext cx="830269" cy="1148201"/>
          </a:xfrm>
          <a:custGeom>
            <a:avLst/>
            <a:gdLst>
              <a:gd name="T0" fmla="*/ 544 w 544"/>
              <a:gd name="T1" fmla="*/ 515 h 752"/>
              <a:gd name="T2" fmla="*/ 418 w 544"/>
              <a:gd name="T3" fmla="*/ 403 h 752"/>
              <a:gd name="T4" fmla="*/ 539 w 544"/>
              <a:gd name="T5" fmla="*/ 231 h 752"/>
              <a:gd name="T6" fmla="*/ 308 w 544"/>
              <a:gd name="T7" fmla="*/ 0 h 752"/>
              <a:gd name="T8" fmla="*/ 0 w 544"/>
              <a:gd name="T9" fmla="*/ 752 h 752"/>
              <a:gd name="T10" fmla="*/ 326 w 544"/>
              <a:gd name="T11" fmla="*/ 752 h 752"/>
              <a:gd name="T12" fmla="*/ 374 w 544"/>
              <a:gd name="T13" fmla="*/ 504 h 752"/>
              <a:gd name="T14" fmla="*/ 544 w 544"/>
              <a:gd name="T15" fmla="*/ 515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515"/>
                </a:moveTo>
                <a:cubicBezTo>
                  <a:pt x="418" y="403"/>
                  <a:pt x="418" y="403"/>
                  <a:pt x="418" y="403"/>
                </a:cubicBezTo>
                <a:cubicBezTo>
                  <a:pt x="451" y="341"/>
                  <a:pt x="491" y="283"/>
                  <a:pt x="539" y="231"/>
                </a:cubicBezTo>
                <a:cubicBezTo>
                  <a:pt x="308" y="0"/>
                  <a:pt x="308" y="0"/>
                  <a:pt x="308" y="0"/>
                </a:cubicBezTo>
                <a:cubicBezTo>
                  <a:pt x="123" y="198"/>
                  <a:pt x="7" y="461"/>
                  <a:pt x="0" y="752"/>
                </a:cubicBezTo>
                <a:cubicBezTo>
                  <a:pt x="326" y="752"/>
                  <a:pt x="326" y="752"/>
                  <a:pt x="326" y="752"/>
                </a:cubicBezTo>
                <a:cubicBezTo>
                  <a:pt x="329" y="665"/>
                  <a:pt x="346" y="582"/>
                  <a:pt x="374" y="504"/>
                </a:cubicBezTo>
                <a:lnTo>
                  <a:pt x="544" y="5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" name="Freeform 49"/>
          <p:cNvSpPr>
            <a:spLocks/>
          </p:cNvSpPr>
          <p:nvPr/>
        </p:nvSpPr>
        <p:spPr bwMode="auto">
          <a:xfrm>
            <a:off x="3975414" y="4853078"/>
            <a:ext cx="828090" cy="1139486"/>
          </a:xfrm>
          <a:custGeom>
            <a:avLst/>
            <a:gdLst>
              <a:gd name="T0" fmla="*/ 402 w 543"/>
              <a:gd name="T1" fmla="*/ 308 h 747"/>
              <a:gd name="T2" fmla="*/ 535 w 543"/>
              <a:gd name="T3" fmla="*/ 192 h 747"/>
              <a:gd name="T4" fmla="*/ 361 w 543"/>
              <a:gd name="T5" fmla="*/ 203 h 747"/>
              <a:gd name="T6" fmla="*/ 326 w 543"/>
              <a:gd name="T7" fmla="*/ 0 h 747"/>
              <a:gd name="T8" fmla="*/ 0 w 543"/>
              <a:gd name="T9" fmla="*/ 0 h 747"/>
              <a:gd name="T10" fmla="*/ 312 w 543"/>
              <a:gd name="T11" fmla="*/ 747 h 747"/>
              <a:gd name="T12" fmla="*/ 543 w 543"/>
              <a:gd name="T13" fmla="*/ 517 h 747"/>
              <a:gd name="T14" fmla="*/ 402 w 543"/>
              <a:gd name="T15" fmla="*/ 308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402" y="308"/>
                </a:moveTo>
                <a:cubicBezTo>
                  <a:pt x="535" y="192"/>
                  <a:pt x="535" y="192"/>
                  <a:pt x="535" y="192"/>
                </a:cubicBezTo>
                <a:cubicBezTo>
                  <a:pt x="361" y="203"/>
                  <a:pt x="361" y="203"/>
                  <a:pt x="361" y="203"/>
                </a:cubicBezTo>
                <a:cubicBezTo>
                  <a:pt x="342" y="138"/>
                  <a:pt x="329" y="70"/>
                  <a:pt x="326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289"/>
                  <a:pt x="127" y="551"/>
                  <a:pt x="312" y="747"/>
                </a:cubicBezTo>
                <a:cubicBezTo>
                  <a:pt x="543" y="517"/>
                  <a:pt x="543" y="517"/>
                  <a:pt x="543" y="517"/>
                </a:cubicBezTo>
                <a:cubicBezTo>
                  <a:pt x="486" y="455"/>
                  <a:pt x="438" y="385"/>
                  <a:pt x="402" y="3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Freeform 50"/>
          <p:cNvSpPr>
            <a:spLocks/>
          </p:cNvSpPr>
          <p:nvPr/>
        </p:nvSpPr>
        <p:spPr bwMode="auto">
          <a:xfrm>
            <a:off x="4525662" y="5706056"/>
            <a:ext cx="1141893" cy="832282"/>
          </a:xfrm>
          <a:custGeom>
            <a:avLst/>
            <a:gdLst>
              <a:gd name="T0" fmla="*/ 521 w 748"/>
              <a:gd name="T1" fmla="*/ 177 h 545"/>
              <a:gd name="T2" fmla="*/ 533 w 748"/>
              <a:gd name="T3" fmla="*/ 0 h 545"/>
              <a:gd name="T4" fmla="*/ 415 w 748"/>
              <a:gd name="T5" fmla="*/ 133 h 545"/>
              <a:gd name="T6" fmla="*/ 231 w 748"/>
              <a:gd name="T7" fmla="*/ 6 h 545"/>
              <a:gd name="T8" fmla="*/ 0 w 748"/>
              <a:gd name="T9" fmla="*/ 237 h 545"/>
              <a:gd name="T10" fmla="*/ 748 w 748"/>
              <a:gd name="T11" fmla="*/ 545 h 545"/>
              <a:gd name="T12" fmla="*/ 748 w 748"/>
              <a:gd name="T13" fmla="*/ 219 h 545"/>
              <a:gd name="T14" fmla="*/ 521 w 748"/>
              <a:gd name="T15" fmla="*/ 17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8" h="545">
                <a:moveTo>
                  <a:pt x="521" y="177"/>
                </a:moveTo>
                <a:cubicBezTo>
                  <a:pt x="533" y="0"/>
                  <a:pt x="533" y="0"/>
                  <a:pt x="533" y="0"/>
                </a:cubicBezTo>
                <a:cubicBezTo>
                  <a:pt x="415" y="133"/>
                  <a:pt x="415" y="133"/>
                  <a:pt x="415" y="133"/>
                </a:cubicBezTo>
                <a:cubicBezTo>
                  <a:pt x="348" y="99"/>
                  <a:pt x="286" y="57"/>
                  <a:pt x="231" y="6"/>
                </a:cubicBezTo>
                <a:cubicBezTo>
                  <a:pt x="0" y="237"/>
                  <a:pt x="0" y="237"/>
                  <a:pt x="0" y="237"/>
                </a:cubicBezTo>
                <a:cubicBezTo>
                  <a:pt x="197" y="421"/>
                  <a:pt x="459" y="537"/>
                  <a:pt x="748" y="545"/>
                </a:cubicBezTo>
                <a:cubicBezTo>
                  <a:pt x="748" y="219"/>
                  <a:pt x="748" y="219"/>
                  <a:pt x="748" y="219"/>
                </a:cubicBezTo>
                <a:cubicBezTo>
                  <a:pt x="669" y="216"/>
                  <a:pt x="593" y="201"/>
                  <a:pt x="521" y="17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Freeform 51"/>
          <p:cNvSpPr>
            <a:spLocks/>
          </p:cNvSpPr>
          <p:nvPr/>
        </p:nvSpPr>
        <p:spPr bwMode="auto">
          <a:xfrm>
            <a:off x="5773242" y="5706056"/>
            <a:ext cx="1139714" cy="832282"/>
          </a:xfrm>
          <a:custGeom>
            <a:avLst/>
            <a:gdLst>
              <a:gd name="T0" fmla="*/ 516 w 747"/>
              <a:gd name="T1" fmla="*/ 6 h 545"/>
              <a:gd name="T2" fmla="*/ 332 w 747"/>
              <a:gd name="T3" fmla="*/ 133 h 545"/>
              <a:gd name="T4" fmla="*/ 215 w 747"/>
              <a:gd name="T5" fmla="*/ 0 h 545"/>
              <a:gd name="T6" fmla="*/ 226 w 747"/>
              <a:gd name="T7" fmla="*/ 177 h 545"/>
              <a:gd name="T8" fmla="*/ 0 w 747"/>
              <a:gd name="T9" fmla="*/ 219 h 545"/>
              <a:gd name="T10" fmla="*/ 0 w 747"/>
              <a:gd name="T11" fmla="*/ 545 h 545"/>
              <a:gd name="T12" fmla="*/ 747 w 747"/>
              <a:gd name="T13" fmla="*/ 237 h 545"/>
              <a:gd name="T14" fmla="*/ 516 w 747"/>
              <a:gd name="T15" fmla="*/ 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7" h="545">
                <a:moveTo>
                  <a:pt x="516" y="6"/>
                </a:moveTo>
                <a:cubicBezTo>
                  <a:pt x="461" y="57"/>
                  <a:pt x="399" y="100"/>
                  <a:pt x="332" y="133"/>
                </a:cubicBezTo>
                <a:cubicBezTo>
                  <a:pt x="215" y="0"/>
                  <a:pt x="215" y="0"/>
                  <a:pt x="215" y="0"/>
                </a:cubicBezTo>
                <a:cubicBezTo>
                  <a:pt x="226" y="177"/>
                  <a:pt x="226" y="177"/>
                  <a:pt x="226" y="177"/>
                </a:cubicBezTo>
                <a:cubicBezTo>
                  <a:pt x="154" y="201"/>
                  <a:pt x="79" y="216"/>
                  <a:pt x="0" y="219"/>
                </a:cubicBezTo>
                <a:cubicBezTo>
                  <a:pt x="0" y="545"/>
                  <a:pt x="0" y="545"/>
                  <a:pt x="0" y="545"/>
                </a:cubicBezTo>
                <a:cubicBezTo>
                  <a:pt x="288" y="537"/>
                  <a:pt x="550" y="421"/>
                  <a:pt x="747" y="237"/>
                </a:cubicBezTo>
                <a:lnTo>
                  <a:pt x="516" y="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Freeform 52"/>
          <p:cNvSpPr>
            <a:spLocks/>
          </p:cNvSpPr>
          <p:nvPr/>
        </p:nvSpPr>
        <p:spPr bwMode="auto">
          <a:xfrm>
            <a:off x="6635111" y="4853078"/>
            <a:ext cx="829180" cy="1139486"/>
          </a:xfrm>
          <a:custGeom>
            <a:avLst/>
            <a:gdLst>
              <a:gd name="T0" fmla="*/ 217 w 543"/>
              <a:gd name="T1" fmla="*/ 0 h 747"/>
              <a:gd name="T2" fmla="*/ 180 w 543"/>
              <a:gd name="T3" fmla="*/ 210 h 747"/>
              <a:gd name="T4" fmla="*/ 6 w 543"/>
              <a:gd name="T5" fmla="*/ 199 h 747"/>
              <a:gd name="T6" fmla="*/ 138 w 543"/>
              <a:gd name="T7" fmla="*/ 315 h 747"/>
              <a:gd name="T8" fmla="*/ 0 w 543"/>
              <a:gd name="T9" fmla="*/ 517 h 747"/>
              <a:gd name="T10" fmla="*/ 231 w 543"/>
              <a:gd name="T11" fmla="*/ 747 h 747"/>
              <a:gd name="T12" fmla="*/ 543 w 543"/>
              <a:gd name="T13" fmla="*/ 0 h 747"/>
              <a:gd name="T14" fmla="*/ 217 w 543"/>
              <a:gd name="T1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217" y="0"/>
                </a:moveTo>
                <a:cubicBezTo>
                  <a:pt x="214" y="73"/>
                  <a:pt x="201" y="143"/>
                  <a:pt x="180" y="210"/>
                </a:cubicBezTo>
                <a:cubicBezTo>
                  <a:pt x="6" y="199"/>
                  <a:pt x="6" y="199"/>
                  <a:pt x="6" y="19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102" y="389"/>
                  <a:pt x="56" y="457"/>
                  <a:pt x="0" y="517"/>
                </a:cubicBezTo>
                <a:cubicBezTo>
                  <a:pt x="231" y="747"/>
                  <a:pt x="231" y="747"/>
                  <a:pt x="231" y="747"/>
                </a:cubicBezTo>
                <a:cubicBezTo>
                  <a:pt x="417" y="551"/>
                  <a:pt x="534" y="289"/>
                  <a:pt x="543" y="0"/>
                </a:cubicBezTo>
                <a:lnTo>
                  <a:pt x="2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635113" y="3599205"/>
            <a:ext cx="830269" cy="1148201"/>
          </a:xfrm>
          <a:custGeom>
            <a:avLst/>
            <a:gdLst>
              <a:gd name="T0" fmla="*/ 544 w 544"/>
              <a:gd name="T1" fmla="*/ 752 h 752"/>
              <a:gd name="T2" fmla="*/ 235 w 544"/>
              <a:gd name="T3" fmla="*/ 0 h 752"/>
              <a:gd name="T4" fmla="*/ 5 w 544"/>
              <a:gd name="T5" fmla="*/ 231 h 752"/>
              <a:gd name="T6" fmla="*/ 130 w 544"/>
              <a:gd name="T7" fmla="*/ 413 h 752"/>
              <a:gd name="T8" fmla="*/ 0 w 544"/>
              <a:gd name="T9" fmla="*/ 527 h 752"/>
              <a:gd name="T10" fmla="*/ 174 w 544"/>
              <a:gd name="T11" fmla="*/ 517 h 752"/>
              <a:gd name="T12" fmla="*/ 218 w 544"/>
              <a:gd name="T13" fmla="*/ 752 h 752"/>
              <a:gd name="T14" fmla="*/ 544 w 544"/>
              <a:gd name="T15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752"/>
                </a:moveTo>
                <a:cubicBezTo>
                  <a:pt x="536" y="461"/>
                  <a:pt x="420" y="198"/>
                  <a:pt x="235" y="0"/>
                </a:cubicBezTo>
                <a:cubicBezTo>
                  <a:pt x="5" y="231"/>
                  <a:pt x="5" y="231"/>
                  <a:pt x="5" y="231"/>
                </a:cubicBezTo>
                <a:cubicBezTo>
                  <a:pt x="54" y="285"/>
                  <a:pt x="97" y="346"/>
                  <a:pt x="130" y="413"/>
                </a:cubicBezTo>
                <a:cubicBezTo>
                  <a:pt x="0" y="527"/>
                  <a:pt x="0" y="527"/>
                  <a:pt x="0" y="527"/>
                </a:cubicBezTo>
                <a:cubicBezTo>
                  <a:pt x="174" y="517"/>
                  <a:pt x="174" y="517"/>
                  <a:pt x="174" y="517"/>
                </a:cubicBezTo>
                <a:cubicBezTo>
                  <a:pt x="200" y="591"/>
                  <a:pt x="215" y="670"/>
                  <a:pt x="218" y="752"/>
                </a:cubicBezTo>
                <a:lnTo>
                  <a:pt x="544" y="75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5773244" y="3049070"/>
            <a:ext cx="1146251" cy="827925"/>
          </a:xfrm>
          <a:custGeom>
            <a:avLst/>
            <a:gdLst>
              <a:gd name="T0" fmla="*/ 751 w 751"/>
              <a:gd name="T1" fmla="*/ 312 h 543"/>
              <a:gd name="T2" fmla="*/ 0 w 751"/>
              <a:gd name="T3" fmla="*/ 0 h 543"/>
              <a:gd name="T4" fmla="*/ 0 w 751"/>
              <a:gd name="T5" fmla="*/ 326 h 543"/>
              <a:gd name="T6" fmla="*/ 230 w 751"/>
              <a:gd name="T7" fmla="*/ 369 h 543"/>
              <a:gd name="T8" fmla="*/ 220 w 751"/>
              <a:gd name="T9" fmla="*/ 520 h 543"/>
              <a:gd name="T10" fmla="*/ 321 w 751"/>
              <a:gd name="T11" fmla="*/ 406 h 543"/>
              <a:gd name="T12" fmla="*/ 521 w 751"/>
              <a:gd name="T13" fmla="*/ 543 h 543"/>
              <a:gd name="T14" fmla="*/ 751 w 751"/>
              <a:gd name="T15" fmla="*/ 31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1" h="543">
                <a:moveTo>
                  <a:pt x="751" y="312"/>
                </a:moveTo>
                <a:cubicBezTo>
                  <a:pt x="554" y="125"/>
                  <a:pt x="291" y="8"/>
                  <a:pt x="0" y="0"/>
                </a:cubicBezTo>
                <a:cubicBezTo>
                  <a:pt x="0" y="326"/>
                  <a:pt x="0" y="326"/>
                  <a:pt x="0" y="326"/>
                </a:cubicBezTo>
                <a:cubicBezTo>
                  <a:pt x="80" y="329"/>
                  <a:pt x="157" y="344"/>
                  <a:pt x="230" y="369"/>
                </a:cubicBezTo>
                <a:cubicBezTo>
                  <a:pt x="220" y="520"/>
                  <a:pt x="220" y="520"/>
                  <a:pt x="220" y="520"/>
                </a:cubicBezTo>
                <a:cubicBezTo>
                  <a:pt x="321" y="406"/>
                  <a:pt x="321" y="406"/>
                  <a:pt x="321" y="406"/>
                </a:cubicBezTo>
                <a:cubicBezTo>
                  <a:pt x="394" y="442"/>
                  <a:pt x="462" y="488"/>
                  <a:pt x="521" y="543"/>
                </a:cubicBezTo>
                <a:lnTo>
                  <a:pt x="751" y="3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3" name="Group 70"/>
          <p:cNvGrpSpPr/>
          <p:nvPr/>
        </p:nvGrpSpPr>
        <p:grpSpPr>
          <a:xfrm>
            <a:off x="4132316" y="5166819"/>
            <a:ext cx="400970" cy="230947"/>
            <a:chOff x="4507922" y="4314360"/>
            <a:chExt cx="400970" cy="230993"/>
          </a:xfrm>
        </p:grpSpPr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70029" y="4473440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06471" y="4470171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Freeform 57"/>
            <p:cNvSpPr>
              <a:spLocks noEditPoints="1"/>
            </p:cNvSpPr>
            <p:nvPr/>
          </p:nvSpPr>
          <p:spPr bwMode="auto">
            <a:xfrm>
              <a:off x="4507922" y="4314360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7" name="Freeform 58"/>
          <p:cNvSpPr>
            <a:spLocks/>
          </p:cNvSpPr>
          <p:nvPr/>
        </p:nvSpPr>
        <p:spPr bwMode="auto">
          <a:xfrm>
            <a:off x="4243455" y="4062190"/>
            <a:ext cx="172156" cy="324633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8" name="Group 75"/>
          <p:cNvGrpSpPr/>
          <p:nvPr/>
        </p:nvGrpSpPr>
        <p:grpSpPr>
          <a:xfrm>
            <a:off x="5013796" y="6032869"/>
            <a:ext cx="314892" cy="313740"/>
            <a:chOff x="5389402" y="5180585"/>
            <a:chExt cx="314892" cy="313802"/>
          </a:xfrm>
        </p:grpSpPr>
        <p:sp>
          <p:nvSpPr>
            <p:cNvPr id="69" name="Freeform 59"/>
            <p:cNvSpPr>
              <a:spLocks noEditPoints="1"/>
            </p:cNvSpPr>
            <p:nvPr/>
          </p:nvSpPr>
          <p:spPr bwMode="auto">
            <a:xfrm>
              <a:off x="5389402" y="5180585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>
              <a:off x="5491824" y="5280828"/>
              <a:ext cx="112228" cy="11331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1" name="Group 78"/>
          <p:cNvGrpSpPr/>
          <p:nvPr/>
        </p:nvGrpSpPr>
        <p:grpSpPr>
          <a:xfrm>
            <a:off x="4944063" y="3193961"/>
            <a:ext cx="433658" cy="423767"/>
            <a:chOff x="5319669" y="2341109"/>
            <a:chExt cx="433658" cy="423851"/>
          </a:xfrm>
        </p:grpSpPr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5489645" y="2504548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Freeform 62"/>
            <p:cNvSpPr>
              <a:spLocks noEditPoints="1"/>
            </p:cNvSpPr>
            <p:nvPr/>
          </p:nvSpPr>
          <p:spPr bwMode="auto">
            <a:xfrm>
              <a:off x="5319669" y="2341109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4" name="Group 81"/>
          <p:cNvGrpSpPr/>
          <p:nvPr/>
        </p:nvGrpSpPr>
        <p:grpSpPr>
          <a:xfrm>
            <a:off x="6125181" y="6006727"/>
            <a:ext cx="335594" cy="335528"/>
            <a:chOff x="6500787" y="5154435"/>
            <a:chExt cx="335594" cy="335595"/>
          </a:xfrm>
        </p:grpSpPr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6500787" y="5235065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6621731" y="5154435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7" name="Freeform 65"/>
          <p:cNvSpPr>
            <a:spLocks noEditPoints="1"/>
          </p:cNvSpPr>
          <p:nvPr/>
        </p:nvSpPr>
        <p:spPr bwMode="auto">
          <a:xfrm>
            <a:off x="6129539" y="3274572"/>
            <a:ext cx="342132" cy="278880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" name="Freeform 66"/>
          <p:cNvSpPr>
            <a:spLocks noEditPoints="1"/>
          </p:cNvSpPr>
          <p:nvPr/>
        </p:nvSpPr>
        <p:spPr bwMode="auto">
          <a:xfrm>
            <a:off x="6950002" y="4100320"/>
            <a:ext cx="268040" cy="289773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Freeform 67"/>
          <p:cNvSpPr>
            <a:spLocks noEditPoints="1"/>
          </p:cNvSpPr>
          <p:nvPr/>
        </p:nvSpPr>
        <p:spPr bwMode="auto">
          <a:xfrm>
            <a:off x="6927120" y="5215838"/>
            <a:ext cx="336684" cy="320276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Freeform 65"/>
          <p:cNvSpPr>
            <a:spLocks noEditPoints="1"/>
          </p:cNvSpPr>
          <p:nvPr/>
        </p:nvSpPr>
        <p:spPr bwMode="auto">
          <a:xfrm>
            <a:off x="7540028" y="2886596"/>
            <a:ext cx="491993" cy="401036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Freeform 66"/>
          <p:cNvSpPr>
            <a:spLocks noEditPoints="1"/>
          </p:cNvSpPr>
          <p:nvPr/>
        </p:nvSpPr>
        <p:spPr bwMode="auto">
          <a:xfrm>
            <a:off x="8080958" y="4030565"/>
            <a:ext cx="385447" cy="416700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Freeform 67"/>
          <p:cNvSpPr>
            <a:spLocks noEditPoints="1"/>
          </p:cNvSpPr>
          <p:nvPr/>
        </p:nvSpPr>
        <p:spPr bwMode="auto">
          <a:xfrm>
            <a:off x="8037888" y="5192441"/>
            <a:ext cx="484159" cy="460564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3" name="Group 90"/>
          <p:cNvGrpSpPr/>
          <p:nvPr/>
        </p:nvGrpSpPr>
        <p:grpSpPr>
          <a:xfrm>
            <a:off x="7546110" y="6326972"/>
            <a:ext cx="482592" cy="482497"/>
            <a:chOff x="8021724" y="5278576"/>
            <a:chExt cx="335594" cy="33559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8021724" y="5359206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Freeform 64"/>
            <p:cNvSpPr>
              <a:spLocks/>
            </p:cNvSpPr>
            <p:nvPr/>
          </p:nvSpPr>
          <p:spPr bwMode="auto">
            <a:xfrm>
              <a:off x="8142668" y="5278576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6" name="Group 93"/>
          <p:cNvGrpSpPr/>
          <p:nvPr/>
        </p:nvGrpSpPr>
        <p:grpSpPr>
          <a:xfrm>
            <a:off x="3439838" y="6374864"/>
            <a:ext cx="452821" cy="451164"/>
            <a:chOff x="4012607" y="5300369"/>
            <a:chExt cx="314892" cy="31380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7" name="Freeform 59"/>
            <p:cNvSpPr>
              <a:spLocks noEditPoints="1"/>
            </p:cNvSpPr>
            <p:nvPr/>
          </p:nvSpPr>
          <p:spPr bwMode="auto">
            <a:xfrm>
              <a:off x="4012607" y="5300369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Oval 60"/>
            <p:cNvSpPr>
              <a:spLocks noChangeArrowheads="1"/>
            </p:cNvSpPr>
            <p:nvPr/>
          </p:nvSpPr>
          <p:spPr bwMode="auto">
            <a:xfrm>
              <a:off x="4115029" y="5400612"/>
              <a:ext cx="112228" cy="11331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9" name="Group 96"/>
          <p:cNvGrpSpPr/>
          <p:nvPr/>
        </p:nvGrpSpPr>
        <p:grpSpPr>
          <a:xfrm>
            <a:off x="2926644" y="5307485"/>
            <a:ext cx="576604" cy="332107"/>
            <a:chOff x="3368208" y="4482085"/>
            <a:chExt cx="400970" cy="230993"/>
          </a:xfrm>
        </p:grpSpPr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3430315" y="4641165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3666757" y="4637896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Freeform 57"/>
            <p:cNvSpPr>
              <a:spLocks noEditPoints="1"/>
            </p:cNvSpPr>
            <p:nvPr/>
          </p:nvSpPr>
          <p:spPr bwMode="auto">
            <a:xfrm>
              <a:off x="3368208" y="4482085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3" name="Freeform 58"/>
          <p:cNvSpPr>
            <a:spLocks/>
          </p:cNvSpPr>
          <p:nvPr/>
        </p:nvSpPr>
        <p:spPr bwMode="auto">
          <a:xfrm>
            <a:off x="3013714" y="4016937"/>
            <a:ext cx="247564" cy="466830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4" name="Group 101"/>
          <p:cNvGrpSpPr/>
          <p:nvPr/>
        </p:nvGrpSpPr>
        <p:grpSpPr>
          <a:xfrm>
            <a:off x="3331803" y="2820176"/>
            <a:ext cx="623610" cy="609386"/>
            <a:chOff x="4189761" y="2199390"/>
            <a:chExt cx="433658" cy="423851"/>
          </a:xfrm>
          <a:solidFill>
            <a:schemeClr val="accent1"/>
          </a:solidFill>
        </p:grpSpPr>
        <p:sp>
          <p:nvSpPr>
            <p:cNvPr id="95" name="Freeform 61"/>
            <p:cNvSpPr>
              <a:spLocks/>
            </p:cNvSpPr>
            <p:nvPr/>
          </p:nvSpPr>
          <p:spPr bwMode="auto">
            <a:xfrm>
              <a:off x="4359737" y="2362829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6" name="Freeform 62"/>
            <p:cNvSpPr>
              <a:spLocks noEditPoints="1"/>
            </p:cNvSpPr>
            <p:nvPr/>
          </p:nvSpPr>
          <p:spPr bwMode="auto">
            <a:xfrm>
              <a:off x="4189761" y="2199390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 flipH="1">
            <a:off x="8231522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 flipH="1">
            <a:off x="8231521" y="2747284"/>
            <a:ext cx="578109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Red</a:t>
            </a:r>
            <a:endParaRPr lang="id-ID" sz="1600" b="1">
              <a:solidFill>
                <a:schemeClr val="accent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 flipH="1">
            <a:off x="8680212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8680210" y="3893725"/>
            <a:ext cx="10301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Re</a:t>
            </a:r>
            <a:endParaRPr lang="id-ID" sz="1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 flipH="1">
            <a:off x="8680212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 flipH="1">
            <a:off x="8680212" y="5062819"/>
            <a:ext cx="9476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Orange</a:t>
            </a:r>
            <a:endParaRPr lang="id-ID" sz="1600" b="1" dirty="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flipH="1">
            <a:off x="8231522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 flipH="1">
            <a:off x="8231521" y="6181013"/>
            <a:ext cx="10277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Or</a:t>
            </a:r>
            <a:endParaRPr lang="id-ID" sz="1600" b="1">
              <a:solidFill>
                <a:schemeClr val="accent4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1138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458925" y="2747284"/>
            <a:ext cx="800733" cy="387768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Green</a:t>
            </a:r>
            <a:endParaRPr lang="id-ID" sz="1600" b="1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2448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4409" y="3893725"/>
            <a:ext cx="1016561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Gr</a:t>
            </a:r>
            <a:endParaRPr lang="id-ID" sz="16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2448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71112" y="5062819"/>
            <a:ext cx="6398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Blue</a:t>
            </a:r>
            <a:endParaRPr lang="id-ID" sz="1600" b="1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81138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284777" y="6181013"/>
            <a:ext cx="9748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Bl</a:t>
            </a:r>
            <a:endParaRPr lang="id-ID" sz="1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6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5967" y="1450510"/>
            <a:ext cx="2908890" cy="43855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彩色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信息可视化图表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5402473" y="2375587"/>
            <a:ext cx="635842" cy="96225"/>
            <a:chOff x="5925320" y="1387851"/>
            <a:chExt cx="585169" cy="88574"/>
          </a:xfrm>
        </p:grpSpPr>
        <p:sp>
          <p:nvSpPr>
            <p:cNvPr id="4" name="Diamond 11"/>
            <p:cNvSpPr/>
            <p:nvPr/>
          </p:nvSpPr>
          <p:spPr>
            <a:xfrm flipV="1">
              <a:off x="5925320" y="1387851"/>
              <a:ext cx="88574" cy="88574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" name="Diamond 12"/>
            <p:cNvSpPr/>
            <p:nvPr/>
          </p:nvSpPr>
          <p:spPr>
            <a:xfrm flipV="1">
              <a:off x="6049469" y="1387851"/>
              <a:ext cx="88574" cy="8857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Diamond 13"/>
            <p:cNvSpPr/>
            <p:nvPr/>
          </p:nvSpPr>
          <p:spPr>
            <a:xfrm flipV="1">
              <a:off x="6173618" y="1387851"/>
              <a:ext cx="88574" cy="8857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Diamond 14"/>
            <p:cNvSpPr/>
            <p:nvPr/>
          </p:nvSpPr>
          <p:spPr>
            <a:xfrm flipV="1">
              <a:off x="6297767" y="1387851"/>
              <a:ext cx="88574" cy="8857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Diamond 15"/>
            <p:cNvSpPr/>
            <p:nvPr/>
          </p:nvSpPr>
          <p:spPr>
            <a:xfrm flipV="1">
              <a:off x="6421915" y="1387851"/>
              <a:ext cx="88574" cy="8857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76525" y="2011036"/>
            <a:ext cx="1887748" cy="3154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Give You The Best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0" name="Group 17"/>
          <p:cNvGrpSpPr/>
          <p:nvPr/>
        </p:nvGrpSpPr>
        <p:grpSpPr>
          <a:xfrm>
            <a:off x="4932077" y="3887890"/>
            <a:ext cx="1603880" cy="1735374"/>
            <a:chOff x="5307683" y="3035179"/>
            <a:chExt cx="1603880" cy="1735720"/>
          </a:xfrm>
        </p:grpSpPr>
        <p:grpSp>
          <p:nvGrpSpPr>
            <p:cNvPr id="11" name="Group 18"/>
            <p:cNvGrpSpPr/>
            <p:nvPr/>
          </p:nvGrpSpPr>
          <p:grpSpPr>
            <a:xfrm>
              <a:off x="5307683" y="3035179"/>
              <a:ext cx="818284" cy="1728093"/>
              <a:chOff x="5307683" y="3035179"/>
              <a:chExt cx="818284" cy="1728093"/>
            </a:xfrm>
            <a:solidFill>
              <a:schemeClr val="accent2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 8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Freeform 9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Freeform 10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Freeform 11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Freeform 18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Freeform 22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6093279" y="3042806"/>
              <a:ext cx="818284" cy="1728093"/>
              <a:chOff x="6093279" y="3042806"/>
              <a:chExt cx="818284" cy="1728093"/>
            </a:xfrm>
            <a:solidFill>
              <a:schemeClr val="accent3"/>
            </a:solidFill>
          </p:grpSpPr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6212045" y="3126705"/>
                <a:ext cx="114407" cy="261502"/>
              </a:xfrm>
              <a:custGeom>
                <a:avLst/>
                <a:gdLst>
                  <a:gd name="T0" fmla="*/ 38 w 75"/>
                  <a:gd name="T1" fmla="*/ 48 h 171"/>
                  <a:gd name="T2" fmla="*/ 31 w 75"/>
                  <a:gd name="T3" fmla="*/ 48 h 171"/>
                  <a:gd name="T4" fmla="*/ 23 w 75"/>
                  <a:gd name="T5" fmla="*/ 77 h 171"/>
                  <a:gd name="T6" fmla="*/ 29 w 75"/>
                  <a:gd name="T7" fmla="*/ 105 h 171"/>
                  <a:gd name="T8" fmla="*/ 33 w 75"/>
                  <a:gd name="T9" fmla="*/ 118 h 171"/>
                  <a:gd name="T10" fmla="*/ 32 w 75"/>
                  <a:gd name="T11" fmla="*/ 166 h 171"/>
                  <a:gd name="T12" fmla="*/ 25 w 75"/>
                  <a:gd name="T13" fmla="*/ 171 h 171"/>
                  <a:gd name="T14" fmla="*/ 22 w 75"/>
                  <a:gd name="T15" fmla="*/ 170 h 171"/>
                  <a:gd name="T16" fmla="*/ 17 w 75"/>
                  <a:gd name="T17" fmla="*/ 160 h 171"/>
                  <a:gd name="T18" fmla="*/ 17 w 75"/>
                  <a:gd name="T19" fmla="*/ 122 h 171"/>
                  <a:gd name="T20" fmla="*/ 14 w 75"/>
                  <a:gd name="T21" fmla="*/ 110 h 171"/>
                  <a:gd name="T22" fmla="*/ 7 w 75"/>
                  <a:gd name="T23" fmla="*/ 78 h 171"/>
                  <a:gd name="T24" fmla="*/ 16 w 75"/>
                  <a:gd name="T25" fmla="*/ 40 h 171"/>
                  <a:gd name="T26" fmla="*/ 10 w 75"/>
                  <a:gd name="T27" fmla="*/ 33 h 171"/>
                  <a:gd name="T28" fmla="*/ 1 w 75"/>
                  <a:gd name="T29" fmla="*/ 10 h 171"/>
                  <a:gd name="T30" fmla="*/ 8 w 75"/>
                  <a:gd name="T31" fmla="*/ 1 h 171"/>
                  <a:gd name="T32" fmla="*/ 17 w 75"/>
                  <a:gd name="T33" fmla="*/ 7 h 171"/>
                  <a:gd name="T34" fmla="*/ 24 w 75"/>
                  <a:gd name="T35" fmla="*/ 24 h 171"/>
                  <a:gd name="T36" fmla="*/ 30 w 75"/>
                  <a:gd name="T37" fmla="*/ 30 h 171"/>
                  <a:gd name="T38" fmla="*/ 34 w 75"/>
                  <a:gd name="T39" fmla="*/ 32 h 171"/>
                  <a:gd name="T40" fmla="*/ 38 w 75"/>
                  <a:gd name="T41" fmla="*/ 32 h 171"/>
                  <a:gd name="T42" fmla="*/ 60 w 75"/>
                  <a:gd name="T43" fmla="*/ 27 h 171"/>
                  <a:gd name="T44" fmla="*/ 72 w 75"/>
                  <a:gd name="T45" fmla="*/ 26 h 171"/>
                  <a:gd name="T46" fmla="*/ 72 w 75"/>
                  <a:gd name="T47" fmla="*/ 38 h 171"/>
                  <a:gd name="T48" fmla="*/ 38 w 75"/>
                  <a:gd name="T49" fmla="*/ 48 h 171"/>
                  <a:gd name="T50" fmla="*/ 38 w 75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" h="171">
                    <a:moveTo>
                      <a:pt x="38" y="48"/>
                    </a:moveTo>
                    <a:cubicBezTo>
                      <a:pt x="36" y="48"/>
                      <a:pt x="34" y="48"/>
                      <a:pt x="31" y="48"/>
                    </a:cubicBezTo>
                    <a:cubicBezTo>
                      <a:pt x="24" y="55"/>
                      <a:pt x="22" y="67"/>
                      <a:pt x="23" y="77"/>
                    </a:cubicBezTo>
                    <a:cubicBezTo>
                      <a:pt x="24" y="86"/>
                      <a:pt x="26" y="96"/>
                      <a:pt x="29" y="105"/>
                    </a:cubicBezTo>
                    <a:cubicBezTo>
                      <a:pt x="31" y="109"/>
                      <a:pt x="32" y="114"/>
                      <a:pt x="33" y="118"/>
                    </a:cubicBezTo>
                    <a:cubicBezTo>
                      <a:pt x="38" y="138"/>
                      <a:pt x="38" y="153"/>
                      <a:pt x="32" y="166"/>
                    </a:cubicBezTo>
                    <a:cubicBezTo>
                      <a:pt x="31" y="169"/>
                      <a:pt x="28" y="171"/>
                      <a:pt x="25" y="171"/>
                    </a:cubicBezTo>
                    <a:cubicBezTo>
                      <a:pt x="24" y="171"/>
                      <a:pt x="23" y="171"/>
                      <a:pt x="22" y="170"/>
                    </a:cubicBezTo>
                    <a:cubicBezTo>
                      <a:pt x="17" y="169"/>
                      <a:pt x="16" y="164"/>
                      <a:pt x="17" y="160"/>
                    </a:cubicBezTo>
                    <a:cubicBezTo>
                      <a:pt x="22" y="150"/>
                      <a:pt x="22" y="138"/>
                      <a:pt x="17" y="122"/>
                    </a:cubicBezTo>
                    <a:cubicBezTo>
                      <a:pt x="16" y="118"/>
                      <a:pt x="15" y="114"/>
                      <a:pt x="14" y="110"/>
                    </a:cubicBezTo>
                    <a:cubicBezTo>
                      <a:pt x="11" y="100"/>
                      <a:pt x="8" y="89"/>
                      <a:pt x="7" y="78"/>
                    </a:cubicBezTo>
                    <a:cubicBezTo>
                      <a:pt x="5" y="64"/>
                      <a:pt x="9" y="50"/>
                      <a:pt x="16" y="40"/>
                    </a:cubicBezTo>
                    <a:cubicBezTo>
                      <a:pt x="14" y="38"/>
                      <a:pt x="12" y="36"/>
                      <a:pt x="10" y="33"/>
                    </a:cubicBezTo>
                    <a:cubicBezTo>
                      <a:pt x="6" y="26"/>
                      <a:pt x="3" y="19"/>
                      <a:pt x="1" y="10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7"/>
                    </a:cubicBezTo>
                    <a:cubicBezTo>
                      <a:pt x="18" y="13"/>
                      <a:pt x="21" y="19"/>
                      <a:pt x="24" y="24"/>
                    </a:cubicBezTo>
                    <a:cubicBezTo>
                      <a:pt x="26" y="27"/>
                      <a:pt x="28" y="29"/>
                      <a:pt x="30" y="30"/>
                    </a:cubicBezTo>
                    <a:cubicBezTo>
                      <a:pt x="31" y="31"/>
                      <a:pt x="32" y="31"/>
                      <a:pt x="34" y="32"/>
                    </a:cubicBezTo>
                    <a:cubicBezTo>
                      <a:pt x="35" y="32"/>
                      <a:pt x="36" y="32"/>
                      <a:pt x="38" y="32"/>
                    </a:cubicBezTo>
                    <a:cubicBezTo>
                      <a:pt x="47" y="32"/>
                      <a:pt x="56" y="31"/>
                      <a:pt x="60" y="27"/>
                    </a:cubicBezTo>
                    <a:cubicBezTo>
                      <a:pt x="63" y="23"/>
                      <a:pt x="68" y="23"/>
                      <a:pt x="72" y="26"/>
                    </a:cubicBezTo>
                    <a:cubicBezTo>
                      <a:pt x="75" y="29"/>
                      <a:pt x="75" y="34"/>
                      <a:pt x="72" y="38"/>
                    </a:cubicBezTo>
                    <a:cubicBezTo>
                      <a:pt x="63" y="47"/>
                      <a:pt x="50" y="48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6459382" y="3403461"/>
                <a:ext cx="58838" cy="184141"/>
              </a:xfrm>
              <a:custGeom>
                <a:avLst/>
                <a:gdLst>
                  <a:gd name="T0" fmla="*/ 22 w 38"/>
                  <a:gd name="T1" fmla="*/ 121 h 121"/>
                  <a:gd name="T2" fmla="*/ 17 w 38"/>
                  <a:gd name="T3" fmla="*/ 120 h 121"/>
                  <a:gd name="T4" fmla="*/ 15 w 38"/>
                  <a:gd name="T5" fmla="*/ 109 h 121"/>
                  <a:gd name="T6" fmla="*/ 17 w 38"/>
                  <a:gd name="T7" fmla="*/ 78 h 121"/>
                  <a:gd name="T8" fmla="*/ 13 w 38"/>
                  <a:gd name="T9" fmla="*/ 69 h 121"/>
                  <a:gd name="T10" fmla="*/ 8 w 38"/>
                  <a:gd name="T11" fmla="*/ 61 h 121"/>
                  <a:gd name="T12" fmla="*/ 10 w 38"/>
                  <a:gd name="T13" fmla="*/ 5 h 121"/>
                  <a:gd name="T14" fmla="*/ 21 w 38"/>
                  <a:gd name="T15" fmla="*/ 2 h 121"/>
                  <a:gd name="T16" fmla="*/ 24 w 38"/>
                  <a:gd name="T17" fmla="*/ 13 h 121"/>
                  <a:gd name="T18" fmla="*/ 23 w 38"/>
                  <a:gd name="T19" fmla="*/ 54 h 121"/>
                  <a:gd name="T20" fmla="*/ 27 w 38"/>
                  <a:gd name="T21" fmla="*/ 61 h 121"/>
                  <a:gd name="T22" fmla="*/ 32 w 38"/>
                  <a:gd name="T23" fmla="*/ 72 h 121"/>
                  <a:gd name="T24" fmla="*/ 28 w 38"/>
                  <a:gd name="T25" fmla="*/ 117 h 121"/>
                  <a:gd name="T26" fmla="*/ 22 w 38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21">
                    <a:moveTo>
                      <a:pt x="22" y="121"/>
                    </a:moveTo>
                    <a:cubicBezTo>
                      <a:pt x="20" y="121"/>
                      <a:pt x="19" y="121"/>
                      <a:pt x="17" y="120"/>
                    </a:cubicBezTo>
                    <a:cubicBezTo>
                      <a:pt x="13" y="118"/>
                      <a:pt x="12" y="113"/>
                      <a:pt x="15" y="109"/>
                    </a:cubicBezTo>
                    <a:cubicBezTo>
                      <a:pt x="20" y="100"/>
                      <a:pt x="21" y="88"/>
                      <a:pt x="17" y="78"/>
                    </a:cubicBezTo>
                    <a:cubicBezTo>
                      <a:pt x="16" y="75"/>
                      <a:pt x="14" y="72"/>
                      <a:pt x="13" y="69"/>
                    </a:cubicBezTo>
                    <a:cubicBezTo>
                      <a:pt x="11" y="66"/>
                      <a:pt x="10" y="64"/>
                      <a:pt x="8" y="61"/>
                    </a:cubicBezTo>
                    <a:cubicBezTo>
                      <a:pt x="0" y="43"/>
                      <a:pt x="1" y="22"/>
                      <a:pt x="10" y="5"/>
                    </a:cubicBezTo>
                    <a:cubicBezTo>
                      <a:pt x="13" y="1"/>
                      <a:pt x="17" y="0"/>
                      <a:pt x="21" y="2"/>
                    </a:cubicBezTo>
                    <a:cubicBezTo>
                      <a:pt x="25" y="4"/>
                      <a:pt x="27" y="9"/>
                      <a:pt x="24" y="13"/>
                    </a:cubicBezTo>
                    <a:cubicBezTo>
                      <a:pt x="17" y="25"/>
                      <a:pt x="17" y="41"/>
                      <a:pt x="23" y="54"/>
                    </a:cubicBezTo>
                    <a:cubicBezTo>
                      <a:pt x="24" y="56"/>
                      <a:pt x="25" y="59"/>
                      <a:pt x="27" y="61"/>
                    </a:cubicBezTo>
                    <a:cubicBezTo>
                      <a:pt x="29" y="64"/>
                      <a:pt x="31" y="68"/>
                      <a:pt x="32" y="72"/>
                    </a:cubicBezTo>
                    <a:cubicBezTo>
                      <a:pt x="38" y="86"/>
                      <a:pt x="37" y="104"/>
                      <a:pt x="28" y="117"/>
                    </a:cubicBezTo>
                    <a:cubicBezTo>
                      <a:pt x="27" y="120"/>
                      <a:pt x="24" y="121"/>
                      <a:pt x="22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Freeform 35"/>
              <p:cNvSpPr>
                <a:spLocks/>
              </p:cNvSpPr>
              <p:nvPr/>
            </p:nvSpPr>
            <p:spPr bwMode="auto">
              <a:xfrm>
                <a:off x="6233836" y="3441597"/>
                <a:ext cx="61017" cy="191768"/>
              </a:xfrm>
              <a:custGeom>
                <a:avLst/>
                <a:gdLst>
                  <a:gd name="T0" fmla="*/ 23 w 40"/>
                  <a:gd name="T1" fmla="*/ 92 h 126"/>
                  <a:gd name="T2" fmla="*/ 24 w 40"/>
                  <a:gd name="T3" fmla="*/ 116 h 126"/>
                  <a:gd name="T4" fmla="*/ 19 w 40"/>
                  <a:gd name="T5" fmla="*/ 126 h 126"/>
                  <a:gd name="T6" fmla="*/ 16 w 40"/>
                  <a:gd name="T7" fmla="*/ 126 h 126"/>
                  <a:gd name="T8" fmla="*/ 9 w 40"/>
                  <a:gd name="T9" fmla="*/ 121 h 126"/>
                  <a:gd name="T10" fmla="*/ 8 w 40"/>
                  <a:gd name="T11" fmla="*/ 88 h 126"/>
                  <a:gd name="T12" fmla="*/ 12 w 40"/>
                  <a:gd name="T13" fmla="*/ 76 h 126"/>
                  <a:gd name="T14" fmla="*/ 15 w 40"/>
                  <a:gd name="T15" fmla="*/ 69 h 126"/>
                  <a:gd name="T16" fmla="*/ 4 w 40"/>
                  <a:gd name="T17" fmla="*/ 14 h 126"/>
                  <a:gd name="T18" fmla="*/ 4 w 40"/>
                  <a:gd name="T19" fmla="*/ 3 h 126"/>
                  <a:gd name="T20" fmla="*/ 15 w 40"/>
                  <a:gd name="T21" fmla="*/ 3 h 126"/>
                  <a:gd name="T22" fmla="*/ 31 w 40"/>
                  <a:gd name="T23" fmla="*/ 75 h 126"/>
                  <a:gd name="T24" fmla="*/ 27 w 40"/>
                  <a:gd name="T25" fmla="*/ 83 h 126"/>
                  <a:gd name="T26" fmla="*/ 23 w 40"/>
                  <a:gd name="T27" fmla="*/ 9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126">
                    <a:moveTo>
                      <a:pt x="23" y="92"/>
                    </a:moveTo>
                    <a:cubicBezTo>
                      <a:pt x="21" y="100"/>
                      <a:pt x="21" y="108"/>
                      <a:pt x="24" y="116"/>
                    </a:cubicBezTo>
                    <a:cubicBezTo>
                      <a:pt x="26" y="120"/>
                      <a:pt x="23" y="124"/>
                      <a:pt x="19" y="126"/>
                    </a:cubicBezTo>
                    <a:cubicBezTo>
                      <a:pt x="18" y="126"/>
                      <a:pt x="17" y="126"/>
                      <a:pt x="16" y="126"/>
                    </a:cubicBezTo>
                    <a:cubicBezTo>
                      <a:pt x="13" y="126"/>
                      <a:pt x="10" y="124"/>
                      <a:pt x="9" y="121"/>
                    </a:cubicBezTo>
                    <a:cubicBezTo>
                      <a:pt x="5" y="110"/>
                      <a:pt x="5" y="98"/>
                      <a:pt x="8" y="88"/>
                    </a:cubicBezTo>
                    <a:cubicBezTo>
                      <a:pt x="9" y="84"/>
                      <a:pt x="11" y="80"/>
                      <a:pt x="12" y="76"/>
                    </a:cubicBezTo>
                    <a:cubicBezTo>
                      <a:pt x="14" y="74"/>
                      <a:pt x="15" y="72"/>
                      <a:pt x="15" y="69"/>
                    </a:cubicBezTo>
                    <a:cubicBezTo>
                      <a:pt x="22" y="51"/>
                      <a:pt x="17" y="28"/>
                      <a:pt x="4" y="14"/>
                    </a:cubicBezTo>
                    <a:cubicBezTo>
                      <a:pt x="0" y="11"/>
                      <a:pt x="0" y="6"/>
                      <a:pt x="4" y="3"/>
                    </a:cubicBezTo>
                    <a:cubicBezTo>
                      <a:pt x="7" y="0"/>
                      <a:pt x="12" y="0"/>
                      <a:pt x="15" y="3"/>
                    </a:cubicBezTo>
                    <a:cubicBezTo>
                      <a:pt x="33" y="21"/>
                      <a:pt x="40" y="50"/>
                      <a:pt x="31" y="75"/>
                    </a:cubicBezTo>
                    <a:cubicBezTo>
                      <a:pt x="30" y="78"/>
                      <a:pt x="28" y="80"/>
                      <a:pt x="27" y="83"/>
                    </a:cubicBezTo>
                    <a:cubicBezTo>
                      <a:pt x="26" y="86"/>
                      <a:pt x="24" y="89"/>
                      <a:pt x="2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6443038" y="3491718"/>
                <a:ext cx="220098" cy="292011"/>
              </a:xfrm>
              <a:custGeom>
                <a:avLst/>
                <a:gdLst>
                  <a:gd name="T0" fmla="*/ 127 w 144"/>
                  <a:gd name="T1" fmla="*/ 119 h 191"/>
                  <a:gd name="T2" fmla="*/ 122 w 144"/>
                  <a:gd name="T3" fmla="*/ 122 h 191"/>
                  <a:gd name="T4" fmla="*/ 121 w 144"/>
                  <a:gd name="T5" fmla="*/ 161 h 191"/>
                  <a:gd name="T6" fmla="*/ 114 w 144"/>
                  <a:gd name="T7" fmla="*/ 165 h 191"/>
                  <a:gd name="T8" fmla="*/ 110 w 144"/>
                  <a:gd name="T9" fmla="*/ 164 h 191"/>
                  <a:gd name="T10" fmla="*/ 107 w 144"/>
                  <a:gd name="T11" fmla="*/ 153 h 191"/>
                  <a:gd name="T12" fmla="*/ 107 w 144"/>
                  <a:gd name="T13" fmla="*/ 128 h 191"/>
                  <a:gd name="T14" fmla="*/ 95 w 144"/>
                  <a:gd name="T15" fmla="*/ 129 h 191"/>
                  <a:gd name="T16" fmla="*/ 81 w 144"/>
                  <a:gd name="T17" fmla="*/ 125 h 191"/>
                  <a:gd name="T18" fmla="*/ 72 w 144"/>
                  <a:gd name="T19" fmla="*/ 123 h 191"/>
                  <a:gd name="T20" fmla="*/ 32 w 144"/>
                  <a:gd name="T21" fmla="*/ 138 h 191"/>
                  <a:gd name="T22" fmla="*/ 28 w 144"/>
                  <a:gd name="T23" fmla="*/ 143 h 191"/>
                  <a:gd name="T24" fmla="*/ 28 w 144"/>
                  <a:gd name="T25" fmla="*/ 143 h 191"/>
                  <a:gd name="T26" fmla="*/ 52 w 144"/>
                  <a:gd name="T27" fmla="*/ 171 h 191"/>
                  <a:gd name="T28" fmla="*/ 54 w 144"/>
                  <a:gd name="T29" fmla="*/ 182 h 191"/>
                  <a:gd name="T30" fmla="*/ 47 w 144"/>
                  <a:gd name="T31" fmla="*/ 186 h 191"/>
                  <a:gd name="T32" fmla="*/ 43 w 144"/>
                  <a:gd name="T33" fmla="*/ 185 h 191"/>
                  <a:gd name="T34" fmla="*/ 20 w 144"/>
                  <a:gd name="T35" fmla="*/ 161 h 191"/>
                  <a:gd name="T36" fmla="*/ 17 w 144"/>
                  <a:gd name="T37" fmla="*/ 183 h 191"/>
                  <a:gd name="T38" fmla="*/ 9 w 144"/>
                  <a:gd name="T39" fmla="*/ 191 h 191"/>
                  <a:gd name="T40" fmla="*/ 9 w 144"/>
                  <a:gd name="T41" fmla="*/ 191 h 191"/>
                  <a:gd name="T42" fmla="*/ 0 w 144"/>
                  <a:gd name="T43" fmla="*/ 183 h 191"/>
                  <a:gd name="T44" fmla="*/ 19 w 144"/>
                  <a:gd name="T45" fmla="*/ 127 h 191"/>
                  <a:gd name="T46" fmla="*/ 76 w 144"/>
                  <a:gd name="T47" fmla="*/ 107 h 191"/>
                  <a:gd name="T48" fmla="*/ 86 w 144"/>
                  <a:gd name="T49" fmla="*/ 110 h 191"/>
                  <a:gd name="T50" fmla="*/ 97 w 144"/>
                  <a:gd name="T51" fmla="*/ 113 h 191"/>
                  <a:gd name="T52" fmla="*/ 117 w 144"/>
                  <a:gd name="T53" fmla="*/ 106 h 191"/>
                  <a:gd name="T54" fmla="*/ 127 w 144"/>
                  <a:gd name="T55" fmla="*/ 88 h 191"/>
                  <a:gd name="T56" fmla="*/ 120 w 144"/>
                  <a:gd name="T57" fmla="*/ 60 h 191"/>
                  <a:gd name="T58" fmla="*/ 117 w 144"/>
                  <a:gd name="T59" fmla="*/ 51 h 191"/>
                  <a:gd name="T60" fmla="*/ 121 w 144"/>
                  <a:gd name="T61" fmla="*/ 3 h 191"/>
                  <a:gd name="T62" fmla="*/ 132 w 144"/>
                  <a:gd name="T63" fmla="*/ 3 h 191"/>
                  <a:gd name="T64" fmla="*/ 132 w 144"/>
                  <a:gd name="T65" fmla="*/ 14 h 191"/>
                  <a:gd name="T66" fmla="*/ 132 w 144"/>
                  <a:gd name="T67" fmla="*/ 45 h 191"/>
                  <a:gd name="T68" fmla="*/ 135 w 144"/>
                  <a:gd name="T69" fmla="*/ 54 h 191"/>
                  <a:gd name="T70" fmla="*/ 144 w 144"/>
                  <a:gd name="T71" fmla="*/ 89 h 191"/>
                  <a:gd name="T72" fmla="*/ 12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27" y="119"/>
                    </a:moveTo>
                    <a:cubicBezTo>
                      <a:pt x="126" y="120"/>
                      <a:pt x="124" y="121"/>
                      <a:pt x="122" y="122"/>
                    </a:cubicBezTo>
                    <a:cubicBezTo>
                      <a:pt x="129" y="134"/>
                      <a:pt x="128" y="150"/>
                      <a:pt x="121" y="161"/>
                    </a:cubicBezTo>
                    <a:cubicBezTo>
                      <a:pt x="120" y="164"/>
                      <a:pt x="117" y="165"/>
                      <a:pt x="114" y="165"/>
                    </a:cubicBezTo>
                    <a:cubicBezTo>
                      <a:pt x="113" y="165"/>
                      <a:pt x="111" y="165"/>
                      <a:pt x="110" y="164"/>
                    </a:cubicBezTo>
                    <a:cubicBezTo>
                      <a:pt x="106" y="162"/>
                      <a:pt x="105" y="157"/>
                      <a:pt x="107" y="153"/>
                    </a:cubicBezTo>
                    <a:cubicBezTo>
                      <a:pt x="112" y="146"/>
                      <a:pt x="112" y="135"/>
                      <a:pt x="107" y="128"/>
                    </a:cubicBezTo>
                    <a:cubicBezTo>
                      <a:pt x="103" y="129"/>
                      <a:pt x="99" y="129"/>
                      <a:pt x="95" y="129"/>
                    </a:cubicBezTo>
                    <a:cubicBezTo>
                      <a:pt x="90" y="128"/>
                      <a:pt x="86" y="126"/>
                      <a:pt x="81" y="125"/>
                    </a:cubicBezTo>
                    <a:cubicBezTo>
                      <a:pt x="78" y="124"/>
                      <a:pt x="75" y="123"/>
                      <a:pt x="72" y="123"/>
                    </a:cubicBezTo>
                    <a:cubicBezTo>
                      <a:pt x="58" y="120"/>
                      <a:pt x="42" y="126"/>
                      <a:pt x="32" y="138"/>
                    </a:cubicBezTo>
                    <a:cubicBezTo>
                      <a:pt x="30" y="139"/>
                      <a:pt x="29" y="141"/>
                      <a:pt x="28" y="143"/>
                    </a:cubicBezTo>
                    <a:cubicBezTo>
                      <a:pt x="28" y="143"/>
                      <a:pt x="28" y="143"/>
                      <a:pt x="28" y="143"/>
                    </a:cubicBezTo>
                    <a:cubicBezTo>
                      <a:pt x="33" y="154"/>
                      <a:pt x="42" y="164"/>
                      <a:pt x="52" y="171"/>
                    </a:cubicBezTo>
                    <a:cubicBezTo>
                      <a:pt x="56" y="174"/>
                      <a:pt x="56" y="179"/>
                      <a:pt x="54" y="182"/>
                    </a:cubicBezTo>
                    <a:cubicBezTo>
                      <a:pt x="52" y="185"/>
                      <a:pt x="50" y="186"/>
                      <a:pt x="47" y="186"/>
                    </a:cubicBezTo>
                    <a:cubicBezTo>
                      <a:pt x="46" y="186"/>
                      <a:pt x="44" y="186"/>
                      <a:pt x="43" y="185"/>
                    </a:cubicBezTo>
                    <a:cubicBezTo>
                      <a:pt x="33" y="178"/>
                      <a:pt x="26" y="170"/>
                      <a:pt x="20" y="161"/>
                    </a:cubicBezTo>
                    <a:cubicBezTo>
                      <a:pt x="18" y="168"/>
                      <a:pt x="17" y="175"/>
                      <a:pt x="17" y="183"/>
                    </a:cubicBezTo>
                    <a:cubicBezTo>
                      <a:pt x="17" y="188"/>
                      <a:pt x="13" y="191"/>
                      <a:pt x="9" y="191"/>
                    </a:cubicBezTo>
                    <a:cubicBezTo>
                      <a:pt x="9" y="191"/>
                      <a:pt x="9" y="191"/>
                      <a:pt x="9" y="191"/>
                    </a:cubicBezTo>
                    <a:cubicBezTo>
                      <a:pt x="4" y="191"/>
                      <a:pt x="1" y="188"/>
                      <a:pt x="0" y="183"/>
                    </a:cubicBezTo>
                    <a:cubicBezTo>
                      <a:pt x="0" y="162"/>
                      <a:pt x="7" y="142"/>
                      <a:pt x="19" y="127"/>
                    </a:cubicBezTo>
                    <a:cubicBezTo>
                      <a:pt x="34" y="111"/>
                      <a:pt x="56" y="103"/>
                      <a:pt x="76" y="107"/>
                    </a:cubicBezTo>
                    <a:cubicBezTo>
                      <a:pt x="79" y="108"/>
                      <a:pt x="83" y="109"/>
                      <a:pt x="86" y="110"/>
                    </a:cubicBezTo>
                    <a:cubicBezTo>
                      <a:pt x="90" y="111"/>
                      <a:pt x="94" y="112"/>
                      <a:pt x="97" y="113"/>
                    </a:cubicBezTo>
                    <a:cubicBezTo>
                      <a:pt x="104" y="113"/>
                      <a:pt x="111" y="111"/>
                      <a:pt x="117" y="106"/>
                    </a:cubicBezTo>
                    <a:cubicBezTo>
                      <a:pt x="123" y="101"/>
                      <a:pt x="127" y="95"/>
                      <a:pt x="127" y="88"/>
                    </a:cubicBezTo>
                    <a:cubicBezTo>
                      <a:pt x="128" y="79"/>
                      <a:pt x="124" y="70"/>
                      <a:pt x="120" y="60"/>
                    </a:cubicBezTo>
                    <a:cubicBezTo>
                      <a:pt x="119" y="57"/>
                      <a:pt x="118" y="54"/>
                      <a:pt x="117" y="51"/>
                    </a:cubicBezTo>
                    <a:cubicBezTo>
                      <a:pt x="109" y="31"/>
                      <a:pt x="111" y="14"/>
                      <a:pt x="121" y="3"/>
                    </a:cubicBezTo>
                    <a:cubicBezTo>
                      <a:pt x="124" y="0"/>
                      <a:pt x="129" y="0"/>
                      <a:pt x="132" y="3"/>
                    </a:cubicBezTo>
                    <a:cubicBezTo>
                      <a:pt x="135" y="6"/>
                      <a:pt x="135" y="11"/>
                      <a:pt x="132" y="14"/>
                    </a:cubicBezTo>
                    <a:cubicBezTo>
                      <a:pt x="124" y="23"/>
                      <a:pt x="129" y="39"/>
                      <a:pt x="132" y="45"/>
                    </a:cubicBezTo>
                    <a:cubicBezTo>
                      <a:pt x="133" y="48"/>
                      <a:pt x="134" y="51"/>
                      <a:pt x="135" y="54"/>
                    </a:cubicBezTo>
                    <a:cubicBezTo>
                      <a:pt x="140" y="65"/>
                      <a:pt x="144" y="76"/>
                      <a:pt x="144" y="89"/>
                    </a:cubicBezTo>
                    <a:cubicBezTo>
                      <a:pt x="143" y="100"/>
                      <a:pt x="137" y="111"/>
                      <a:pt x="12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6200059" y="3792445"/>
                <a:ext cx="120945" cy="171066"/>
              </a:xfrm>
              <a:custGeom>
                <a:avLst/>
                <a:gdLst>
                  <a:gd name="T0" fmla="*/ 73 w 79"/>
                  <a:gd name="T1" fmla="*/ 75 h 112"/>
                  <a:gd name="T2" fmla="*/ 70 w 79"/>
                  <a:gd name="T3" fmla="*/ 75 h 112"/>
                  <a:gd name="T4" fmla="*/ 62 w 79"/>
                  <a:gd name="T5" fmla="*/ 71 h 112"/>
                  <a:gd name="T6" fmla="*/ 48 w 79"/>
                  <a:gd name="T7" fmla="*/ 54 h 112"/>
                  <a:gd name="T8" fmla="*/ 40 w 79"/>
                  <a:gd name="T9" fmla="*/ 51 h 112"/>
                  <a:gd name="T10" fmla="*/ 16 w 79"/>
                  <a:gd name="T11" fmla="*/ 109 h 112"/>
                  <a:gd name="T12" fmla="*/ 10 w 79"/>
                  <a:gd name="T13" fmla="*/ 112 h 112"/>
                  <a:gd name="T14" fmla="*/ 5 w 79"/>
                  <a:gd name="T15" fmla="*/ 110 h 112"/>
                  <a:gd name="T16" fmla="*/ 4 w 79"/>
                  <a:gd name="T17" fmla="*/ 99 h 112"/>
                  <a:gd name="T18" fmla="*/ 24 w 79"/>
                  <a:gd name="T19" fmla="*/ 45 h 112"/>
                  <a:gd name="T20" fmla="*/ 21 w 79"/>
                  <a:gd name="T21" fmla="*/ 43 h 112"/>
                  <a:gd name="T22" fmla="*/ 1 w 79"/>
                  <a:gd name="T23" fmla="*/ 11 h 112"/>
                  <a:gd name="T24" fmla="*/ 7 w 79"/>
                  <a:gd name="T25" fmla="*/ 1 h 112"/>
                  <a:gd name="T26" fmla="*/ 17 w 79"/>
                  <a:gd name="T27" fmla="*/ 6 h 112"/>
                  <a:gd name="T28" fmla="*/ 30 w 79"/>
                  <a:gd name="T29" fmla="*/ 30 h 112"/>
                  <a:gd name="T30" fmla="*/ 42 w 79"/>
                  <a:gd name="T31" fmla="*/ 35 h 112"/>
                  <a:gd name="T32" fmla="*/ 56 w 79"/>
                  <a:gd name="T33" fmla="*/ 40 h 112"/>
                  <a:gd name="T34" fmla="*/ 77 w 79"/>
                  <a:gd name="T35" fmla="*/ 64 h 112"/>
                  <a:gd name="T36" fmla="*/ 73 w 79"/>
                  <a:gd name="T37" fmla="*/ 7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2">
                    <a:moveTo>
                      <a:pt x="73" y="75"/>
                    </a:moveTo>
                    <a:cubicBezTo>
                      <a:pt x="72" y="75"/>
                      <a:pt x="71" y="75"/>
                      <a:pt x="70" y="75"/>
                    </a:cubicBezTo>
                    <a:cubicBezTo>
                      <a:pt x="67" y="75"/>
                      <a:pt x="64" y="74"/>
                      <a:pt x="62" y="71"/>
                    </a:cubicBezTo>
                    <a:cubicBezTo>
                      <a:pt x="58" y="63"/>
                      <a:pt x="54" y="58"/>
                      <a:pt x="48" y="54"/>
                    </a:cubicBezTo>
                    <a:cubicBezTo>
                      <a:pt x="46" y="53"/>
                      <a:pt x="43" y="52"/>
                      <a:pt x="40" y="51"/>
                    </a:cubicBezTo>
                    <a:cubicBezTo>
                      <a:pt x="38" y="74"/>
                      <a:pt x="26" y="99"/>
                      <a:pt x="16" y="109"/>
                    </a:cubicBezTo>
                    <a:cubicBezTo>
                      <a:pt x="15" y="111"/>
                      <a:pt x="12" y="112"/>
                      <a:pt x="10" y="112"/>
                    </a:cubicBezTo>
                    <a:cubicBezTo>
                      <a:pt x="8" y="112"/>
                      <a:pt x="6" y="112"/>
                      <a:pt x="5" y="110"/>
                    </a:cubicBezTo>
                    <a:cubicBezTo>
                      <a:pt x="1" y="107"/>
                      <a:pt x="1" y="102"/>
                      <a:pt x="4" y="99"/>
                    </a:cubicBezTo>
                    <a:cubicBezTo>
                      <a:pt x="13" y="88"/>
                      <a:pt x="25" y="63"/>
                      <a:pt x="24" y="45"/>
                    </a:cubicBezTo>
                    <a:cubicBezTo>
                      <a:pt x="23" y="44"/>
                      <a:pt x="22" y="44"/>
                      <a:pt x="21" y="43"/>
                    </a:cubicBezTo>
                    <a:cubicBezTo>
                      <a:pt x="9" y="35"/>
                      <a:pt x="4" y="21"/>
                      <a:pt x="1" y="11"/>
                    </a:cubicBezTo>
                    <a:cubicBezTo>
                      <a:pt x="0" y="6"/>
                      <a:pt x="2" y="2"/>
                      <a:pt x="7" y="1"/>
                    </a:cubicBezTo>
                    <a:cubicBezTo>
                      <a:pt x="11" y="0"/>
                      <a:pt x="16" y="2"/>
                      <a:pt x="17" y="6"/>
                    </a:cubicBezTo>
                    <a:cubicBezTo>
                      <a:pt x="20" y="18"/>
                      <a:pt x="24" y="26"/>
                      <a:pt x="30" y="30"/>
                    </a:cubicBezTo>
                    <a:cubicBezTo>
                      <a:pt x="33" y="32"/>
                      <a:pt x="38" y="33"/>
                      <a:pt x="42" y="35"/>
                    </a:cubicBezTo>
                    <a:cubicBezTo>
                      <a:pt x="47" y="36"/>
                      <a:pt x="52" y="38"/>
                      <a:pt x="56" y="40"/>
                    </a:cubicBezTo>
                    <a:cubicBezTo>
                      <a:pt x="64" y="45"/>
                      <a:pt x="71" y="53"/>
                      <a:pt x="77" y="64"/>
                    </a:cubicBezTo>
                    <a:cubicBezTo>
                      <a:pt x="79" y="68"/>
                      <a:pt x="77" y="73"/>
                      <a:pt x="73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690376" y="3798983"/>
                <a:ext cx="103511" cy="157991"/>
              </a:xfrm>
              <a:custGeom>
                <a:avLst/>
                <a:gdLst>
                  <a:gd name="T0" fmla="*/ 26 w 68"/>
                  <a:gd name="T1" fmla="*/ 94 h 104"/>
                  <a:gd name="T2" fmla="*/ 32 w 68"/>
                  <a:gd name="T3" fmla="*/ 83 h 104"/>
                  <a:gd name="T4" fmla="*/ 34 w 68"/>
                  <a:gd name="T5" fmla="*/ 81 h 104"/>
                  <a:gd name="T6" fmla="*/ 39 w 68"/>
                  <a:gd name="T7" fmla="*/ 58 h 104"/>
                  <a:gd name="T8" fmla="*/ 37 w 68"/>
                  <a:gd name="T9" fmla="*/ 41 h 104"/>
                  <a:gd name="T10" fmla="*/ 24 w 68"/>
                  <a:gd name="T11" fmla="*/ 43 h 104"/>
                  <a:gd name="T12" fmla="*/ 6 w 68"/>
                  <a:gd name="T13" fmla="*/ 39 h 104"/>
                  <a:gd name="T14" fmla="*/ 2 w 68"/>
                  <a:gd name="T15" fmla="*/ 29 h 104"/>
                  <a:gd name="T16" fmla="*/ 13 w 68"/>
                  <a:gd name="T17" fmla="*/ 24 h 104"/>
                  <a:gd name="T18" fmla="*/ 36 w 68"/>
                  <a:gd name="T19" fmla="*/ 24 h 104"/>
                  <a:gd name="T20" fmla="*/ 36 w 68"/>
                  <a:gd name="T21" fmla="*/ 24 h 104"/>
                  <a:gd name="T22" fmla="*/ 41 w 68"/>
                  <a:gd name="T23" fmla="*/ 21 h 104"/>
                  <a:gd name="T24" fmla="*/ 41 w 68"/>
                  <a:gd name="T25" fmla="*/ 21 h 104"/>
                  <a:gd name="T26" fmla="*/ 52 w 68"/>
                  <a:gd name="T27" fmla="*/ 7 h 104"/>
                  <a:gd name="T28" fmla="*/ 62 w 68"/>
                  <a:gd name="T29" fmla="*/ 2 h 104"/>
                  <a:gd name="T30" fmla="*/ 67 w 68"/>
                  <a:gd name="T31" fmla="*/ 12 h 104"/>
                  <a:gd name="T32" fmla="*/ 52 w 68"/>
                  <a:gd name="T33" fmla="*/ 33 h 104"/>
                  <a:gd name="T34" fmla="*/ 55 w 68"/>
                  <a:gd name="T35" fmla="*/ 57 h 104"/>
                  <a:gd name="T36" fmla="*/ 47 w 68"/>
                  <a:gd name="T37" fmla="*/ 90 h 104"/>
                  <a:gd name="T38" fmla="*/ 45 w 68"/>
                  <a:gd name="T39" fmla="*/ 93 h 104"/>
                  <a:gd name="T40" fmla="*/ 42 w 68"/>
                  <a:gd name="T41" fmla="*/ 98 h 104"/>
                  <a:gd name="T42" fmla="*/ 34 w 68"/>
                  <a:gd name="T43" fmla="*/ 104 h 104"/>
                  <a:gd name="T44" fmla="*/ 32 w 68"/>
                  <a:gd name="T45" fmla="*/ 104 h 104"/>
                  <a:gd name="T46" fmla="*/ 26 w 68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104">
                    <a:moveTo>
                      <a:pt x="26" y="94"/>
                    </a:moveTo>
                    <a:cubicBezTo>
                      <a:pt x="27" y="90"/>
                      <a:pt x="30" y="86"/>
                      <a:pt x="32" y="83"/>
                    </a:cubicBezTo>
                    <a:cubicBezTo>
                      <a:pt x="32" y="82"/>
                      <a:pt x="33" y="82"/>
                      <a:pt x="34" y="81"/>
                    </a:cubicBezTo>
                    <a:cubicBezTo>
                      <a:pt x="39" y="73"/>
                      <a:pt x="39" y="64"/>
                      <a:pt x="39" y="58"/>
                    </a:cubicBezTo>
                    <a:cubicBezTo>
                      <a:pt x="39" y="52"/>
                      <a:pt x="38" y="46"/>
                      <a:pt x="37" y="41"/>
                    </a:cubicBezTo>
                    <a:cubicBezTo>
                      <a:pt x="33" y="42"/>
                      <a:pt x="28" y="43"/>
                      <a:pt x="24" y="43"/>
                    </a:cubicBezTo>
                    <a:cubicBezTo>
                      <a:pt x="18" y="43"/>
                      <a:pt x="12" y="42"/>
                      <a:pt x="6" y="39"/>
                    </a:cubicBezTo>
                    <a:cubicBezTo>
                      <a:pt x="2" y="37"/>
                      <a:pt x="0" y="33"/>
                      <a:pt x="2" y="29"/>
                    </a:cubicBezTo>
                    <a:cubicBezTo>
                      <a:pt x="4" y="24"/>
                      <a:pt x="9" y="23"/>
                      <a:pt x="13" y="24"/>
                    </a:cubicBezTo>
                    <a:cubicBezTo>
                      <a:pt x="20" y="28"/>
                      <a:pt x="29" y="27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9" y="22"/>
                      <a:pt x="41" y="21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50" y="12"/>
                      <a:pt x="52" y="7"/>
                    </a:cubicBezTo>
                    <a:cubicBezTo>
                      <a:pt x="53" y="2"/>
                      <a:pt x="58" y="0"/>
                      <a:pt x="62" y="2"/>
                    </a:cubicBezTo>
                    <a:cubicBezTo>
                      <a:pt x="66" y="3"/>
                      <a:pt x="68" y="7"/>
                      <a:pt x="67" y="12"/>
                    </a:cubicBezTo>
                    <a:cubicBezTo>
                      <a:pt x="64" y="20"/>
                      <a:pt x="59" y="28"/>
                      <a:pt x="52" y="33"/>
                    </a:cubicBezTo>
                    <a:cubicBezTo>
                      <a:pt x="53" y="41"/>
                      <a:pt x="55" y="49"/>
                      <a:pt x="55" y="57"/>
                    </a:cubicBezTo>
                    <a:cubicBezTo>
                      <a:pt x="56" y="70"/>
                      <a:pt x="53" y="81"/>
                      <a:pt x="47" y="90"/>
                    </a:cubicBezTo>
                    <a:cubicBezTo>
                      <a:pt x="46" y="91"/>
                      <a:pt x="46" y="92"/>
                      <a:pt x="45" y="93"/>
                    </a:cubicBezTo>
                    <a:cubicBezTo>
                      <a:pt x="43" y="95"/>
                      <a:pt x="42" y="97"/>
                      <a:pt x="42" y="98"/>
                    </a:cubicBezTo>
                    <a:cubicBezTo>
                      <a:pt x="41" y="102"/>
                      <a:pt x="37" y="104"/>
                      <a:pt x="34" y="104"/>
                    </a:cubicBezTo>
                    <a:cubicBezTo>
                      <a:pt x="33" y="104"/>
                      <a:pt x="32" y="104"/>
                      <a:pt x="32" y="104"/>
                    </a:cubicBezTo>
                    <a:cubicBezTo>
                      <a:pt x="27" y="103"/>
                      <a:pt x="25" y="98"/>
                      <a:pt x="2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6678390" y="3960242"/>
                <a:ext cx="62107" cy="212470"/>
              </a:xfrm>
              <a:custGeom>
                <a:avLst/>
                <a:gdLst>
                  <a:gd name="T0" fmla="*/ 23 w 41"/>
                  <a:gd name="T1" fmla="*/ 139 h 139"/>
                  <a:gd name="T2" fmla="*/ 18 w 41"/>
                  <a:gd name="T3" fmla="*/ 137 h 139"/>
                  <a:gd name="T4" fmla="*/ 17 w 41"/>
                  <a:gd name="T5" fmla="*/ 126 h 139"/>
                  <a:gd name="T6" fmla="*/ 25 w 41"/>
                  <a:gd name="T7" fmla="*/ 87 h 139"/>
                  <a:gd name="T8" fmla="*/ 23 w 41"/>
                  <a:gd name="T9" fmla="*/ 71 h 139"/>
                  <a:gd name="T10" fmla="*/ 17 w 41"/>
                  <a:gd name="T11" fmla="*/ 63 h 139"/>
                  <a:gd name="T12" fmla="*/ 15 w 41"/>
                  <a:gd name="T13" fmla="*/ 59 h 139"/>
                  <a:gd name="T14" fmla="*/ 4 w 41"/>
                  <a:gd name="T15" fmla="*/ 7 h 139"/>
                  <a:gd name="T16" fmla="*/ 13 w 41"/>
                  <a:gd name="T17" fmla="*/ 1 h 139"/>
                  <a:gd name="T18" fmla="*/ 20 w 41"/>
                  <a:gd name="T19" fmla="*/ 10 h 139"/>
                  <a:gd name="T20" fmla="*/ 28 w 41"/>
                  <a:gd name="T21" fmla="*/ 50 h 139"/>
                  <a:gd name="T22" fmla="*/ 30 w 41"/>
                  <a:gd name="T23" fmla="*/ 53 h 139"/>
                  <a:gd name="T24" fmla="*/ 37 w 41"/>
                  <a:gd name="T25" fmla="*/ 65 h 139"/>
                  <a:gd name="T26" fmla="*/ 41 w 41"/>
                  <a:gd name="T27" fmla="*/ 87 h 139"/>
                  <a:gd name="T28" fmla="*/ 30 w 41"/>
                  <a:gd name="T29" fmla="*/ 136 h 139"/>
                  <a:gd name="T30" fmla="*/ 23 w 41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39">
                    <a:moveTo>
                      <a:pt x="23" y="139"/>
                    </a:moveTo>
                    <a:cubicBezTo>
                      <a:pt x="21" y="139"/>
                      <a:pt x="20" y="139"/>
                      <a:pt x="18" y="137"/>
                    </a:cubicBezTo>
                    <a:cubicBezTo>
                      <a:pt x="15" y="135"/>
                      <a:pt x="14" y="130"/>
                      <a:pt x="17" y="126"/>
                    </a:cubicBezTo>
                    <a:cubicBezTo>
                      <a:pt x="25" y="117"/>
                      <a:pt x="25" y="102"/>
                      <a:pt x="25" y="87"/>
                    </a:cubicBezTo>
                    <a:cubicBezTo>
                      <a:pt x="25" y="81"/>
                      <a:pt x="25" y="76"/>
                      <a:pt x="23" y="71"/>
                    </a:cubicBezTo>
                    <a:cubicBezTo>
                      <a:pt x="21" y="68"/>
                      <a:pt x="19" y="66"/>
                      <a:pt x="17" y="63"/>
                    </a:cubicBezTo>
                    <a:cubicBezTo>
                      <a:pt x="16" y="62"/>
                      <a:pt x="15" y="60"/>
                      <a:pt x="15" y="59"/>
                    </a:cubicBezTo>
                    <a:cubicBezTo>
                      <a:pt x="4" y="44"/>
                      <a:pt x="0" y="25"/>
                      <a:pt x="4" y="7"/>
                    </a:cubicBezTo>
                    <a:cubicBezTo>
                      <a:pt x="4" y="3"/>
                      <a:pt x="9" y="0"/>
                      <a:pt x="13" y="1"/>
                    </a:cubicBezTo>
                    <a:cubicBezTo>
                      <a:pt x="17" y="2"/>
                      <a:pt x="20" y="6"/>
                      <a:pt x="20" y="10"/>
                    </a:cubicBezTo>
                    <a:cubicBezTo>
                      <a:pt x="17" y="24"/>
                      <a:pt x="20" y="38"/>
                      <a:pt x="28" y="50"/>
                    </a:cubicBezTo>
                    <a:cubicBezTo>
                      <a:pt x="29" y="51"/>
                      <a:pt x="30" y="52"/>
                      <a:pt x="30" y="53"/>
                    </a:cubicBezTo>
                    <a:cubicBezTo>
                      <a:pt x="33" y="57"/>
                      <a:pt x="36" y="60"/>
                      <a:pt x="37" y="65"/>
                    </a:cubicBezTo>
                    <a:cubicBezTo>
                      <a:pt x="41" y="72"/>
                      <a:pt x="41" y="80"/>
                      <a:pt x="41" y="87"/>
                    </a:cubicBezTo>
                    <a:cubicBezTo>
                      <a:pt x="41" y="105"/>
                      <a:pt x="40" y="122"/>
                      <a:pt x="30" y="136"/>
                    </a:cubicBezTo>
                    <a:cubicBezTo>
                      <a:pt x="28" y="138"/>
                      <a:pt x="26" y="139"/>
                      <a:pt x="23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6431053" y="4153100"/>
                <a:ext cx="297459" cy="332326"/>
              </a:xfrm>
              <a:custGeom>
                <a:avLst/>
                <a:gdLst>
                  <a:gd name="T0" fmla="*/ 92 w 195"/>
                  <a:gd name="T1" fmla="*/ 133 h 218"/>
                  <a:gd name="T2" fmla="*/ 89 w 195"/>
                  <a:gd name="T3" fmla="*/ 137 h 218"/>
                  <a:gd name="T4" fmla="*/ 33 w 195"/>
                  <a:gd name="T5" fmla="*/ 170 h 218"/>
                  <a:gd name="T6" fmla="*/ 33 w 195"/>
                  <a:gd name="T7" fmla="*/ 171 h 218"/>
                  <a:gd name="T8" fmla="*/ 16 w 195"/>
                  <a:gd name="T9" fmla="*/ 214 h 218"/>
                  <a:gd name="T10" fmla="*/ 9 w 195"/>
                  <a:gd name="T11" fmla="*/ 218 h 218"/>
                  <a:gd name="T12" fmla="*/ 5 w 195"/>
                  <a:gd name="T13" fmla="*/ 217 h 218"/>
                  <a:gd name="T14" fmla="*/ 2 w 195"/>
                  <a:gd name="T15" fmla="*/ 206 h 218"/>
                  <a:gd name="T16" fmla="*/ 17 w 195"/>
                  <a:gd name="T17" fmla="*/ 169 h 218"/>
                  <a:gd name="T18" fmla="*/ 7 w 195"/>
                  <a:gd name="T19" fmla="*/ 136 h 218"/>
                  <a:gd name="T20" fmla="*/ 6 w 195"/>
                  <a:gd name="T21" fmla="*/ 125 h 218"/>
                  <a:gd name="T22" fmla="*/ 17 w 195"/>
                  <a:gd name="T23" fmla="*/ 124 h 218"/>
                  <a:gd name="T24" fmla="*/ 33 w 195"/>
                  <a:gd name="T25" fmla="*/ 154 h 218"/>
                  <a:gd name="T26" fmla="*/ 76 w 195"/>
                  <a:gd name="T27" fmla="*/ 127 h 218"/>
                  <a:gd name="T28" fmla="*/ 79 w 195"/>
                  <a:gd name="T29" fmla="*/ 123 h 218"/>
                  <a:gd name="T30" fmla="*/ 110 w 195"/>
                  <a:gd name="T31" fmla="*/ 101 h 218"/>
                  <a:gd name="T32" fmla="*/ 122 w 195"/>
                  <a:gd name="T33" fmla="*/ 102 h 218"/>
                  <a:gd name="T34" fmla="*/ 130 w 195"/>
                  <a:gd name="T35" fmla="*/ 103 h 218"/>
                  <a:gd name="T36" fmla="*/ 133 w 195"/>
                  <a:gd name="T37" fmla="*/ 102 h 218"/>
                  <a:gd name="T38" fmla="*/ 137 w 195"/>
                  <a:gd name="T39" fmla="*/ 94 h 218"/>
                  <a:gd name="T40" fmla="*/ 144 w 195"/>
                  <a:gd name="T41" fmla="*/ 83 h 218"/>
                  <a:gd name="T42" fmla="*/ 145 w 195"/>
                  <a:gd name="T43" fmla="*/ 81 h 218"/>
                  <a:gd name="T44" fmla="*/ 146 w 195"/>
                  <a:gd name="T45" fmla="*/ 79 h 218"/>
                  <a:gd name="T46" fmla="*/ 149 w 195"/>
                  <a:gd name="T47" fmla="*/ 45 h 218"/>
                  <a:gd name="T48" fmla="*/ 129 w 195"/>
                  <a:gd name="T49" fmla="*/ 18 h 218"/>
                  <a:gd name="T50" fmla="*/ 122 w 195"/>
                  <a:gd name="T51" fmla="*/ 15 h 218"/>
                  <a:gd name="T52" fmla="*/ 124 w 195"/>
                  <a:gd name="T53" fmla="*/ 4 h 218"/>
                  <a:gd name="T54" fmla="*/ 136 w 195"/>
                  <a:gd name="T55" fmla="*/ 4 h 218"/>
                  <a:gd name="T56" fmla="*/ 165 w 195"/>
                  <a:gd name="T57" fmla="*/ 41 h 218"/>
                  <a:gd name="T58" fmla="*/ 166 w 195"/>
                  <a:gd name="T59" fmla="*/ 71 h 218"/>
                  <a:gd name="T60" fmla="*/ 179 w 195"/>
                  <a:gd name="T61" fmla="*/ 65 h 218"/>
                  <a:gd name="T62" fmla="*/ 191 w 195"/>
                  <a:gd name="T63" fmla="*/ 63 h 218"/>
                  <a:gd name="T64" fmla="*/ 192 w 195"/>
                  <a:gd name="T65" fmla="*/ 74 h 218"/>
                  <a:gd name="T66" fmla="*/ 170 w 195"/>
                  <a:gd name="T67" fmla="*/ 87 h 218"/>
                  <a:gd name="T68" fmla="*/ 156 w 195"/>
                  <a:gd name="T69" fmla="*/ 93 h 218"/>
                  <a:gd name="T70" fmla="*/ 152 w 195"/>
                  <a:gd name="T71" fmla="*/ 101 h 218"/>
                  <a:gd name="T72" fmla="*/ 146 w 195"/>
                  <a:gd name="T73" fmla="*/ 112 h 218"/>
                  <a:gd name="T74" fmla="*/ 155 w 195"/>
                  <a:gd name="T75" fmla="*/ 174 h 218"/>
                  <a:gd name="T76" fmla="*/ 147 w 195"/>
                  <a:gd name="T77" fmla="*/ 180 h 218"/>
                  <a:gd name="T78" fmla="*/ 145 w 195"/>
                  <a:gd name="T79" fmla="*/ 180 h 218"/>
                  <a:gd name="T80" fmla="*/ 139 w 195"/>
                  <a:gd name="T81" fmla="*/ 170 h 218"/>
                  <a:gd name="T82" fmla="*/ 131 w 195"/>
                  <a:gd name="T83" fmla="*/ 119 h 218"/>
                  <a:gd name="T84" fmla="*/ 119 w 195"/>
                  <a:gd name="T85" fmla="*/ 118 h 218"/>
                  <a:gd name="T86" fmla="*/ 111 w 195"/>
                  <a:gd name="T87" fmla="*/ 117 h 218"/>
                  <a:gd name="T88" fmla="*/ 92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92" y="133"/>
                    </a:moveTo>
                    <a:cubicBezTo>
                      <a:pt x="91" y="135"/>
                      <a:pt x="90" y="136"/>
                      <a:pt x="89" y="137"/>
                    </a:cubicBezTo>
                    <a:cubicBezTo>
                      <a:pt x="79" y="150"/>
                      <a:pt x="55" y="170"/>
                      <a:pt x="33" y="170"/>
                    </a:cubicBezTo>
                    <a:cubicBezTo>
                      <a:pt x="33" y="170"/>
                      <a:pt x="33" y="171"/>
                      <a:pt x="33" y="171"/>
                    </a:cubicBezTo>
                    <a:cubicBezTo>
                      <a:pt x="31" y="187"/>
                      <a:pt x="23" y="202"/>
                      <a:pt x="16" y="214"/>
                    </a:cubicBezTo>
                    <a:cubicBezTo>
                      <a:pt x="15" y="217"/>
                      <a:pt x="12" y="218"/>
                      <a:pt x="9" y="218"/>
                    </a:cubicBezTo>
                    <a:cubicBezTo>
                      <a:pt x="8" y="218"/>
                      <a:pt x="6" y="218"/>
                      <a:pt x="5" y="217"/>
                    </a:cubicBezTo>
                    <a:cubicBezTo>
                      <a:pt x="1" y="215"/>
                      <a:pt x="0" y="210"/>
                      <a:pt x="2" y="206"/>
                    </a:cubicBezTo>
                    <a:cubicBezTo>
                      <a:pt x="9" y="195"/>
                      <a:pt x="15" y="182"/>
                      <a:pt x="17" y="169"/>
                    </a:cubicBezTo>
                    <a:cubicBezTo>
                      <a:pt x="18" y="156"/>
                      <a:pt x="15" y="143"/>
                      <a:pt x="7" y="136"/>
                    </a:cubicBezTo>
                    <a:cubicBezTo>
                      <a:pt x="3" y="133"/>
                      <a:pt x="3" y="128"/>
                      <a:pt x="6" y="125"/>
                    </a:cubicBezTo>
                    <a:cubicBezTo>
                      <a:pt x="9" y="121"/>
                      <a:pt x="14" y="121"/>
                      <a:pt x="17" y="124"/>
                    </a:cubicBezTo>
                    <a:cubicBezTo>
                      <a:pt x="26" y="131"/>
                      <a:pt x="31" y="142"/>
                      <a:pt x="33" y="154"/>
                    </a:cubicBezTo>
                    <a:cubicBezTo>
                      <a:pt x="47" y="153"/>
                      <a:pt x="66" y="140"/>
                      <a:pt x="76" y="127"/>
                    </a:cubicBezTo>
                    <a:cubicBezTo>
                      <a:pt x="77" y="126"/>
                      <a:pt x="78" y="125"/>
                      <a:pt x="79" y="123"/>
                    </a:cubicBezTo>
                    <a:cubicBezTo>
                      <a:pt x="87" y="114"/>
                      <a:pt x="96" y="102"/>
                      <a:pt x="110" y="101"/>
                    </a:cubicBezTo>
                    <a:cubicBezTo>
                      <a:pt x="114" y="101"/>
                      <a:pt x="119" y="102"/>
                      <a:pt x="122" y="102"/>
                    </a:cubicBezTo>
                    <a:cubicBezTo>
                      <a:pt x="125" y="103"/>
                      <a:pt x="128" y="103"/>
                      <a:pt x="130" y="103"/>
                    </a:cubicBezTo>
                    <a:cubicBezTo>
                      <a:pt x="131" y="102"/>
                      <a:pt x="132" y="102"/>
                      <a:pt x="133" y="102"/>
                    </a:cubicBezTo>
                    <a:cubicBezTo>
                      <a:pt x="135" y="100"/>
                      <a:pt x="136" y="98"/>
                      <a:pt x="137" y="94"/>
                    </a:cubicBezTo>
                    <a:cubicBezTo>
                      <a:pt x="139" y="91"/>
                      <a:pt x="141" y="86"/>
                      <a:pt x="144" y="83"/>
                    </a:cubicBezTo>
                    <a:cubicBezTo>
                      <a:pt x="144" y="82"/>
                      <a:pt x="145" y="82"/>
                      <a:pt x="145" y="81"/>
                    </a:cubicBezTo>
                    <a:cubicBezTo>
                      <a:pt x="145" y="81"/>
                      <a:pt x="145" y="80"/>
                      <a:pt x="146" y="79"/>
                    </a:cubicBezTo>
                    <a:cubicBezTo>
                      <a:pt x="151" y="69"/>
                      <a:pt x="153" y="56"/>
                      <a:pt x="149" y="45"/>
                    </a:cubicBezTo>
                    <a:cubicBezTo>
                      <a:pt x="146" y="34"/>
                      <a:pt x="139" y="24"/>
                      <a:pt x="129" y="18"/>
                    </a:cubicBezTo>
                    <a:cubicBezTo>
                      <a:pt x="126" y="19"/>
                      <a:pt x="123" y="17"/>
                      <a:pt x="122" y="15"/>
                    </a:cubicBezTo>
                    <a:cubicBezTo>
                      <a:pt x="119" y="11"/>
                      <a:pt x="120" y="6"/>
                      <a:pt x="124" y="4"/>
                    </a:cubicBezTo>
                    <a:cubicBezTo>
                      <a:pt x="126" y="2"/>
                      <a:pt x="130" y="0"/>
                      <a:pt x="136" y="4"/>
                    </a:cubicBezTo>
                    <a:cubicBezTo>
                      <a:pt x="150" y="12"/>
                      <a:pt x="161" y="25"/>
                      <a:pt x="165" y="41"/>
                    </a:cubicBezTo>
                    <a:cubicBezTo>
                      <a:pt x="168" y="51"/>
                      <a:pt x="168" y="61"/>
                      <a:pt x="166" y="71"/>
                    </a:cubicBezTo>
                    <a:cubicBezTo>
                      <a:pt x="172" y="70"/>
                      <a:pt x="177" y="68"/>
                      <a:pt x="179" y="65"/>
                    </a:cubicBezTo>
                    <a:cubicBezTo>
                      <a:pt x="182" y="61"/>
                      <a:pt x="187" y="60"/>
                      <a:pt x="191" y="63"/>
                    </a:cubicBezTo>
                    <a:cubicBezTo>
                      <a:pt x="194" y="66"/>
                      <a:pt x="195" y="71"/>
                      <a:pt x="192" y="74"/>
                    </a:cubicBezTo>
                    <a:cubicBezTo>
                      <a:pt x="187" y="82"/>
                      <a:pt x="178" y="85"/>
                      <a:pt x="170" y="87"/>
                    </a:cubicBezTo>
                    <a:cubicBezTo>
                      <a:pt x="164" y="88"/>
                      <a:pt x="159" y="90"/>
                      <a:pt x="156" y="93"/>
                    </a:cubicBezTo>
                    <a:cubicBezTo>
                      <a:pt x="155" y="95"/>
                      <a:pt x="153" y="98"/>
                      <a:pt x="152" y="101"/>
                    </a:cubicBezTo>
                    <a:cubicBezTo>
                      <a:pt x="151" y="104"/>
                      <a:pt x="149" y="109"/>
                      <a:pt x="146" y="112"/>
                    </a:cubicBezTo>
                    <a:cubicBezTo>
                      <a:pt x="156" y="131"/>
                      <a:pt x="160" y="153"/>
                      <a:pt x="155" y="174"/>
                    </a:cubicBezTo>
                    <a:cubicBezTo>
                      <a:pt x="154" y="178"/>
                      <a:pt x="150" y="180"/>
                      <a:pt x="147" y="180"/>
                    </a:cubicBezTo>
                    <a:cubicBezTo>
                      <a:pt x="146" y="180"/>
                      <a:pt x="145" y="180"/>
                      <a:pt x="145" y="180"/>
                    </a:cubicBezTo>
                    <a:cubicBezTo>
                      <a:pt x="140" y="179"/>
                      <a:pt x="138" y="175"/>
                      <a:pt x="139" y="170"/>
                    </a:cubicBezTo>
                    <a:cubicBezTo>
                      <a:pt x="143" y="153"/>
                      <a:pt x="140" y="134"/>
                      <a:pt x="131" y="119"/>
                    </a:cubicBezTo>
                    <a:cubicBezTo>
                      <a:pt x="127" y="119"/>
                      <a:pt x="123" y="119"/>
                      <a:pt x="119" y="118"/>
                    </a:cubicBezTo>
                    <a:cubicBezTo>
                      <a:pt x="116" y="118"/>
                      <a:pt x="114" y="117"/>
                      <a:pt x="111" y="117"/>
                    </a:cubicBezTo>
                    <a:cubicBezTo>
                      <a:pt x="104" y="118"/>
                      <a:pt x="98" y="125"/>
                      <a:pt x="92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6195701" y="4522472"/>
                <a:ext cx="183051" cy="117676"/>
              </a:xfrm>
              <a:custGeom>
                <a:avLst/>
                <a:gdLst>
                  <a:gd name="T0" fmla="*/ 57 w 120"/>
                  <a:gd name="T1" fmla="*/ 27 h 77"/>
                  <a:gd name="T2" fmla="*/ 65 w 120"/>
                  <a:gd name="T3" fmla="*/ 22 h 77"/>
                  <a:gd name="T4" fmla="*/ 76 w 120"/>
                  <a:gd name="T5" fmla="*/ 15 h 77"/>
                  <a:gd name="T6" fmla="*/ 104 w 120"/>
                  <a:gd name="T7" fmla="*/ 17 h 77"/>
                  <a:gd name="T8" fmla="*/ 109 w 120"/>
                  <a:gd name="T9" fmla="*/ 20 h 77"/>
                  <a:gd name="T10" fmla="*/ 114 w 120"/>
                  <a:gd name="T11" fmla="*/ 24 h 77"/>
                  <a:gd name="T12" fmla="*/ 119 w 120"/>
                  <a:gd name="T13" fmla="*/ 34 h 77"/>
                  <a:gd name="T14" fmla="*/ 109 w 120"/>
                  <a:gd name="T15" fmla="*/ 39 h 77"/>
                  <a:gd name="T16" fmla="*/ 98 w 120"/>
                  <a:gd name="T17" fmla="*/ 33 h 77"/>
                  <a:gd name="T18" fmla="*/ 95 w 120"/>
                  <a:gd name="T19" fmla="*/ 30 h 77"/>
                  <a:gd name="T20" fmla="*/ 82 w 120"/>
                  <a:gd name="T21" fmla="*/ 29 h 77"/>
                  <a:gd name="T22" fmla="*/ 75 w 120"/>
                  <a:gd name="T23" fmla="*/ 34 h 77"/>
                  <a:gd name="T24" fmla="*/ 62 w 120"/>
                  <a:gd name="T25" fmla="*/ 42 h 77"/>
                  <a:gd name="T26" fmla="*/ 60 w 120"/>
                  <a:gd name="T27" fmla="*/ 43 h 77"/>
                  <a:gd name="T28" fmla="*/ 40 w 120"/>
                  <a:gd name="T29" fmla="*/ 76 h 77"/>
                  <a:gd name="T30" fmla="*/ 36 w 120"/>
                  <a:gd name="T31" fmla="*/ 77 h 77"/>
                  <a:gd name="T32" fmla="*/ 29 w 120"/>
                  <a:gd name="T33" fmla="*/ 74 h 77"/>
                  <a:gd name="T34" fmla="*/ 31 w 120"/>
                  <a:gd name="T35" fmla="*/ 62 h 77"/>
                  <a:gd name="T36" fmla="*/ 44 w 120"/>
                  <a:gd name="T37" fmla="*/ 43 h 77"/>
                  <a:gd name="T38" fmla="*/ 27 w 120"/>
                  <a:gd name="T39" fmla="*/ 34 h 77"/>
                  <a:gd name="T40" fmla="*/ 18 w 120"/>
                  <a:gd name="T41" fmla="*/ 26 h 77"/>
                  <a:gd name="T42" fmla="*/ 5 w 120"/>
                  <a:gd name="T43" fmla="*/ 16 h 77"/>
                  <a:gd name="T44" fmla="*/ 2 w 120"/>
                  <a:gd name="T45" fmla="*/ 5 h 77"/>
                  <a:gd name="T46" fmla="*/ 13 w 120"/>
                  <a:gd name="T47" fmla="*/ 2 h 77"/>
                  <a:gd name="T48" fmla="*/ 29 w 120"/>
                  <a:gd name="T49" fmla="*/ 14 h 77"/>
                  <a:gd name="T50" fmla="*/ 37 w 120"/>
                  <a:gd name="T51" fmla="*/ 21 h 77"/>
                  <a:gd name="T52" fmla="*/ 57 w 120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0" h="77">
                    <a:moveTo>
                      <a:pt x="57" y="27"/>
                    </a:moveTo>
                    <a:cubicBezTo>
                      <a:pt x="59" y="26"/>
                      <a:pt x="62" y="24"/>
                      <a:pt x="65" y="22"/>
                    </a:cubicBezTo>
                    <a:cubicBezTo>
                      <a:pt x="68" y="19"/>
                      <a:pt x="71" y="16"/>
                      <a:pt x="76" y="15"/>
                    </a:cubicBezTo>
                    <a:cubicBezTo>
                      <a:pt x="85" y="11"/>
                      <a:pt x="95" y="11"/>
                      <a:pt x="104" y="17"/>
                    </a:cubicBezTo>
                    <a:cubicBezTo>
                      <a:pt x="105" y="18"/>
                      <a:pt x="107" y="19"/>
                      <a:pt x="109" y="20"/>
                    </a:cubicBezTo>
                    <a:cubicBezTo>
                      <a:pt x="110" y="22"/>
                      <a:pt x="112" y="23"/>
                      <a:pt x="114" y="24"/>
                    </a:cubicBezTo>
                    <a:cubicBezTo>
                      <a:pt x="118" y="25"/>
                      <a:pt x="120" y="29"/>
                      <a:pt x="119" y="34"/>
                    </a:cubicBezTo>
                    <a:cubicBezTo>
                      <a:pt x="118" y="38"/>
                      <a:pt x="113" y="40"/>
                      <a:pt x="109" y="39"/>
                    </a:cubicBezTo>
                    <a:cubicBezTo>
                      <a:pt x="105" y="38"/>
                      <a:pt x="101" y="35"/>
                      <a:pt x="98" y="33"/>
                    </a:cubicBezTo>
                    <a:cubicBezTo>
                      <a:pt x="97" y="32"/>
                      <a:pt x="96" y="31"/>
                      <a:pt x="95" y="30"/>
                    </a:cubicBezTo>
                    <a:cubicBezTo>
                      <a:pt x="91" y="28"/>
                      <a:pt x="86" y="28"/>
                      <a:pt x="82" y="29"/>
                    </a:cubicBezTo>
                    <a:cubicBezTo>
                      <a:pt x="80" y="30"/>
                      <a:pt x="77" y="32"/>
                      <a:pt x="75" y="34"/>
                    </a:cubicBezTo>
                    <a:cubicBezTo>
                      <a:pt x="71" y="37"/>
                      <a:pt x="67" y="40"/>
                      <a:pt x="62" y="42"/>
                    </a:cubicBezTo>
                    <a:cubicBezTo>
                      <a:pt x="61" y="43"/>
                      <a:pt x="61" y="43"/>
                      <a:pt x="60" y="43"/>
                    </a:cubicBezTo>
                    <a:cubicBezTo>
                      <a:pt x="59" y="56"/>
                      <a:pt x="47" y="71"/>
                      <a:pt x="40" y="76"/>
                    </a:cubicBezTo>
                    <a:cubicBezTo>
                      <a:pt x="39" y="77"/>
                      <a:pt x="37" y="77"/>
                      <a:pt x="36" y="77"/>
                    </a:cubicBezTo>
                    <a:cubicBezTo>
                      <a:pt x="33" y="77"/>
                      <a:pt x="30" y="76"/>
                      <a:pt x="29" y="74"/>
                    </a:cubicBezTo>
                    <a:cubicBezTo>
                      <a:pt x="26" y="70"/>
                      <a:pt x="27" y="65"/>
                      <a:pt x="31" y="62"/>
                    </a:cubicBezTo>
                    <a:cubicBezTo>
                      <a:pt x="36" y="59"/>
                      <a:pt x="43" y="48"/>
                      <a:pt x="44" y="43"/>
                    </a:cubicBezTo>
                    <a:cubicBezTo>
                      <a:pt x="38" y="41"/>
                      <a:pt x="33" y="38"/>
                      <a:pt x="27" y="34"/>
                    </a:cubicBezTo>
                    <a:cubicBezTo>
                      <a:pt x="24" y="32"/>
                      <a:pt x="21" y="29"/>
                      <a:pt x="18" y="26"/>
                    </a:cubicBezTo>
                    <a:cubicBezTo>
                      <a:pt x="14" y="22"/>
                      <a:pt x="10" y="19"/>
                      <a:pt x="5" y="16"/>
                    </a:cubicBezTo>
                    <a:cubicBezTo>
                      <a:pt x="1" y="14"/>
                      <a:pt x="0" y="9"/>
                      <a:pt x="2" y="5"/>
                    </a:cubicBezTo>
                    <a:cubicBezTo>
                      <a:pt x="4" y="1"/>
                      <a:pt x="9" y="0"/>
                      <a:pt x="13" y="2"/>
                    </a:cubicBezTo>
                    <a:cubicBezTo>
                      <a:pt x="19" y="6"/>
                      <a:pt x="24" y="10"/>
                      <a:pt x="29" y="14"/>
                    </a:cubicBezTo>
                    <a:cubicBezTo>
                      <a:pt x="31" y="17"/>
                      <a:pt x="34" y="19"/>
                      <a:pt x="37" y="21"/>
                    </a:cubicBezTo>
                    <a:cubicBezTo>
                      <a:pt x="40" y="24"/>
                      <a:pt x="49" y="30"/>
                      <a:pt x="5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6212045" y="3934092"/>
                <a:ext cx="443464" cy="492496"/>
              </a:xfrm>
              <a:custGeom>
                <a:avLst/>
                <a:gdLst>
                  <a:gd name="T0" fmla="*/ 50 w 290"/>
                  <a:gd name="T1" fmla="*/ 187 h 322"/>
                  <a:gd name="T2" fmla="*/ 70 w 290"/>
                  <a:gd name="T3" fmla="*/ 143 h 322"/>
                  <a:gd name="T4" fmla="*/ 68 w 290"/>
                  <a:gd name="T5" fmla="*/ 142 h 322"/>
                  <a:gd name="T6" fmla="*/ 35 w 290"/>
                  <a:gd name="T7" fmla="*/ 118 h 322"/>
                  <a:gd name="T8" fmla="*/ 76 w 290"/>
                  <a:gd name="T9" fmla="*/ 125 h 322"/>
                  <a:gd name="T10" fmla="*/ 137 w 290"/>
                  <a:gd name="T11" fmla="*/ 85 h 322"/>
                  <a:gd name="T12" fmla="*/ 230 w 290"/>
                  <a:gd name="T13" fmla="*/ 62 h 322"/>
                  <a:gd name="T14" fmla="*/ 248 w 290"/>
                  <a:gd name="T15" fmla="*/ 0 h 322"/>
                  <a:gd name="T16" fmla="*/ 248 w 290"/>
                  <a:gd name="T17" fmla="*/ 56 h 322"/>
                  <a:gd name="T18" fmla="*/ 261 w 290"/>
                  <a:gd name="T19" fmla="*/ 55 h 322"/>
                  <a:gd name="T20" fmla="*/ 274 w 290"/>
                  <a:gd name="T21" fmla="*/ 53 h 322"/>
                  <a:gd name="T22" fmla="*/ 287 w 290"/>
                  <a:gd name="T23" fmla="*/ 62 h 322"/>
                  <a:gd name="T24" fmla="*/ 260 w 290"/>
                  <a:gd name="T25" fmla="*/ 72 h 322"/>
                  <a:gd name="T26" fmla="*/ 239 w 290"/>
                  <a:gd name="T27" fmla="*/ 76 h 322"/>
                  <a:gd name="T28" fmla="*/ 201 w 290"/>
                  <a:gd name="T29" fmla="*/ 87 h 322"/>
                  <a:gd name="T30" fmla="*/ 178 w 290"/>
                  <a:gd name="T31" fmla="*/ 142 h 322"/>
                  <a:gd name="T32" fmla="*/ 160 w 290"/>
                  <a:gd name="T33" fmla="*/ 218 h 322"/>
                  <a:gd name="T34" fmla="*/ 146 w 290"/>
                  <a:gd name="T35" fmla="*/ 237 h 322"/>
                  <a:gd name="T36" fmla="*/ 96 w 290"/>
                  <a:gd name="T37" fmla="*/ 275 h 322"/>
                  <a:gd name="T38" fmla="*/ 53 w 290"/>
                  <a:gd name="T39" fmla="*/ 315 h 322"/>
                  <a:gd name="T40" fmla="*/ 44 w 290"/>
                  <a:gd name="T41" fmla="*/ 322 h 322"/>
                  <a:gd name="T42" fmla="*/ 57 w 290"/>
                  <a:gd name="T43" fmla="*/ 277 h 322"/>
                  <a:gd name="T44" fmla="*/ 121 w 290"/>
                  <a:gd name="T45" fmla="*/ 243 h 322"/>
                  <a:gd name="T46" fmla="*/ 134 w 290"/>
                  <a:gd name="T47" fmla="*/ 225 h 322"/>
                  <a:gd name="T48" fmla="*/ 120 w 290"/>
                  <a:gd name="T49" fmla="*/ 193 h 322"/>
                  <a:gd name="T50" fmla="*/ 144 w 290"/>
                  <a:gd name="T51" fmla="*/ 212 h 322"/>
                  <a:gd name="T52" fmla="*/ 159 w 290"/>
                  <a:gd name="T53" fmla="*/ 192 h 322"/>
                  <a:gd name="T54" fmla="*/ 141 w 290"/>
                  <a:gd name="T55" fmla="*/ 101 h 322"/>
                  <a:gd name="T56" fmla="*/ 94 w 290"/>
                  <a:gd name="T57" fmla="*/ 124 h 322"/>
                  <a:gd name="T58" fmla="*/ 84 w 290"/>
                  <a:gd name="T59" fmla="*/ 156 h 322"/>
                  <a:gd name="T60" fmla="*/ 44 w 290"/>
                  <a:gd name="T61" fmla="*/ 217 h 322"/>
                  <a:gd name="T62" fmla="*/ 9 w 290"/>
                  <a:gd name="T63" fmla="*/ 262 h 322"/>
                  <a:gd name="T64" fmla="*/ 1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33" y="206"/>
                    </a:moveTo>
                    <a:cubicBezTo>
                      <a:pt x="39" y="200"/>
                      <a:pt x="45" y="194"/>
                      <a:pt x="50" y="187"/>
                    </a:cubicBezTo>
                    <a:cubicBezTo>
                      <a:pt x="58" y="177"/>
                      <a:pt x="65" y="165"/>
                      <a:pt x="68" y="152"/>
                    </a:cubicBezTo>
                    <a:cubicBezTo>
                      <a:pt x="69" y="149"/>
                      <a:pt x="70" y="146"/>
                      <a:pt x="70" y="143"/>
                    </a:cubicBezTo>
                    <a:cubicBezTo>
                      <a:pt x="70" y="143"/>
                      <a:pt x="71" y="142"/>
                      <a:pt x="71" y="142"/>
                    </a:cubicBezTo>
                    <a:cubicBezTo>
                      <a:pt x="70" y="142"/>
                      <a:pt x="69" y="142"/>
                      <a:pt x="68" y="142"/>
                    </a:cubicBezTo>
                    <a:cubicBezTo>
                      <a:pt x="56" y="142"/>
                      <a:pt x="44" y="137"/>
                      <a:pt x="35" y="129"/>
                    </a:cubicBezTo>
                    <a:cubicBezTo>
                      <a:pt x="32" y="126"/>
                      <a:pt x="32" y="121"/>
                      <a:pt x="35" y="118"/>
                    </a:cubicBezTo>
                    <a:cubicBezTo>
                      <a:pt x="38" y="114"/>
                      <a:pt x="43" y="114"/>
                      <a:pt x="46" y="117"/>
                    </a:cubicBezTo>
                    <a:cubicBezTo>
                      <a:pt x="54" y="124"/>
                      <a:pt x="66" y="127"/>
                      <a:pt x="76" y="125"/>
                    </a:cubicBezTo>
                    <a:cubicBezTo>
                      <a:pt x="77" y="122"/>
                      <a:pt x="79" y="118"/>
                      <a:pt x="80" y="115"/>
                    </a:cubicBezTo>
                    <a:cubicBezTo>
                      <a:pt x="93" y="97"/>
                      <a:pt x="115" y="90"/>
                      <a:pt x="137" y="85"/>
                    </a:cubicBezTo>
                    <a:cubicBezTo>
                      <a:pt x="197" y="71"/>
                      <a:pt x="197" y="71"/>
                      <a:pt x="197" y="71"/>
                    </a:cubicBezTo>
                    <a:cubicBezTo>
                      <a:pt x="208" y="68"/>
                      <a:pt x="219" y="66"/>
                      <a:pt x="230" y="62"/>
                    </a:cubicBezTo>
                    <a:cubicBezTo>
                      <a:pt x="235" y="44"/>
                      <a:pt x="239" y="26"/>
                      <a:pt x="240" y="7"/>
                    </a:cubicBezTo>
                    <a:cubicBezTo>
                      <a:pt x="240" y="3"/>
                      <a:pt x="244" y="0"/>
                      <a:pt x="248" y="0"/>
                    </a:cubicBezTo>
                    <a:cubicBezTo>
                      <a:pt x="253" y="0"/>
                      <a:pt x="256" y="4"/>
                      <a:pt x="256" y="8"/>
                    </a:cubicBezTo>
                    <a:cubicBezTo>
                      <a:pt x="255" y="25"/>
                      <a:pt x="252" y="40"/>
                      <a:pt x="248" y="56"/>
                    </a:cubicBezTo>
                    <a:cubicBezTo>
                      <a:pt x="249" y="56"/>
                      <a:pt x="251" y="56"/>
                      <a:pt x="252" y="55"/>
                    </a:cubicBezTo>
                    <a:cubicBezTo>
                      <a:pt x="255" y="55"/>
                      <a:pt x="258" y="55"/>
                      <a:pt x="261" y="55"/>
                    </a:cubicBezTo>
                    <a:cubicBezTo>
                      <a:pt x="263" y="55"/>
                      <a:pt x="265" y="56"/>
                      <a:pt x="267" y="55"/>
                    </a:cubicBezTo>
                    <a:cubicBezTo>
                      <a:pt x="270" y="55"/>
                      <a:pt x="273" y="54"/>
                      <a:pt x="274" y="53"/>
                    </a:cubicBezTo>
                    <a:cubicBezTo>
                      <a:pt x="276" y="49"/>
                      <a:pt x="281" y="48"/>
                      <a:pt x="285" y="50"/>
                    </a:cubicBezTo>
                    <a:cubicBezTo>
                      <a:pt x="289" y="53"/>
                      <a:pt x="290" y="58"/>
                      <a:pt x="287" y="62"/>
                    </a:cubicBezTo>
                    <a:cubicBezTo>
                      <a:pt x="284" y="67"/>
                      <a:pt x="277" y="71"/>
                      <a:pt x="268" y="72"/>
                    </a:cubicBezTo>
                    <a:cubicBezTo>
                      <a:pt x="265" y="72"/>
                      <a:pt x="263" y="72"/>
                      <a:pt x="260" y="72"/>
                    </a:cubicBezTo>
                    <a:cubicBezTo>
                      <a:pt x="258" y="71"/>
                      <a:pt x="255" y="71"/>
                      <a:pt x="253" y="72"/>
                    </a:cubicBezTo>
                    <a:cubicBezTo>
                      <a:pt x="249" y="72"/>
                      <a:pt x="244" y="74"/>
                      <a:pt x="239" y="76"/>
                    </a:cubicBezTo>
                    <a:cubicBezTo>
                      <a:pt x="238" y="76"/>
                      <a:pt x="237" y="77"/>
                      <a:pt x="236" y="77"/>
                    </a:cubicBezTo>
                    <a:cubicBezTo>
                      <a:pt x="224" y="81"/>
                      <a:pt x="212" y="84"/>
                      <a:pt x="201" y="87"/>
                    </a:cubicBezTo>
                    <a:cubicBezTo>
                      <a:pt x="158" y="97"/>
                      <a:pt x="158" y="97"/>
                      <a:pt x="158" y="97"/>
                    </a:cubicBezTo>
                    <a:cubicBezTo>
                      <a:pt x="166" y="111"/>
                      <a:pt x="174" y="125"/>
                      <a:pt x="178" y="142"/>
                    </a:cubicBezTo>
                    <a:cubicBezTo>
                      <a:pt x="184" y="163"/>
                      <a:pt x="182" y="184"/>
                      <a:pt x="173" y="200"/>
                    </a:cubicBezTo>
                    <a:cubicBezTo>
                      <a:pt x="170" y="207"/>
                      <a:pt x="165" y="213"/>
                      <a:pt x="160" y="218"/>
                    </a:cubicBezTo>
                    <a:cubicBezTo>
                      <a:pt x="157" y="221"/>
                      <a:pt x="154" y="225"/>
                      <a:pt x="152" y="228"/>
                    </a:cubicBezTo>
                    <a:cubicBezTo>
                      <a:pt x="149" y="231"/>
                      <a:pt x="148" y="234"/>
                      <a:pt x="146" y="237"/>
                    </a:cubicBezTo>
                    <a:cubicBezTo>
                      <a:pt x="142" y="243"/>
                      <a:pt x="138" y="249"/>
                      <a:pt x="132" y="255"/>
                    </a:cubicBezTo>
                    <a:cubicBezTo>
                      <a:pt x="122" y="265"/>
                      <a:pt x="109" y="270"/>
                      <a:pt x="96" y="275"/>
                    </a:cubicBezTo>
                    <a:cubicBezTo>
                      <a:pt x="86" y="279"/>
                      <a:pt x="76" y="282"/>
                      <a:pt x="68" y="289"/>
                    </a:cubicBezTo>
                    <a:cubicBezTo>
                      <a:pt x="60" y="296"/>
                      <a:pt x="55" y="305"/>
                      <a:pt x="53" y="315"/>
                    </a:cubicBezTo>
                    <a:cubicBezTo>
                      <a:pt x="53" y="319"/>
                      <a:pt x="49" y="322"/>
                      <a:pt x="45" y="322"/>
                    </a:cubicBezTo>
                    <a:cubicBezTo>
                      <a:pt x="45" y="322"/>
                      <a:pt x="44" y="322"/>
                      <a:pt x="44" y="322"/>
                    </a:cubicBezTo>
                    <a:cubicBezTo>
                      <a:pt x="40" y="322"/>
                      <a:pt x="37" y="317"/>
                      <a:pt x="37" y="313"/>
                    </a:cubicBezTo>
                    <a:cubicBezTo>
                      <a:pt x="39" y="299"/>
                      <a:pt x="47" y="286"/>
                      <a:pt x="57" y="277"/>
                    </a:cubicBezTo>
                    <a:cubicBezTo>
                      <a:pt x="67" y="268"/>
                      <a:pt x="79" y="264"/>
                      <a:pt x="90" y="260"/>
                    </a:cubicBezTo>
                    <a:cubicBezTo>
                      <a:pt x="102" y="255"/>
                      <a:pt x="113" y="251"/>
                      <a:pt x="121" y="243"/>
                    </a:cubicBezTo>
                    <a:cubicBezTo>
                      <a:pt x="125" y="239"/>
                      <a:pt x="128" y="234"/>
                      <a:pt x="132" y="228"/>
                    </a:cubicBezTo>
                    <a:cubicBezTo>
                      <a:pt x="133" y="227"/>
                      <a:pt x="133" y="226"/>
                      <a:pt x="134" y="225"/>
                    </a:cubicBezTo>
                    <a:cubicBezTo>
                      <a:pt x="128" y="219"/>
                      <a:pt x="123" y="211"/>
                      <a:pt x="118" y="204"/>
                    </a:cubicBezTo>
                    <a:cubicBezTo>
                      <a:pt x="115" y="200"/>
                      <a:pt x="116" y="195"/>
                      <a:pt x="120" y="193"/>
                    </a:cubicBezTo>
                    <a:cubicBezTo>
                      <a:pt x="124" y="190"/>
                      <a:pt x="129" y="191"/>
                      <a:pt x="131" y="195"/>
                    </a:cubicBezTo>
                    <a:cubicBezTo>
                      <a:pt x="135" y="201"/>
                      <a:pt x="139" y="206"/>
                      <a:pt x="144" y="212"/>
                    </a:cubicBezTo>
                    <a:cubicBezTo>
                      <a:pt x="145" y="210"/>
                      <a:pt x="146" y="209"/>
                      <a:pt x="147" y="208"/>
                    </a:cubicBezTo>
                    <a:cubicBezTo>
                      <a:pt x="152" y="202"/>
                      <a:pt x="156" y="197"/>
                      <a:pt x="159" y="192"/>
                    </a:cubicBezTo>
                    <a:cubicBezTo>
                      <a:pt x="169" y="175"/>
                      <a:pt x="165" y="156"/>
                      <a:pt x="163" y="146"/>
                    </a:cubicBezTo>
                    <a:cubicBezTo>
                      <a:pt x="158" y="130"/>
                      <a:pt x="150" y="115"/>
                      <a:pt x="141" y="10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21" y="105"/>
                      <a:pt x="103" y="110"/>
                      <a:pt x="94" y="124"/>
                    </a:cubicBezTo>
                    <a:cubicBezTo>
                      <a:pt x="90" y="131"/>
                      <a:pt x="88" y="138"/>
                      <a:pt x="86" y="147"/>
                    </a:cubicBezTo>
                    <a:cubicBezTo>
                      <a:pt x="85" y="150"/>
                      <a:pt x="85" y="153"/>
                      <a:pt x="84" y="156"/>
                    </a:cubicBezTo>
                    <a:cubicBezTo>
                      <a:pt x="80" y="171"/>
                      <a:pt x="72" y="185"/>
                      <a:pt x="63" y="197"/>
                    </a:cubicBezTo>
                    <a:cubicBezTo>
                      <a:pt x="57" y="205"/>
                      <a:pt x="51" y="211"/>
                      <a:pt x="44" y="217"/>
                    </a:cubicBezTo>
                    <a:cubicBezTo>
                      <a:pt x="32" y="230"/>
                      <a:pt x="21" y="241"/>
                      <a:pt x="16" y="256"/>
                    </a:cubicBezTo>
                    <a:cubicBezTo>
                      <a:pt x="15" y="259"/>
                      <a:pt x="12" y="262"/>
                      <a:pt x="9" y="262"/>
                    </a:cubicBezTo>
                    <a:cubicBezTo>
                      <a:pt x="8" y="262"/>
                      <a:pt x="7" y="262"/>
                      <a:pt x="6" y="261"/>
                    </a:cubicBezTo>
                    <a:cubicBezTo>
                      <a:pt x="2" y="260"/>
                      <a:pt x="0" y="255"/>
                      <a:pt x="1" y="251"/>
                    </a:cubicBezTo>
                    <a:cubicBezTo>
                      <a:pt x="7" y="233"/>
                      <a:pt x="20" y="219"/>
                      <a:pt x="3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6291585" y="4453828"/>
                <a:ext cx="311623" cy="239710"/>
              </a:xfrm>
              <a:custGeom>
                <a:avLst/>
                <a:gdLst>
                  <a:gd name="T0" fmla="*/ 12 w 204"/>
                  <a:gd name="T1" fmla="*/ 138 h 157"/>
                  <a:gd name="T2" fmla="*/ 63 w 204"/>
                  <a:gd name="T3" fmla="*/ 124 h 157"/>
                  <a:gd name="T4" fmla="*/ 73 w 204"/>
                  <a:gd name="T5" fmla="*/ 110 h 157"/>
                  <a:gd name="T6" fmla="*/ 80 w 204"/>
                  <a:gd name="T7" fmla="*/ 101 h 157"/>
                  <a:gd name="T8" fmla="*/ 107 w 204"/>
                  <a:gd name="T9" fmla="*/ 80 h 157"/>
                  <a:gd name="T10" fmla="*/ 108 w 204"/>
                  <a:gd name="T11" fmla="*/ 80 h 157"/>
                  <a:gd name="T12" fmla="*/ 113 w 204"/>
                  <a:gd name="T13" fmla="*/ 50 h 157"/>
                  <a:gd name="T14" fmla="*/ 121 w 204"/>
                  <a:gd name="T15" fmla="*/ 42 h 157"/>
                  <a:gd name="T16" fmla="*/ 130 w 204"/>
                  <a:gd name="T17" fmla="*/ 50 h 157"/>
                  <a:gd name="T18" fmla="*/ 125 w 204"/>
                  <a:gd name="T19" fmla="*/ 79 h 157"/>
                  <a:gd name="T20" fmla="*/ 139 w 204"/>
                  <a:gd name="T21" fmla="*/ 78 h 157"/>
                  <a:gd name="T22" fmla="*/ 153 w 204"/>
                  <a:gd name="T23" fmla="*/ 67 h 157"/>
                  <a:gd name="T24" fmla="*/ 187 w 204"/>
                  <a:gd name="T25" fmla="*/ 8 h 157"/>
                  <a:gd name="T26" fmla="*/ 196 w 204"/>
                  <a:gd name="T27" fmla="*/ 1 h 157"/>
                  <a:gd name="T28" fmla="*/ 203 w 204"/>
                  <a:gd name="T29" fmla="*/ 10 h 157"/>
                  <a:gd name="T30" fmla="*/ 165 w 204"/>
                  <a:gd name="T31" fmla="*/ 78 h 157"/>
                  <a:gd name="T32" fmla="*/ 145 w 204"/>
                  <a:gd name="T33" fmla="*/ 93 h 157"/>
                  <a:gd name="T34" fmla="*/ 124 w 204"/>
                  <a:gd name="T35" fmla="*/ 96 h 157"/>
                  <a:gd name="T36" fmla="*/ 111 w 204"/>
                  <a:gd name="T37" fmla="*/ 96 h 157"/>
                  <a:gd name="T38" fmla="*/ 93 w 204"/>
                  <a:gd name="T39" fmla="*/ 111 h 157"/>
                  <a:gd name="T40" fmla="*/ 87 w 204"/>
                  <a:gd name="T41" fmla="*/ 119 h 157"/>
                  <a:gd name="T42" fmla="*/ 75 w 204"/>
                  <a:gd name="T43" fmla="*/ 135 h 157"/>
                  <a:gd name="T44" fmla="*/ 26 w 204"/>
                  <a:gd name="T45" fmla="*/ 157 h 157"/>
                  <a:gd name="T46" fmla="*/ 7 w 204"/>
                  <a:gd name="T47" fmla="*/ 154 h 157"/>
                  <a:gd name="T48" fmla="*/ 1 w 204"/>
                  <a:gd name="T49" fmla="*/ 144 h 157"/>
                  <a:gd name="T50" fmla="*/ 1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2" y="138"/>
                    </a:moveTo>
                    <a:cubicBezTo>
                      <a:pt x="29" y="144"/>
                      <a:pt x="51" y="138"/>
                      <a:pt x="63" y="124"/>
                    </a:cubicBezTo>
                    <a:cubicBezTo>
                      <a:pt x="67" y="120"/>
                      <a:pt x="70" y="115"/>
                      <a:pt x="73" y="110"/>
                    </a:cubicBezTo>
                    <a:cubicBezTo>
                      <a:pt x="75" y="107"/>
                      <a:pt x="77" y="104"/>
                      <a:pt x="80" y="101"/>
                    </a:cubicBezTo>
                    <a:cubicBezTo>
                      <a:pt x="88" y="90"/>
                      <a:pt x="97" y="83"/>
                      <a:pt x="107" y="80"/>
                    </a:cubicBezTo>
                    <a:cubicBezTo>
                      <a:pt x="107" y="80"/>
                      <a:pt x="108" y="80"/>
                      <a:pt x="108" y="80"/>
                    </a:cubicBezTo>
                    <a:cubicBezTo>
                      <a:pt x="112" y="71"/>
                      <a:pt x="114" y="60"/>
                      <a:pt x="113" y="50"/>
                    </a:cubicBezTo>
                    <a:cubicBezTo>
                      <a:pt x="113" y="45"/>
                      <a:pt x="117" y="42"/>
                      <a:pt x="121" y="42"/>
                    </a:cubicBezTo>
                    <a:cubicBezTo>
                      <a:pt x="126" y="42"/>
                      <a:pt x="130" y="45"/>
                      <a:pt x="130" y="50"/>
                    </a:cubicBezTo>
                    <a:cubicBezTo>
                      <a:pt x="130" y="60"/>
                      <a:pt x="128" y="70"/>
                      <a:pt x="125" y="79"/>
                    </a:cubicBezTo>
                    <a:cubicBezTo>
                      <a:pt x="130" y="80"/>
                      <a:pt x="135" y="80"/>
                      <a:pt x="139" y="78"/>
                    </a:cubicBezTo>
                    <a:cubicBezTo>
                      <a:pt x="144" y="76"/>
                      <a:pt x="149" y="71"/>
                      <a:pt x="153" y="67"/>
                    </a:cubicBezTo>
                    <a:cubicBezTo>
                      <a:pt x="171" y="47"/>
                      <a:pt x="185" y="29"/>
                      <a:pt x="187" y="8"/>
                    </a:cubicBezTo>
                    <a:cubicBezTo>
                      <a:pt x="188" y="4"/>
                      <a:pt x="191" y="0"/>
                      <a:pt x="196" y="1"/>
                    </a:cubicBezTo>
                    <a:cubicBezTo>
                      <a:pt x="200" y="1"/>
                      <a:pt x="204" y="5"/>
                      <a:pt x="203" y="10"/>
                    </a:cubicBezTo>
                    <a:cubicBezTo>
                      <a:pt x="201" y="38"/>
                      <a:pt x="180" y="61"/>
                      <a:pt x="165" y="78"/>
                    </a:cubicBezTo>
                    <a:cubicBezTo>
                      <a:pt x="160" y="83"/>
                      <a:pt x="154" y="90"/>
                      <a:pt x="145" y="93"/>
                    </a:cubicBezTo>
                    <a:cubicBezTo>
                      <a:pt x="138" y="96"/>
                      <a:pt x="130" y="96"/>
                      <a:pt x="124" y="96"/>
                    </a:cubicBezTo>
                    <a:cubicBezTo>
                      <a:pt x="119" y="95"/>
                      <a:pt x="115" y="95"/>
                      <a:pt x="111" y="96"/>
                    </a:cubicBezTo>
                    <a:cubicBezTo>
                      <a:pt x="105" y="98"/>
                      <a:pt x="99" y="102"/>
                      <a:pt x="93" y="111"/>
                    </a:cubicBezTo>
                    <a:cubicBezTo>
                      <a:pt x="91" y="113"/>
                      <a:pt x="89" y="116"/>
                      <a:pt x="87" y="119"/>
                    </a:cubicBezTo>
                    <a:cubicBezTo>
                      <a:pt x="83" y="125"/>
                      <a:pt x="80" y="130"/>
                      <a:pt x="75" y="135"/>
                    </a:cubicBezTo>
                    <a:cubicBezTo>
                      <a:pt x="63" y="149"/>
                      <a:pt x="44" y="157"/>
                      <a:pt x="26" y="157"/>
                    </a:cubicBezTo>
                    <a:cubicBezTo>
                      <a:pt x="19" y="157"/>
                      <a:pt x="13" y="156"/>
                      <a:pt x="7" y="154"/>
                    </a:cubicBezTo>
                    <a:cubicBezTo>
                      <a:pt x="3" y="153"/>
                      <a:pt x="0" y="148"/>
                      <a:pt x="1" y="144"/>
                    </a:cubicBezTo>
                    <a:cubicBezTo>
                      <a:pt x="3" y="140"/>
                      <a:pt x="7" y="137"/>
                      <a:pt x="1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6504055" y="3205155"/>
                <a:ext cx="105690" cy="127482"/>
              </a:xfrm>
              <a:custGeom>
                <a:avLst/>
                <a:gdLst>
                  <a:gd name="T0" fmla="*/ 11 w 69"/>
                  <a:gd name="T1" fmla="*/ 1 h 84"/>
                  <a:gd name="T2" fmla="*/ 60 w 69"/>
                  <a:gd name="T3" fmla="*/ 56 h 84"/>
                  <a:gd name="T4" fmla="*/ 60 w 69"/>
                  <a:gd name="T5" fmla="*/ 59 h 84"/>
                  <a:gd name="T6" fmla="*/ 61 w 69"/>
                  <a:gd name="T7" fmla="*/ 65 h 84"/>
                  <a:gd name="T8" fmla="*/ 62 w 69"/>
                  <a:gd name="T9" fmla="*/ 68 h 84"/>
                  <a:gd name="T10" fmla="*/ 68 w 69"/>
                  <a:gd name="T11" fmla="*/ 78 h 84"/>
                  <a:gd name="T12" fmla="*/ 60 w 69"/>
                  <a:gd name="T13" fmla="*/ 84 h 84"/>
                  <a:gd name="T14" fmla="*/ 58 w 69"/>
                  <a:gd name="T15" fmla="*/ 83 h 84"/>
                  <a:gd name="T16" fmla="*/ 45 w 69"/>
                  <a:gd name="T17" fmla="*/ 70 h 84"/>
                  <a:gd name="T18" fmla="*/ 44 w 69"/>
                  <a:gd name="T19" fmla="*/ 60 h 84"/>
                  <a:gd name="T20" fmla="*/ 43 w 69"/>
                  <a:gd name="T21" fmla="*/ 58 h 84"/>
                  <a:gd name="T22" fmla="*/ 7 w 69"/>
                  <a:gd name="T23" fmla="*/ 17 h 84"/>
                  <a:gd name="T24" fmla="*/ 1 w 69"/>
                  <a:gd name="T25" fmla="*/ 7 h 84"/>
                  <a:gd name="T26" fmla="*/ 11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11" y="1"/>
                    </a:moveTo>
                    <a:cubicBezTo>
                      <a:pt x="36" y="7"/>
                      <a:pt x="57" y="30"/>
                      <a:pt x="60" y="56"/>
                    </a:cubicBezTo>
                    <a:cubicBezTo>
                      <a:pt x="60" y="57"/>
                      <a:pt x="60" y="58"/>
                      <a:pt x="60" y="59"/>
                    </a:cubicBezTo>
                    <a:cubicBezTo>
                      <a:pt x="60" y="61"/>
                      <a:pt x="60" y="64"/>
                      <a:pt x="61" y="65"/>
                    </a:cubicBezTo>
                    <a:cubicBezTo>
                      <a:pt x="61" y="67"/>
                      <a:pt x="62" y="68"/>
                      <a:pt x="62" y="68"/>
                    </a:cubicBezTo>
                    <a:cubicBezTo>
                      <a:pt x="66" y="69"/>
                      <a:pt x="69" y="74"/>
                      <a:pt x="68" y="78"/>
                    </a:cubicBezTo>
                    <a:cubicBezTo>
                      <a:pt x="67" y="81"/>
                      <a:pt x="63" y="84"/>
                      <a:pt x="60" y="84"/>
                    </a:cubicBezTo>
                    <a:cubicBezTo>
                      <a:pt x="59" y="84"/>
                      <a:pt x="58" y="84"/>
                      <a:pt x="58" y="83"/>
                    </a:cubicBezTo>
                    <a:cubicBezTo>
                      <a:pt x="52" y="82"/>
                      <a:pt x="47" y="77"/>
                      <a:pt x="45" y="70"/>
                    </a:cubicBezTo>
                    <a:cubicBezTo>
                      <a:pt x="44" y="67"/>
                      <a:pt x="44" y="63"/>
                      <a:pt x="44" y="60"/>
                    </a:cubicBezTo>
                    <a:cubicBezTo>
                      <a:pt x="44" y="59"/>
                      <a:pt x="44" y="59"/>
                      <a:pt x="43" y="58"/>
                    </a:cubicBezTo>
                    <a:cubicBezTo>
                      <a:pt x="42" y="39"/>
                      <a:pt x="26" y="21"/>
                      <a:pt x="7" y="17"/>
                    </a:cubicBezTo>
                    <a:cubicBezTo>
                      <a:pt x="3" y="16"/>
                      <a:pt x="0" y="11"/>
                      <a:pt x="1" y="7"/>
                    </a:cubicBezTo>
                    <a:cubicBezTo>
                      <a:pt x="2" y="3"/>
                      <a:pt x="7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6336258" y="3106002"/>
                <a:ext cx="117676" cy="122034"/>
              </a:xfrm>
              <a:custGeom>
                <a:avLst/>
                <a:gdLst>
                  <a:gd name="T0" fmla="*/ 8 w 77"/>
                  <a:gd name="T1" fmla="*/ 1 h 80"/>
                  <a:gd name="T2" fmla="*/ 41 w 77"/>
                  <a:gd name="T3" fmla="*/ 15 h 80"/>
                  <a:gd name="T4" fmla="*/ 52 w 77"/>
                  <a:gd name="T5" fmla="*/ 39 h 80"/>
                  <a:gd name="T6" fmla="*/ 55 w 77"/>
                  <a:gd name="T7" fmla="*/ 47 h 80"/>
                  <a:gd name="T8" fmla="*/ 70 w 77"/>
                  <a:gd name="T9" fmla="*/ 64 h 80"/>
                  <a:gd name="T10" fmla="*/ 76 w 77"/>
                  <a:gd name="T11" fmla="*/ 73 h 80"/>
                  <a:gd name="T12" fmla="*/ 68 w 77"/>
                  <a:gd name="T13" fmla="*/ 80 h 80"/>
                  <a:gd name="T14" fmla="*/ 67 w 77"/>
                  <a:gd name="T15" fmla="*/ 80 h 80"/>
                  <a:gd name="T16" fmla="*/ 39 w 77"/>
                  <a:gd name="T17" fmla="*/ 52 h 80"/>
                  <a:gd name="T18" fmla="*/ 37 w 77"/>
                  <a:gd name="T19" fmla="*/ 44 h 80"/>
                  <a:gd name="T20" fmla="*/ 28 w 77"/>
                  <a:gd name="T21" fmla="*/ 25 h 80"/>
                  <a:gd name="T22" fmla="*/ 9 w 77"/>
                  <a:gd name="T23" fmla="*/ 17 h 80"/>
                  <a:gd name="T24" fmla="*/ 0 w 77"/>
                  <a:gd name="T25" fmla="*/ 10 h 80"/>
                  <a:gd name="T26" fmla="*/ 8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8" y="1"/>
                    </a:moveTo>
                    <a:cubicBezTo>
                      <a:pt x="20" y="0"/>
                      <a:pt x="33" y="5"/>
                      <a:pt x="41" y="15"/>
                    </a:cubicBezTo>
                    <a:cubicBezTo>
                      <a:pt x="47" y="22"/>
                      <a:pt x="50" y="31"/>
                      <a:pt x="52" y="39"/>
                    </a:cubicBezTo>
                    <a:cubicBezTo>
                      <a:pt x="53" y="42"/>
                      <a:pt x="54" y="44"/>
                      <a:pt x="55" y="47"/>
                    </a:cubicBezTo>
                    <a:cubicBezTo>
                      <a:pt x="56" y="50"/>
                      <a:pt x="61" y="63"/>
                      <a:pt x="70" y="64"/>
                    </a:cubicBezTo>
                    <a:cubicBezTo>
                      <a:pt x="74" y="65"/>
                      <a:pt x="77" y="69"/>
                      <a:pt x="76" y="73"/>
                    </a:cubicBezTo>
                    <a:cubicBezTo>
                      <a:pt x="76" y="77"/>
                      <a:pt x="72" y="80"/>
                      <a:pt x="68" y="80"/>
                    </a:cubicBezTo>
                    <a:cubicBezTo>
                      <a:pt x="68" y="80"/>
                      <a:pt x="68" y="80"/>
                      <a:pt x="67" y="80"/>
                    </a:cubicBezTo>
                    <a:cubicBezTo>
                      <a:pt x="55" y="78"/>
                      <a:pt x="45" y="68"/>
                      <a:pt x="39" y="52"/>
                    </a:cubicBezTo>
                    <a:cubicBezTo>
                      <a:pt x="39" y="49"/>
                      <a:pt x="38" y="47"/>
                      <a:pt x="37" y="44"/>
                    </a:cubicBezTo>
                    <a:cubicBezTo>
                      <a:pt x="35" y="37"/>
                      <a:pt x="32" y="30"/>
                      <a:pt x="28" y="25"/>
                    </a:cubicBezTo>
                    <a:cubicBezTo>
                      <a:pt x="24" y="20"/>
                      <a:pt x="16" y="16"/>
                      <a:pt x="9" y="17"/>
                    </a:cubicBezTo>
                    <a:cubicBezTo>
                      <a:pt x="5" y="18"/>
                      <a:pt x="1" y="14"/>
                      <a:pt x="0" y="10"/>
                    </a:cubicBezTo>
                    <a:cubicBezTo>
                      <a:pt x="0" y="5"/>
                      <a:pt x="3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Freeform 46"/>
              <p:cNvSpPr>
                <a:spLocks noEditPoints="1"/>
              </p:cNvSpPr>
              <p:nvPr/>
            </p:nvSpPr>
            <p:spPr bwMode="auto">
              <a:xfrm>
                <a:off x="6093279" y="3042806"/>
                <a:ext cx="818284" cy="1728093"/>
              </a:xfrm>
              <a:custGeom>
                <a:avLst/>
                <a:gdLst>
                  <a:gd name="T0" fmla="*/ 42 w 536"/>
                  <a:gd name="T1" fmla="*/ 905 h 1132"/>
                  <a:gd name="T2" fmla="*/ 30 w 536"/>
                  <a:gd name="T3" fmla="*/ 1012 h 1132"/>
                  <a:gd name="T4" fmla="*/ 137 w 536"/>
                  <a:gd name="T5" fmla="*/ 1132 h 1132"/>
                  <a:gd name="T6" fmla="*/ 375 w 536"/>
                  <a:gd name="T7" fmla="*/ 1009 h 1132"/>
                  <a:gd name="T8" fmla="*/ 468 w 536"/>
                  <a:gd name="T9" fmla="*/ 782 h 1132"/>
                  <a:gd name="T10" fmla="*/ 511 w 536"/>
                  <a:gd name="T11" fmla="*/ 470 h 1132"/>
                  <a:gd name="T12" fmla="*/ 430 w 536"/>
                  <a:gd name="T13" fmla="*/ 240 h 1132"/>
                  <a:gd name="T14" fmla="*/ 274 w 536"/>
                  <a:gd name="T15" fmla="*/ 77 h 1132"/>
                  <a:gd name="T16" fmla="*/ 36 w 536"/>
                  <a:gd name="T17" fmla="*/ 234 h 1132"/>
                  <a:gd name="T18" fmla="*/ 25 w 536"/>
                  <a:gd name="T19" fmla="*/ 385 h 1132"/>
                  <a:gd name="T20" fmla="*/ 31 w 536"/>
                  <a:gd name="T21" fmla="*/ 515 h 1132"/>
                  <a:gd name="T22" fmla="*/ 15 w 536"/>
                  <a:gd name="T23" fmla="*/ 699 h 1132"/>
                  <a:gd name="T24" fmla="*/ 433 w 536"/>
                  <a:gd name="T25" fmla="*/ 377 h 1132"/>
                  <a:gd name="T26" fmla="*/ 334 w 536"/>
                  <a:gd name="T27" fmla="*/ 516 h 1132"/>
                  <a:gd name="T28" fmla="*/ 205 w 536"/>
                  <a:gd name="T29" fmla="*/ 568 h 1132"/>
                  <a:gd name="T30" fmla="*/ 33 w 536"/>
                  <a:gd name="T31" fmla="*/ 640 h 1132"/>
                  <a:gd name="T32" fmla="*/ 98 w 536"/>
                  <a:gd name="T33" fmla="*/ 435 h 1132"/>
                  <a:gd name="T34" fmla="*/ 48 w 536"/>
                  <a:gd name="T35" fmla="*/ 432 h 1132"/>
                  <a:gd name="T36" fmla="*/ 35 w 536"/>
                  <a:gd name="T37" fmla="*/ 279 h 1132"/>
                  <a:gd name="T38" fmla="*/ 63 w 536"/>
                  <a:gd name="T39" fmla="*/ 214 h 1132"/>
                  <a:gd name="T40" fmla="*/ 162 w 536"/>
                  <a:gd name="T41" fmla="*/ 21 h 1132"/>
                  <a:gd name="T42" fmla="*/ 367 w 536"/>
                  <a:gd name="T43" fmla="*/ 132 h 1132"/>
                  <a:gd name="T44" fmla="*/ 258 w 536"/>
                  <a:gd name="T45" fmla="*/ 161 h 1132"/>
                  <a:gd name="T46" fmla="*/ 181 w 536"/>
                  <a:gd name="T47" fmla="*/ 161 h 1132"/>
                  <a:gd name="T48" fmla="*/ 152 w 536"/>
                  <a:gd name="T49" fmla="*/ 114 h 1132"/>
                  <a:gd name="T50" fmla="*/ 177 w 536"/>
                  <a:gd name="T51" fmla="*/ 178 h 1132"/>
                  <a:gd name="T52" fmla="*/ 179 w 536"/>
                  <a:gd name="T53" fmla="*/ 268 h 1132"/>
                  <a:gd name="T54" fmla="*/ 192 w 536"/>
                  <a:gd name="T55" fmla="*/ 371 h 1132"/>
                  <a:gd name="T56" fmla="*/ 193 w 536"/>
                  <a:gd name="T57" fmla="*/ 421 h 1132"/>
                  <a:gd name="T58" fmla="*/ 132 w 536"/>
                  <a:gd name="T59" fmla="*/ 464 h 1132"/>
                  <a:gd name="T60" fmla="*/ 166 w 536"/>
                  <a:gd name="T61" fmla="*/ 484 h 1132"/>
                  <a:gd name="T62" fmla="*/ 179 w 536"/>
                  <a:gd name="T63" fmla="*/ 516 h 1132"/>
                  <a:gd name="T64" fmla="*/ 194 w 536"/>
                  <a:gd name="T65" fmla="*/ 470 h 1132"/>
                  <a:gd name="T66" fmla="*/ 229 w 536"/>
                  <a:gd name="T67" fmla="*/ 340 h 1132"/>
                  <a:gd name="T68" fmla="*/ 193 w 536"/>
                  <a:gd name="T69" fmla="*/ 176 h 1132"/>
                  <a:gd name="T70" fmla="*/ 251 w 536"/>
                  <a:gd name="T71" fmla="*/ 176 h 1132"/>
                  <a:gd name="T72" fmla="*/ 293 w 536"/>
                  <a:gd name="T73" fmla="*/ 255 h 1132"/>
                  <a:gd name="T74" fmla="*/ 309 w 536"/>
                  <a:gd name="T75" fmla="*/ 258 h 1132"/>
                  <a:gd name="T76" fmla="*/ 30 w 536"/>
                  <a:gd name="T77" fmla="*/ 702 h 1132"/>
                  <a:gd name="T78" fmla="*/ 65 w 536"/>
                  <a:gd name="T79" fmla="*/ 676 h 1132"/>
                  <a:gd name="T80" fmla="*/ 304 w 536"/>
                  <a:gd name="T81" fmla="*/ 536 h 1132"/>
                  <a:gd name="T82" fmla="*/ 385 w 536"/>
                  <a:gd name="T83" fmla="*/ 464 h 1132"/>
                  <a:gd name="T84" fmla="*/ 500 w 536"/>
                  <a:gd name="T85" fmla="*/ 438 h 1132"/>
                  <a:gd name="T86" fmla="*/ 472 w 536"/>
                  <a:gd name="T87" fmla="*/ 499 h 1132"/>
                  <a:gd name="T88" fmla="*/ 441 w 536"/>
                  <a:gd name="T89" fmla="*/ 682 h 1132"/>
                  <a:gd name="T90" fmla="*/ 474 w 536"/>
                  <a:gd name="T91" fmla="*/ 654 h 1132"/>
                  <a:gd name="T92" fmla="*/ 425 w 536"/>
                  <a:gd name="T93" fmla="*/ 808 h 1132"/>
                  <a:gd name="T94" fmla="*/ 436 w 536"/>
                  <a:gd name="T95" fmla="*/ 899 h 1132"/>
                  <a:gd name="T96" fmla="*/ 375 w 536"/>
                  <a:gd name="T97" fmla="*/ 943 h 1132"/>
                  <a:gd name="T98" fmla="*/ 336 w 536"/>
                  <a:gd name="T99" fmla="*/ 994 h 1132"/>
                  <a:gd name="T100" fmla="*/ 266 w 536"/>
                  <a:gd name="T101" fmla="*/ 1073 h 1132"/>
                  <a:gd name="T102" fmla="*/ 45 w 536"/>
                  <a:gd name="T103" fmla="*/ 1037 h 1132"/>
                  <a:gd name="T104" fmla="*/ 69 w 536"/>
                  <a:gd name="T105" fmla="*/ 1030 h 1132"/>
                  <a:gd name="T106" fmla="*/ 43 w 536"/>
                  <a:gd name="T107" fmla="*/ 951 h 1132"/>
                  <a:gd name="T108" fmla="*/ 96 w 536"/>
                  <a:gd name="T109" fmla="*/ 917 h 1132"/>
                  <a:gd name="T110" fmla="*/ 44 w 536"/>
                  <a:gd name="T111" fmla="*/ 793 h 1132"/>
                  <a:gd name="T112" fmla="*/ 65 w 536"/>
                  <a:gd name="T113" fmla="*/ 785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28" y="775"/>
                    </a:moveTo>
                    <a:cubicBezTo>
                      <a:pt x="29" y="777"/>
                      <a:pt x="30" y="778"/>
                      <a:pt x="31" y="780"/>
                    </a:cubicBezTo>
                    <a:cubicBezTo>
                      <a:pt x="20" y="806"/>
                      <a:pt x="24" y="836"/>
                      <a:pt x="30" y="866"/>
                    </a:cubicBezTo>
                    <a:cubicBezTo>
                      <a:pt x="32" y="878"/>
                      <a:pt x="35" y="892"/>
                      <a:pt x="42" y="905"/>
                    </a:cubicBezTo>
                    <a:cubicBezTo>
                      <a:pt x="41" y="906"/>
                      <a:pt x="41" y="908"/>
                      <a:pt x="42" y="909"/>
                    </a:cubicBezTo>
                    <a:cubicBezTo>
                      <a:pt x="34" y="921"/>
                      <a:pt x="29" y="935"/>
                      <a:pt x="27" y="949"/>
                    </a:cubicBezTo>
                    <a:cubicBezTo>
                      <a:pt x="25" y="958"/>
                      <a:pt x="25" y="967"/>
                      <a:pt x="25" y="975"/>
                    </a:cubicBezTo>
                    <a:cubicBezTo>
                      <a:pt x="25" y="987"/>
                      <a:pt x="26" y="1000"/>
                      <a:pt x="30" y="1012"/>
                    </a:cubicBezTo>
                    <a:cubicBezTo>
                      <a:pt x="30" y="1013"/>
                      <a:pt x="31" y="1015"/>
                      <a:pt x="31" y="1016"/>
                    </a:cubicBezTo>
                    <a:cubicBezTo>
                      <a:pt x="21" y="1046"/>
                      <a:pt x="41" y="1076"/>
                      <a:pt x="54" y="1091"/>
                    </a:cubicBezTo>
                    <a:cubicBezTo>
                      <a:pt x="70" y="1108"/>
                      <a:pt x="85" y="1120"/>
                      <a:pt x="101" y="1126"/>
                    </a:cubicBezTo>
                    <a:cubicBezTo>
                      <a:pt x="113" y="1130"/>
                      <a:pt x="125" y="1132"/>
                      <a:pt x="137" y="1132"/>
                    </a:cubicBezTo>
                    <a:cubicBezTo>
                      <a:pt x="161" y="1132"/>
                      <a:pt x="186" y="1125"/>
                      <a:pt x="208" y="1117"/>
                    </a:cubicBezTo>
                    <a:cubicBezTo>
                      <a:pt x="231" y="1109"/>
                      <a:pt x="254" y="1101"/>
                      <a:pt x="275" y="1087"/>
                    </a:cubicBezTo>
                    <a:cubicBezTo>
                      <a:pt x="292" y="1076"/>
                      <a:pt x="307" y="1062"/>
                      <a:pt x="319" y="1046"/>
                    </a:cubicBezTo>
                    <a:cubicBezTo>
                      <a:pt x="341" y="1041"/>
                      <a:pt x="361" y="1028"/>
                      <a:pt x="375" y="1009"/>
                    </a:cubicBezTo>
                    <a:cubicBezTo>
                      <a:pt x="386" y="993"/>
                      <a:pt x="393" y="973"/>
                      <a:pt x="392" y="953"/>
                    </a:cubicBezTo>
                    <a:cubicBezTo>
                      <a:pt x="403" y="954"/>
                      <a:pt x="416" y="950"/>
                      <a:pt x="426" y="942"/>
                    </a:cubicBezTo>
                    <a:cubicBezTo>
                      <a:pt x="438" y="932"/>
                      <a:pt x="446" y="917"/>
                      <a:pt x="451" y="905"/>
                    </a:cubicBezTo>
                    <a:cubicBezTo>
                      <a:pt x="467" y="866"/>
                      <a:pt x="473" y="824"/>
                      <a:pt x="468" y="782"/>
                    </a:cubicBezTo>
                    <a:cubicBezTo>
                      <a:pt x="472" y="775"/>
                      <a:pt x="476" y="768"/>
                      <a:pt x="479" y="759"/>
                    </a:cubicBezTo>
                    <a:cubicBezTo>
                      <a:pt x="494" y="721"/>
                      <a:pt x="498" y="680"/>
                      <a:pt x="491" y="639"/>
                    </a:cubicBezTo>
                    <a:cubicBezTo>
                      <a:pt x="491" y="638"/>
                      <a:pt x="491" y="637"/>
                      <a:pt x="490" y="636"/>
                    </a:cubicBezTo>
                    <a:cubicBezTo>
                      <a:pt x="527" y="588"/>
                      <a:pt x="536" y="518"/>
                      <a:pt x="511" y="470"/>
                    </a:cubicBezTo>
                    <a:cubicBezTo>
                      <a:pt x="515" y="459"/>
                      <a:pt x="516" y="447"/>
                      <a:pt x="516" y="438"/>
                    </a:cubicBezTo>
                    <a:cubicBezTo>
                      <a:pt x="516" y="411"/>
                      <a:pt x="509" y="392"/>
                      <a:pt x="495" y="381"/>
                    </a:cubicBezTo>
                    <a:cubicBezTo>
                      <a:pt x="491" y="378"/>
                      <a:pt x="486" y="375"/>
                      <a:pt x="481" y="373"/>
                    </a:cubicBezTo>
                    <a:cubicBezTo>
                      <a:pt x="490" y="316"/>
                      <a:pt x="472" y="268"/>
                      <a:pt x="430" y="240"/>
                    </a:cubicBezTo>
                    <a:cubicBezTo>
                      <a:pt x="420" y="233"/>
                      <a:pt x="409" y="228"/>
                      <a:pt x="398" y="224"/>
                    </a:cubicBezTo>
                    <a:cubicBezTo>
                      <a:pt x="412" y="181"/>
                      <a:pt x="396" y="145"/>
                      <a:pt x="380" y="122"/>
                    </a:cubicBezTo>
                    <a:cubicBezTo>
                      <a:pt x="350" y="81"/>
                      <a:pt x="298" y="78"/>
                      <a:pt x="278" y="78"/>
                    </a:cubicBezTo>
                    <a:cubicBezTo>
                      <a:pt x="276" y="77"/>
                      <a:pt x="275" y="77"/>
                      <a:pt x="274" y="77"/>
                    </a:cubicBezTo>
                    <a:cubicBezTo>
                      <a:pt x="272" y="76"/>
                      <a:pt x="270" y="72"/>
                      <a:pt x="268" y="68"/>
                    </a:cubicBezTo>
                    <a:cubicBezTo>
                      <a:pt x="255" y="49"/>
                      <a:pt x="233" y="12"/>
                      <a:pt x="164" y="5"/>
                    </a:cubicBezTo>
                    <a:cubicBezTo>
                      <a:pt x="138" y="2"/>
                      <a:pt x="110" y="0"/>
                      <a:pt x="87" y="13"/>
                    </a:cubicBezTo>
                    <a:cubicBezTo>
                      <a:pt x="9" y="54"/>
                      <a:pt x="0" y="156"/>
                      <a:pt x="36" y="234"/>
                    </a:cubicBezTo>
                    <a:cubicBezTo>
                      <a:pt x="27" y="247"/>
                      <a:pt x="21" y="262"/>
                      <a:pt x="19" y="277"/>
                    </a:cubicBezTo>
                    <a:cubicBezTo>
                      <a:pt x="16" y="297"/>
                      <a:pt x="19" y="316"/>
                      <a:pt x="22" y="335"/>
                    </a:cubicBezTo>
                    <a:cubicBezTo>
                      <a:pt x="23" y="345"/>
                      <a:pt x="25" y="356"/>
                      <a:pt x="25" y="366"/>
                    </a:cubicBezTo>
                    <a:cubicBezTo>
                      <a:pt x="26" y="372"/>
                      <a:pt x="25" y="378"/>
                      <a:pt x="25" y="385"/>
                    </a:cubicBezTo>
                    <a:cubicBezTo>
                      <a:pt x="25" y="402"/>
                      <a:pt x="25" y="421"/>
                      <a:pt x="33" y="438"/>
                    </a:cubicBezTo>
                    <a:cubicBezTo>
                      <a:pt x="37" y="450"/>
                      <a:pt x="46" y="459"/>
                      <a:pt x="55" y="462"/>
                    </a:cubicBezTo>
                    <a:cubicBezTo>
                      <a:pt x="51" y="471"/>
                      <a:pt x="47" y="480"/>
                      <a:pt x="43" y="489"/>
                    </a:cubicBezTo>
                    <a:cubicBezTo>
                      <a:pt x="39" y="497"/>
                      <a:pt x="35" y="506"/>
                      <a:pt x="31" y="515"/>
                    </a:cubicBezTo>
                    <a:cubicBezTo>
                      <a:pt x="15" y="555"/>
                      <a:pt x="10" y="599"/>
                      <a:pt x="17" y="643"/>
                    </a:cubicBezTo>
                    <a:cubicBezTo>
                      <a:pt x="18" y="651"/>
                      <a:pt x="20" y="659"/>
                      <a:pt x="26" y="666"/>
                    </a:cubicBezTo>
                    <a:cubicBezTo>
                      <a:pt x="27" y="667"/>
                      <a:pt x="29" y="668"/>
                      <a:pt x="30" y="669"/>
                    </a:cubicBezTo>
                    <a:cubicBezTo>
                      <a:pt x="22" y="677"/>
                      <a:pt x="17" y="687"/>
                      <a:pt x="15" y="699"/>
                    </a:cubicBezTo>
                    <a:cubicBezTo>
                      <a:pt x="12" y="713"/>
                      <a:pt x="14" y="727"/>
                      <a:pt x="16" y="738"/>
                    </a:cubicBezTo>
                    <a:cubicBezTo>
                      <a:pt x="18" y="749"/>
                      <a:pt x="21" y="763"/>
                      <a:pt x="28" y="775"/>
                    </a:cubicBezTo>
                    <a:close/>
                    <a:moveTo>
                      <a:pt x="465" y="371"/>
                    </a:moveTo>
                    <a:cubicBezTo>
                      <a:pt x="454" y="370"/>
                      <a:pt x="443" y="373"/>
                      <a:pt x="433" y="377"/>
                    </a:cubicBezTo>
                    <a:cubicBezTo>
                      <a:pt x="411" y="386"/>
                      <a:pt x="392" y="404"/>
                      <a:pt x="381" y="426"/>
                    </a:cubicBezTo>
                    <a:cubicBezTo>
                      <a:pt x="376" y="437"/>
                      <a:pt x="372" y="448"/>
                      <a:pt x="369" y="460"/>
                    </a:cubicBezTo>
                    <a:cubicBezTo>
                      <a:pt x="367" y="466"/>
                      <a:pt x="366" y="473"/>
                      <a:pt x="363" y="479"/>
                    </a:cubicBezTo>
                    <a:cubicBezTo>
                      <a:pt x="359" y="493"/>
                      <a:pt x="350" y="510"/>
                      <a:pt x="334" y="516"/>
                    </a:cubicBezTo>
                    <a:cubicBezTo>
                      <a:pt x="326" y="519"/>
                      <a:pt x="317" y="520"/>
                      <a:pt x="307" y="520"/>
                    </a:cubicBezTo>
                    <a:cubicBezTo>
                      <a:pt x="304" y="520"/>
                      <a:pt x="304" y="520"/>
                      <a:pt x="304" y="520"/>
                    </a:cubicBezTo>
                    <a:cubicBezTo>
                      <a:pt x="284" y="521"/>
                      <a:pt x="258" y="523"/>
                      <a:pt x="237" y="537"/>
                    </a:cubicBezTo>
                    <a:cubicBezTo>
                      <a:pt x="224" y="545"/>
                      <a:pt x="214" y="557"/>
                      <a:pt x="205" y="568"/>
                    </a:cubicBezTo>
                    <a:cubicBezTo>
                      <a:pt x="202" y="572"/>
                      <a:pt x="202" y="572"/>
                      <a:pt x="202" y="572"/>
                    </a:cubicBezTo>
                    <a:cubicBezTo>
                      <a:pt x="156" y="625"/>
                      <a:pt x="110" y="654"/>
                      <a:pt x="63" y="660"/>
                    </a:cubicBezTo>
                    <a:cubicBezTo>
                      <a:pt x="51" y="661"/>
                      <a:pt x="43" y="660"/>
                      <a:pt x="38" y="655"/>
                    </a:cubicBezTo>
                    <a:cubicBezTo>
                      <a:pt x="35" y="651"/>
                      <a:pt x="34" y="645"/>
                      <a:pt x="33" y="640"/>
                    </a:cubicBezTo>
                    <a:cubicBezTo>
                      <a:pt x="26" y="600"/>
                      <a:pt x="31" y="558"/>
                      <a:pt x="46" y="521"/>
                    </a:cubicBezTo>
                    <a:cubicBezTo>
                      <a:pt x="50" y="512"/>
                      <a:pt x="54" y="504"/>
                      <a:pt x="58" y="495"/>
                    </a:cubicBezTo>
                    <a:cubicBezTo>
                      <a:pt x="63" y="485"/>
                      <a:pt x="68" y="473"/>
                      <a:pt x="72" y="462"/>
                    </a:cubicBezTo>
                    <a:cubicBezTo>
                      <a:pt x="86" y="457"/>
                      <a:pt x="94" y="442"/>
                      <a:pt x="98" y="435"/>
                    </a:cubicBezTo>
                    <a:cubicBezTo>
                      <a:pt x="100" y="431"/>
                      <a:pt x="99" y="426"/>
                      <a:pt x="95" y="424"/>
                    </a:cubicBezTo>
                    <a:cubicBezTo>
                      <a:pt x="91" y="422"/>
                      <a:pt x="86" y="423"/>
                      <a:pt x="84" y="427"/>
                    </a:cubicBezTo>
                    <a:cubicBezTo>
                      <a:pt x="76" y="441"/>
                      <a:pt x="69" y="447"/>
                      <a:pt x="62" y="447"/>
                    </a:cubicBezTo>
                    <a:cubicBezTo>
                      <a:pt x="56" y="447"/>
                      <a:pt x="50" y="439"/>
                      <a:pt x="48" y="432"/>
                    </a:cubicBezTo>
                    <a:cubicBezTo>
                      <a:pt x="42" y="418"/>
                      <a:pt x="42" y="402"/>
                      <a:pt x="42" y="385"/>
                    </a:cubicBezTo>
                    <a:cubicBezTo>
                      <a:pt x="42" y="378"/>
                      <a:pt x="42" y="372"/>
                      <a:pt x="41" y="365"/>
                    </a:cubicBezTo>
                    <a:cubicBezTo>
                      <a:pt x="41" y="354"/>
                      <a:pt x="39" y="343"/>
                      <a:pt x="38" y="333"/>
                    </a:cubicBezTo>
                    <a:cubicBezTo>
                      <a:pt x="35" y="314"/>
                      <a:pt x="33" y="297"/>
                      <a:pt x="35" y="279"/>
                    </a:cubicBezTo>
                    <a:cubicBezTo>
                      <a:pt x="37" y="266"/>
                      <a:pt x="42" y="253"/>
                      <a:pt x="50" y="241"/>
                    </a:cubicBezTo>
                    <a:cubicBezTo>
                      <a:pt x="51" y="240"/>
                      <a:pt x="52" y="239"/>
                      <a:pt x="53" y="237"/>
                    </a:cubicBezTo>
                    <a:cubicBezTo>
                      <a:pt x="56" y="233"/>
                      <a:pt x="59" y="229"/>
                      <a:pt x="63" y="226"/>
                    </a:cubicBezTo>
                    <a:cubicBezTo>
                      <a:pt x="66" y="223"/>
                      <a:pt x="66" y="218"/>
                      <a:pt x="63" y="214"/>
                    </a:cubicBezTo>
                    <a:cubicBezTo>
                      <a:pt x="60" y="211"/>
                      <a:pt x="55" y="211"/>
                      <a:pt x="51" y="214"/>
                    </a:cubicBezTo>
                    <a:cubicBezTo>
                      <a:pt x="50" y="216"/>
                      <a:pt x="48" y="217"/>
                      <a:pt x="47" y="219"/>
                    </a:cubicBezTo>
                    <a:cubicBezTo>
                      <a:pt x="18" y="150"/>
                      <a:pt x="28" y="62"/>
                      <a:pt x="94" y="27"/>
                    </a:cubicBezTo>
                    <a:cubicBezTo>
                      <a:pt x="114" y="16"/>
                      <a:pt x="138" y="18"/>
                      <a:pt x="162" y="21"/>
                    </a:cubicBezTo>
                    <a:cubicBezTo>
                      <a:pt x="223" y="27"/>
                      <a:pt x="242" y="58"/>
                      <a:pt x="254" y="77"/>
                    </a:cubicBezTo>
                    <a:cubicBezTo>
                      <a:pt x="259" y="85"/>
                      <a:pt x="263" y="91"/>
                      <a:pt x="269" y="93"/>
                    </a:cubicBezTo>
                    <a:cubicBezTo>
                      <a:pt x="271" y="93"/>
                      <a:pt x="273" y="94"/>
                      <a:pt x="277" y="94"/>
                    </a:cubicBezTo>
                    <a:cubicBezTo>
                      <a:pt x="295" y="94"/>
                      <a:pt x="342" y="97"/>
                      <a:pt x="367" y="132"/>
                    </a:cubicBezTo>
                    <a:cubicBezTo>
                      <a:pt x="387" y="160"/>
                      <a:pt x="392" y="190"/>
                      <a:pt x="382" y="220"/>
                    </a:cubicBezTo>
                    <a:cubicBezTo>
                      <a:pt x="360" y="216"/>
                      <a:pt x="337" y="218"/>
                      <a:pt x="318" y="227"/>
                    </a:cubicBezTo>
                    <a:cubicBezTo>
                      <a:pt x="317" y="213"/>
                      <a:pt x="311" y="200"/>
                      <a:pt x="303" y="191"/>
                    </a:cubicBezTo>
                    <a:cubicBezTo>
                      <a:pt x="291" y="177"/>
                      <a:pt x="273" y="169"/>
                      <a:pt x="258" y="161"/>
                    </a:cubicBezTo>
                    <a:cubicBezTo>
                      <a:pt x="234" y="150"/>
                      <a:pt x="234" y="150"/>
                      <a:pt x="234" y="150"/>
                    </a:cubicBezTo>
                    <a:cubicBezTo>
                      <a:pt x="228" y="147"/>
                      <a:pt x="222" y="144"/>
                      <a:pt x="215" y="143"/>
                    </a:cubicBezTo>
                    <a:cubicBezTo>
                      <a:pt x="206" y="142"/>
                      <a:pt x="197" y="145"/>
                      <a:pt x="190" y="151"/>
                    </a:cubicBezTo>
                    <a:cubicBezTo>
                      <a:pt x="186" y="154"/>
                      <a:pt x="183" y="157"/>
                      <a:pt x="181" y="161"/>
                    </a:cubicBezTo>
                    <a:cubicBezTo>
                      <a:pt x="181" y="161"/>
                      <a:pt x="180" y="161"/>
                      <a:pt x="180" y="161"/>
                    </a:cubicBezTo>
                    <a:cubicBezTo>
                      <a:pt x="173" y="163"/>
                      <a:pt x="164" y="159"/>
                      <a:pt x="159" y="151"/>
                    </a:cubicBezTo>
                    <a:cubicBezTo>
                      <a:pt x="155" y="144"/>
                      <a:pt x="154" y="134"/>
                      <a:pt x="157" y="124"/>
                    </a:cubicBezTo>
                    <a:cubicBezTo>
                      <a:pt x="159" y="120"/>
                      <a:pt x="157" y="115"/>
                      <a:pt x="152" y="114"/>
                    </a:cubicBezTo>
                    <a:cubicBezTo>
                      <a:pt x="148" y="112"/>
                      <a:pt x="144" y="115"/>
                      <a:pt x="142" y="119"/>
                    </a:cubicBezTo>
                    <a:cubicBezTo>
                      <a:pt x="137" y="133"/>
                      <a:pt x="138" y="148"/>
                      <a:pt x="145" y="160"/>
                    </a:cubicBezTo>
                    <a:cubicBezTo>
                      <a:pt x="152" y="171"/>
                      <a:pt x="164" y="178"/>
                      <a:pt x="176" y="178"/>
                    </a:cubicBezTo>
                    <a:cubicBezTo>
                      <a:pt x="176" y="178"/>
                      <a:pt x="176" y="178"/>
                      <a:pt x="177" y="178"/>
                    </a:cubicBezTo>
                    <a:cubicBezTo>
                      <a:pt x="177" y="189"/>
                      <a:pt x="182" y="198"/>
                      <a:pt x="186" y="207"/>
                    </a:cubicBezTo>
                    <a:cubicBezTo>
                      <a:pt x="189" y="212"/>
                      <a:pt x="191" y="217"/>
                      <a:pt x="193" y="222"/>
                    </a:cubicBezTo>
                    <a:cubicBezTo>
                      <a:pt x="197" y="236"/>
                      <a:pt x="193" y="253"/>
                      <a:pt x="182" y="263"/>
                    </a:cubicBezTo>
                    <a:cubicBezTo>
                      <a:pt x="180" y="265"/>
                      <a:pt x="180" y="267"/>
                      <a:pt x="179" y="268"/>
                    </a:cubicBezTo>
                    <a:cubicBezTo>
                      <a:pt x="178" y="269"/>
                      <a:pt x="177" y="270"/>
                      <a:pt x="177" y="272"/>
                    </a:cubicBezTo>
                    <a:cubicBezTo>
                      <a:pt x="175" y="276"/>
                      <a:pt x="177" y="281"/>
                      <a:pt x="181" y="282"/>
                    </a:cubicBezTo>
                    <a:cubicBezTo>
                      <a:pt x="199" y="289"/>
                      <a:pt x="217" y="315"/>
                      <a:pt x="213" y="337"/>
                    </a:cubicBezTo>
                    <a:cubicBezTo>
                      <a:pt x="210" y="353"/>
                      <a:pt x="200" y="365"/>
                      <a:pt x="192" y="371"/>
                    </a:cubicBezTo>
                    <a:cubicBezTo>
                      <a:pt x="187" y="373"/>
                      <a:pt x="184" y="374"/>
                      <a:pt x="183" y="373"/>
                    </a:cubicBezTo>
                    <a:cubicBezTo>
                      <a:pt x="179" y="372"/>
                      <a:pt x="175" y="374"/>
                      <a:pt x="173" y="378"/>
                    </a:cubicBezTo>
                    <a:cubicBezTo>
                      <a:pt x="172" y="381"/>
                      <a:pt x="173" y="385"/>
                      <a:pt x="176" y="388"/>
                    </a:cubicBezTo>
                    <a:cubicBezTo>
                      <a:pt x="186" y="395"/>
                      <a:pt x="192" y="407"/>
                      <a:pt x="193" y="421"/>
                    </a:cubicBezTo>
                    <a:cubicBezTo>
                      <a:pt x="194" y="431"/>
                      <a:pt x="193" y="449"/>
                      <a:pt x="183" y="457"/>
                    </a:cubicBezTo>
                    <a:cubicBezTo>
                      <a:pt x="182" y="458"/>
                      <a:pt x="182" y="459"/>
                      <a:pt x="181" y="460"/>
                    </a:cubicBezTo>
                    <a:cubicBezTo>
                      <a:pt x="179" y="460"/>
                      <a:pt x="177" y="461"/>
                      <a:pt x="176" y="463"/>
                    </a:cubicBezTo>
                    <a:cubicBezTo>
                      <a:pt x="156" y="475"/>
                      <a:pt x="136" y="467"/>
                      <a:pt x="132" y="464"/>
                    </a:cubicBezTo>
                    <a:cubicBezTo>
                      <a:pt x="128" y="461"/>
                      <a:pt x="123" y="462"/>
                      <a:pt x="121" y="466"/>
                    </a:cubicBezTo>
                    <a:cubicBezTo>
                      <a:pt x="118" y="469"/>
                      <a:pt x="119" y="474"/>
                      <a:pt x="123" y="477"/>
                    </a:cubicBezTo>
                    <a:cubicBezTo>
                      <a:pt x="129" y="481"/>
                      <a:pt x="140" y="485"/>
                      <a:pt x="153" y="485"/>
                    </a:cubicBezTo>
                    <a:cubicBezTo>
                      <a:pt x="157" y="485"/>
                      <a:pt x="162" y="485"/>
                      <a:pt x="166" y="484"/>
                    </a:cubicBezTo>
                    <a:cubicBezTo>
                      <a:pt x="163" y="495"/>
                      <a:pt x="163" y="506"/>
                      <a:pt x="163" y="516"/>
                    </a:cubicBezTo>
                    <a:cubicBezTo>
                      <a:pt x="163" y="520"/>
                      <a:pt x="167" y="524"/>
                      <a:pt x="171" y="524"/>
                    </a:cubicBezTo>
                    <a:cubicBezTo>
                      <a:pt x="171" y="524"/>
                      <a:pt x="171" y="524"/>
                      <a:pt x="171" y="524"/>
                    </a:cubicBezTo>
                    <a:cubicBezTo>
                      <a:pt x="176" y="524"/>
                      <a:pt x="179" y="520"/>
                      <a:pt x="179" y="516"/>
                    </a:cubicBezTo>
                    <a:cubicBezTo>
                      <a:pt x="179" y="505"/>
                      <a:pt x="179" y="493"/>
                      <a:pt x="183" y="483"/>
                    </a:cubicBezTo>
                    <a:cubicBezTo>
                      <a:pt x="184" y="482"/>
                      <a:pt x="185" y="480"/>
                      <a:pt x="186" y="479"/>
                    </a:cubicBezTo>
                    <a:cubicBezTo>
                      <a:pt x="187" y="477"/>
                      <a:pt x="188" y="475"/>
                      <a:pt x="189" y="474"/>
                    </a:cubicBezTo>
                    <a:cubicBezTo>
                      <a:pt x="190" y="472"/>
                      <a:pt x="192" y="471"/>
                      <a:pt x="194" y="470"/>
                    </a:cubicBezTo>
                    <a:cubicBezTo>
                      <a:pt x="209" y="457"/>
                      <a:pt x="210" y="436"/>
                      <a:pt x="209" y="420"/>
                    </a:cubicBezTo>
                    <a:cubicBezTo>
                      <a:pt x="208" y="407"/>
                      <a:pt x="204" y="396"/>
                      <a:pt x="197" y="386"/>
                    </a:cubicBezTo>
                    <a:cubicBezTo>
                      <a:pt x="198" y="386"/>
                      <a:pt x="199" y="385"/>
                      <a:pt x="200" y="384"/>
                    </a:cubicBezTo>
                    <a:cubicBezTo>
                      <a:pt x="214" y="375"/>
                      <a:pt x="226" y="358"/>
                      <a:pt x="229" y="340"/>
                    </a:cubicBezTo>
                    <a:cubicBezTo>
                      <a:pt x="234" y="313"/>
                      <a:pt x="217" y="285"/>
                      <a:pt x="196" y="272"/>
                    </a:cubicBezTo>
                    <a:cubicBezTo>
                      <a:pt x="209" y="257"/>
                      <a:pt x="214" y="235"/>
                      <a:pt x="208" y="217"/>
                    </a:cubicBezTo>
                    <a:cubicBezTo>
                      <a:pt x="206" y="211"/>
                      <a:pt x="203" y="205"/>
                      <a:pt x="201" y="200"/>
                    </a:cubicBezTo>
                    <a:cubicBezTo>
                      <a:pt x="196" y="191"/>
                      <a:pt x="192" y="183"/>
                      <a:pt x="193" y="176"/>
                    </a:cubicBezTo>
                    <a:cubicBezTo>
                      <a:pt x="193" y="171"/>
                      <a:pt x="196" y="167"/>
                      <a:pt x="200" y="164"/>
                    </a:cubicBezTo>
                    <a:cubicBezTo>
                      <a:pt x="204" y="160"/>
                      <a:pt x="209" y="159"/>
                      <a:pt x="213" y="159"/>
                    </a:cubicBezTo>
                    <a:cubicBezTo>
                      <a:pt x="218" y="160"/>
                      <a:pt x="222" y="162"/>
                      <a:pt x="227" y="164"/>
                    </a:cubicBezTo>
                    <a:cubicBezTo>
                      <a:pt x="251" y="176"/>
                      <a:pt x="251" y="176"/>
                      <a:pt x="251" y="176"/>
                    </a:cubicBezTo>
                    <a:cubicBezTo>
                      <a:pt x="266" y="183"/>
                      <a:pt x="281" y="190"/>
                      <a:pt x="291" y="202"/>
                    </a:cubicBezTo>
                    <a:cubicBezTo>
                      <a:pt x="299" y="211"/>
                      <a:pt x="305" y="227"/>
                      <a:pt x="299" y="240"/>
                    </a:cubicBezTo>
                    <a:cubicBezTo>
                      <a:pt x="299" y="240"/>
                      <a:pt x="298" y="241"/>
                      <a:pt x="298" y="242"/>
                    </a:cubicBezTo>
                    <a:cubicBezTo>
                      <a:pt x="296" y="245"/>
                      <a:pt x="294" y="250"/>
                      <a:pt x="293" y="255"/>
                    </a:cubicBezTo>
                    <a:cubicBezTo>
                      <a:pt x="290" y="271"/>
                      <a:pt x="294" y="287"/>
                      <a:pt x="303" y="300"/>
                    </a:cubicBezTo>
                    <a:cubicBezTo>
                      <a:pt x="305" y="304"/>
                      <a:pt x="310" y="305"/>
                      <a:pt x="314" y="302"/>
                    </a:cubicBezTo>
                    <a:cubicBezTo>
                      <a:pt x="318" y="300"/>
                      <a:pt x="319" y="295"/>
                      <a:pt x="316" y="291"/>
                    </a:cubicBezTo>
                    <a:cubicBezTo>
                      <a:pt x="307" y="277"/>
                      <a:pt x="308" y="264"/>
                      <a:pt x="309" y="258"/>
                    </a:cubicBezTo>
                    <a:cubicBezTo>
                      <a:pt x="310" y="252"/>
                      <a:pt x="313" y="248"/>
                      <a:pt x="315" y="246"/>
                    </a:cubicBezTo>
                    <a:cubicBezTo>
                      <a:pt x="343" y="228"/>
                      <a:pt x="388" y="231"/>
                      <a:pt x="421" y="253"/>
                    </a:cubicBezTo>
                    <a:cubicBezTo>
                      <a:pt x="443" y="268"/>
                      <a:pt x="476" y="302"/>
                      <a:pt x="465" y="371"/>
                    </a:cubicBezTo>
                    <a:close/>
                    <a:moveTo>
                      <a:pt x="30" y="702"/>
                    </a:moveTo>
                    <a:cubicBezTo>
                      <a:pt x="32" y="692"/>
                      <a:pt x="38" y="683"/>
                      <a:pt x="45" y="678"/>
                    </a:cubicBezTo>
                    <a:cubicBezTo>
                      <a:pt x="46" y="677"/>
                      <a:pt x="47" y="677"/>
                      <a:pt x="47" y="676"/>
                    </a:cubicBezTo>
                    <a:cubicBezTo>
                      <a:pt x="50" y="676"/>
                      <a:pt x="53" y="677"/>
                      <a:pt x="56" y="677"/>
                    </a:cubicBezTo>
                    <a:cubicBezTo>
                      <a:pt x="59" y="677"/>
                      <a:pt x="62" y="676"/>
                      <a:pt x="65" y="676"/>
                    </a:cubicBezTo>
                    <a:cubicBezTo>
                      <a:pt x="116" y="670"/>
                      <a:pt x="165" y="639"/>
                      <a:pt x="214" y="582"/>
                    </a:cubicBezTo>
                    <a:cubicBezTo>
                      <a:pt x="217" y="578"/>
                      <a:pt x="217" y="578"/>
                      <a:pt x="217" y="578"/>
                    </a:cubicBezTo>
                    <a:cubicBezTo>
                      <a:pt x="226" y="568"/>
                      <a:pt x="235" y="558"/>
                      <a:pt x="245" y="551"/>
                    </a:cubicBezTo>
                    <a:cubicBezTo>
                      <a:pt x="263" y="539"/>
                      <a:pt x="286" y="537"/>
                      <a:pt x="304" y="536"/>
                    </a:cubicBezTo>
                    <a:cubicBezTo>
                      <a:pt x="308" y="536"/>
                      <a:pt x="308" y="536"/>
                      <a:pt x="308" y="536"/>
                    </a:cubicBezTo>
                    <a:cubicBezTo>
                      <a:pt x="318" y="536"/>
                      <a:pt x="330" y="535"/>
                      <a:pt x="340" y="531"/>
                    </a:cubicBezTo>
                    <a:cubicBezTo>
                      <a:pt x="357" y="524"/>
                      <a:pt x="370" y="508"/>
                      <a:pt x="379" y="485"/>
                    </a:cubicBezTo>
                    <a:cubicBezTo>
                      <a:pt x="381" y="478"/>
                      <a:pt x="383" y="471"/>
                      <a:pt x="385" y="464"/>
                    </a:cubicBezTo>
                    <a:cubicBezTo>
                      <a:pt x="388" y="453"/>
                      <a:pt x="391" y="443"/>
                      <a:pt x="395" y="433"/>
                    </a:cubicBezTo>
                    <a:cubicBezTo>
                      <a:pt x="404" y="415"/>
                      <a:pt x="421" y="400"/>
                      <a:pt x="440" y="392"/>
                    </a:cubicBezTo>
                    <a:cubicBezTo>
                      <a:pt x="453" y="386"/>
                      <a:pt x="472" y="384"/>
                      <a:pt x="485" y="394"/>
                    </a:cubicBezTo>
                    <a:cubicBezTo>
                      <a:pt x="495" y="402"/>
                      <a:pt x="500" y="416"/>
                      <a:pt x="500" y="438"/>
                    </a:cubicBezTo>
                    <a:cubicBezTo>
                      <a:pt x="500" y="447"/>
                      <a:pt x="499" y="459"/>
                      <a:pt x="494" y="469"/>
                    </a:cubicBezTo>
                    <a:cubicBezTo>
                      <a:pt x="490" y="476"/>
                      <a:pt x="482" y="483"/>
                      <a:pt x="473" y="483"/>
                    </a:cubicBezTo>
                    <a:cubicBezTo>
                      <a:pt x="468" y="482"/>
                      <a:pt x="464" y="486"/>
                      <a:pt x="464" y="490"/>
                    </a:cubicBezTo>
                    <a:cubicBezTo>
                      <a:pt x="464" y="495"/>
                      <a:pt x="467" y="498"/>
                      <a:pt x="472" y="499"/>
                    </a:cubicBezTo>
                    <a:cubicBezTo>
                      <a:pt x="482" y="499"/>
                      <a:pt x="493" y="495"/>
                      <a:pt x="501" y="486"/>
                    </a:cubicBezTo>
                    <a:cubicBezTo>
                      <a:pt x="519" y="533"/>
                      <a:pt x="505" y="601"/>
                      <a:pt x="466" y="640"/>
                    </a:cubicBezTo>
                    <a:cubicBezTo>
                      <a:pt x="465" y="641"/>
                      <a:pt x="464" y="642"/>
                      <a:pt x="463" y="643"/>
                    </a:cubicBezTo>
                    <a:cubicBezTo>
                      <a:pt x="453" y="653"/>
                      <a:pt x="441" y="665"/>
                      <a:pt x="441" y="682"/>
                    </a:cubicBezTo>
                    <a:cubicBezTo>
                      <a:pt x="441" y="686"/>
                      <a:pt x="445" y="690"/>
                      <a:pt x="449" y="690"/>
                    </a:cubicBezTo>
                    <a:cubicBezTo>
                      <a:pt x="449" y="690"/>
                      <a:pt x="449" y="690"/>
                      <a:pt x="450" y="690"/>
                    </a:cubicBezTo>
                    <a:cubicBezTo>
                      <a:pt x="454" y="689"/>
                      <a:pt x="458" y="686"/>
                      <a:pt x="457" y="681"/>
                    </a:cubicBezTo>
                    <a:cubicBezTo>
                      <a:pt x="457" y="672"/>
                      <a:pt x="466" y="663"/>
                      <a:pt x="474" y="654"/>
                    </a:cubicBezTo>
                    <a:cubicBezTo>
                      <a:pt x="475" y="653"/>
                      <a:pt x="476" y="653"/>
                      <a:pt x="477" y="652"/>
                    </a:cubicBezTo>
                    <a:cubicBezTo>
                      <a:pt x="481" y="686"/>
                      <a:pt x="477" y="721"/>
                      <a:pt x="464" y="753"/>
                    </a:cubicBezTo>
                    <a:cubicBezTo>
                      <a:pt x="455" y="776"/>
                      <a:pt x="443" y="791"/>
                      <a:pt x="429" y="797"/>
                    </a:cubicBezTo>
                    <a:cubicBezTo>
                      <a:pt x="425" y="799"/>
                      <a:pt x="423" y="804"/>
                      <a:pt x="425" y="808"/>
                    </a:cubicBezTo>
                    <a:cubicBezTo>
                      <a:pt x="426" y="811"/>
                      <a:pt x="429" y="813"/>
                      <a:pt x="432" y="813"/>
                    </a:cubicBezTo>
                    <a:cubicBezTo>
                      <a:pt x="433" y="813"/>
                      <a:pt x="434" y="813"/>
                      <a:pt x="435" y="812"/>
                    </a:cubicBezTo>
                    <a:cubicBezTo>
                      <a:pt x="442" y="809"/>
                      <a:pt x="448" y="805"/>
                      <a:pt x="453" y="800"/>
                    </a:cubicBezTo>
                    <a:cubicBezTo>
                      <a:pt x="455" y="834"/>
                      <a:pt x="449" y="868"/>
                      <a:pt x="436" y="899"/>
                    </a:cubicBezTo>
                    <a:cubicBezTo>
                      <a:pt x="432" y="909"/>
                      <a:pt x="426" y="921"/>
                      <a:pt x="416" y="929"/>
                    </a:cubicBezTo>
                    <a:cubicBezTo>
                      <a:pt x="408" y="935"/>
                      <a:pt x="396" y="939"/>
                      <a:pt x="387" y="935"/>
                    </a:cubicBezTo>
                    <a:cubicBezTo>
                      <a:pt x="384" y="933"/>
                      <a:pt x="381" y="934"/>
                      <a:pt x="378" y="935"/>
                    </a:cubicBezTo>
                    <a:cubicBezTo>
                      <a:pt x="376" y="937"/>
                      <a:pt x="375" y="940"/>
                      <a:pt x="375" y="943"/>
                    </a:cubicBezTo>
                    <a:cubicBezTo>
                      <a:pt x="378" y="963"/>
                      <a:pt x="373" y="984"/>
                      <a:pt x="361" y="1000"/>
                    </a:cubicBezTo>
                    <a:cubicBezTo>
                      <a:pt x="354" y="1010"/>
                      <a:pt x="344" y="1019"/>
                      <a:pt x="332" y="1024"/>
                    </a:cubicBezTo>
                    <a:cubicBezTo>
                      <a:pt x="335" y="1018"/>
                      <a:pt x="338" y="1011"/>
                      <a:pt x="341" y="1005"/>
                    </a:cubicBezTo>
                    <a:cubicBezTo>
                      <a:pt x="342" y="1000"/>
                      <a:pt x="340" y="996"/>
                      <a:pt x="336" y="994"/>
                    </a:cubicBezTo>
                    <a:cubicBezTo>
                      <a:pt x="332" y="993"/>
                      <a:pt x="327" y="995"/>
                      <a:pt x="326" y="999"/>
                    </a:cubicBezTo>
                    <a:cubicBezTo>
                      <a:pt x="321" y="1011"/>
                      <a:pt x="316" y="1021"/>
                      <a:pt x="309" y="1032"/>
                    </a:cubicBezTo>
                    <a:cubicBezTo>
                      <a:pt x="307" y="1033"/>
                      <a:pt x="306" y="1035"/>
                      <a:pt x="305" y="1037"/>
                    </a:cubicBezTo>
                    <a:cubicBezTo>
                      <a:pt x="295" y="1051"/>
                      <a:pt x="282" y="1064"/>
                      <a:pt x="266" y="1073"/>
                    </a:cubicBezTo>
                    <a:cubicBezTo>
                      <a:pt x="247" y="1086"/>
                      <a:pt x="225" y="1094"/>
                      <a:pt x="203" y="1102"/>
                    </a:cubicBezTo>
                    <a:cubicBezTo>
                      <a:pt x="172" y="1112"/>
                      <a:pt x="137" y="1123"/>
                      <a:pt x="107" y="1111"/>
                    </a:cubicBezTo>
                    <a:cubicBezTo>
                      <a:pt x="93" y="1105"/>
                      <a:pt x="80" y="1095"/>
                      <a:pt x="67" y="1080"/>
                    </a:cubicBezTo>
                    <a:cubicBezTo>
                      <a:pt x="58" y="1070"/>
                      <a:pt x="46" y="1054"/>
                      <a:pt x="45" y="1037"/>
                    </a:cubicBezTo>
                    <a:cubicBezTo>
                      <a:pt x="48" y="1040"/>
                      <a:pt x="52" y="1042"/>
                      <a:pt x="56" y="1044"/>
                    </a:cubicBezTo>
                    <a:cubicBezTo>
                      <a:pt x="58" y="1045"/>
                      <a:pt x="60" y="1046"/>
                      <a:pt x="62" y="1046"/>
                    </a:cubicBezTo>
                    <a:cubicBezTo>
                      <a:pt x="65" y="1046"/>
                      <a:pt x="68" y="1044"/>
                      <a:pt x="70" y="1042"/>
                    </a:cubicBezTo>
                    <a:cubicBezTo>
                      <a:pt x="73" y="1038"/>
                      <a:pt x="72" y="1033"/>
                      <a:pt x="69" y="1030"/>
                    </a:cubicBezTo>
                    <a:cubicBezTo>
                      <a:pt x="66" y="1029"/>
                      <a:pt x="64" y="1028"/>
                      <a:pt x="61" y="1029"/>
                    </a:cubicBezTo>
                    <a:cubicBezTo>
                      <a:pt x="54" y="1025"/>
                      <a:pt x="48" y="1017"/>
                      <a:pt x="45" y="1007"/>
                    </a:cubicBezTo>
                    <a:cubicBezTo>
                      <a:pt x="42" y="997"/>
                      <a:pt x="42" y="985"/>
                      <a:pt x="42" y="974"/>
                    </a:cubicBezTo>
                    <a:cubicBezTo>
                      <a:pt x="41" y="967"/>
                      <a:pt x="42" y="959"/>
                      <a:pt x="43" y="951"/>
                    </a:cubicBezTo>
                    <a:cubicBezTo>
                      <a:pt x="44" y="940"/>
                      <a:pt x="48" y="929"/>
                      <a:pt x="54" y="919"/>
                    </a:cubicBezTo>
                    <a:cubicBezTo>
                      <a:pt x="62" y="925"/>
                      <a:pt x="71" y="929"/>
                      <a:pt x="80" y="929"/>
                    </a:cubicBezTo>
                    <a:cubicBezTo>
                      <a:pt x="84" y="929"/>
                      <a:pt x="88" y="928"/>
                      <a:pt x="91" y="927"/>
                    </a:cubicBezTo>
                    <a:cubicBezTo>
                      <a:pt x="96" y="925"/>
                      <a:pt x="98" y="921"/>
                      <a:pt x="96" y="917"/>
                    </a:cubicBezTo>
                    <a:cubicBezTo>
                      <a:pt x="95" y="912"/>
                      <a:pt x="90" y="910"/>
                      <a:pt x="86" y="912"/>
                    </a:cubicBezTo>
                    <a:cubicBezTo>
                      <a:pt x="76" y="916"/>
                      <a:pt x="64" y="909"/>
                      <a:pt x="58" y="900"/>
                    </a:cubicBezTo>
                    <a:cubicBezTo>
                      <a:pt x="51" y="890"/>
                      <a:pt x="48" y="876"/>
                      <a:pt x="46" y="863"/>
                    </a:cubicBezTo>
                    <a:cubicBezTo>
                      <a:pt x="41" y="838"/>
                      <a:pt x="38" y="814"/>
                      <a:pt x="44" y="793"/>
                    </a:cubicBezTo>
                    <a:cubicBezTo>
                      <a:pt x="49" y="797"/>
                      <a:pt x="55" y="799"/>
                      <a:pt x="61" y="801"/>
                    </a:cubicBezTo>
                    <a:cubicBezTo>
                      <a:pt x="62" y="801"/>
                      <a:pt x="63" y="801"/>
                      <a:pt x="63" y="801"/>
                    </a:cubicBezTo>
                    <a:cubicBezTo>
                      <a:pt x="67" y="801"/>
                      <a:pt x="70" y="798"/>
                      <a:pt x="71" y="795"/>
                    </a:cubicBezTo>
                    <a:cubicBezTo>
                      <a:pt x="72" y="790"/>
                      <a:pt x="69" y="786"/>
                      <a:pt x="65" y="785"/>
                    </a:cubicBezTo>
                    <a:cubicBezTo>
                      <a:pt x="56" y="783"/>
                      <a:pt x="48" y="776"/>
                      <a:pt x="42" y="767"/>
                    </a:cubicBezTo>
                    <a:cubicBezTo>
                      <a:pt x="36" y="757"/>
                      <a:pt x="33" y="745"/>
                      <a:pt x="32" y="735"/>
                    </a:cubicBezTo>
                    <a:cubicBezTo>
                      <a:pt x="30" y="726"/>
                      <a:pt x="28" y="714"/>
                      <a:pt x="30" y="7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55" name="Freeform 47"/>
          <p:cNvSpPr>
            <a:spLocks/>
          </p:cNvSpPr>
          <p:nvPr/>
        </p:nvSpPr>
        <p:spPr bwMode="auto">
          <a:xfrm>
            <a:off x="4520215" y="3049070"/>
            <a:ext cx="1147341" cy="827925"/>
          </a:xfrm>
          <a:custGeom>
            <a:avLst/>
            <a:gdLst>
              <a:gd name="T0" fmla="*/ 752 w 752"/>
              <a:gd name="T1" fmla="*/ 0 h 543"/>
              <a:gd name="T2" fmla="*/ 0 w 752"/>
              <a:gd name="T3" fmla="*/ 312 h 543"/>
              <a:gd name="T4" fmla="*/ 230 w 752"/>
              <a:gd name="T5" fmla="*/ 543 h 543"/>
              <a:gd name="T6" fmla="*/ 438 w 752"/>
              <a:gd name="T7" fmla="*/ 403 h 543"/>
              <a:gd name="T8" fmla="*/ 538 w 752"/>
              <a:gd name="T9" fmla="*/ 517 h 543"/>
              <a:gd name="T10" fmla="*/ 529 w 752"/>
              <a:gd name="T11" fmla="*/ 366 h 543"/>
              <a:gd name="T12" fmla="*/ 752 w 752"/>
              <a:gd name="T13" fmla="*/ 326 h 543"/>
              <a:gd name="T14" fmla="*/ 752 w 752"/>
              <a:gd name="T1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2" h="543">
                <a:moveTo>
                  <a:pt x="752" y="0"/>
                </a:moveTo>
                <a:cubicBezTo>
                  <a:pt x="461" y="8"/>
                  <a:pt x="197" y="125"/>
                  <a:pt x="0" y="312"/>
                </a:cubicBezTo>
                <a:cubicBezTo>
                  <a:pt x="230" y="543"/>
                  <a:pt x="230" y="543"/>
                  <a:pt x="230" y="543"/>
                </a:cubicBezTo>
                <a:cubicBezTo>
                  <a:pt x="292" y="486"/>
                  <a:pt x="361" y="439"/>
                  <a:pt x="438" y="403"/>
                </a:cubicBezTo>
                <a:cubicBezTo>
                  <a:pt x="538" y="517"/>
                  <a:pt x="538" y="517"/>
                  <a:pt x="538" y="517"/>
                </a:cubicBezTo>
                <a:cubicBezTo>
                  <a:pt x="529" y="366"/>
                  <a:pt x="529" y="366"/>
                  <a:pt x="529" y="366"/>
                </a:cubicBezTo>
                <a:cubicBezTo>
                  <a:pt x="599" y="343"/>
                  <a:pt x="674" y="329"/>
                  <a:pt x="752" y="326"/>
                </a:cubicBezTo>
                <a:lnTo>
                  <a:pt x="7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Freeform 48"/>
          <p:cNvSpPr>
            <a:spLocks/>
          </p:cNvSpPr>
          <p:nvPr/>
        </p:nvSpPr>
        <p:spPr bwMode="auto">
          <a:xfrm>
            <a:off x="3975418" y="3599205"/>
            <a:ext cx="830269" cy="1148201"/>
          </a:xfrm>
          <a:custGeom>
            <a:avLst/>
            <a:gdLst>
              <a:gd name="T0" fmla="*/ 544 w 544"/>
              <a:gd name="T1" fmla="*/ 515 h 752"/>
              <a:gd name="T2" fmla="*/ 418 w 544"/>
              <a:gd name="T3" fmla="*/ 403 h 752"/>
              <a:gd name="T4" fmla="*/ 539 w 544"/>
              <a:gd name="T5" fmla="*/ 231 h 752"/>
              <a:gd name="T6" fmla="*/ 308 w 544"/>
              <a:gd name="T7" fmla="*/ 0 h 752"/>
              <a:gd name="T8" fmla="*/ 0 w 544"/>
              <a:gd name="T9" fmla="*/ 752 h 752"/>
              <a:gd name="T10" fmla="*/ 326 w 544"/>
              <a:gd name="T11" fmla="*/ 752 h 752"/>
              <a:gd name="T12" fmla="*/ 374 w 544"/>
              <a:gd name="T13" fmla="*/ 504 h 752"/>
              <a:gd name="T14" fmla="*/ 544 w 544"/>
              <a:gd name="T15" fmla="*/ 515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515"/>
                </a:moveTo>
                <a:cubicBezTo>
                  <a:pt x="418" y="403"/>
                  <a:pt x="418" y="403"/>
                  <a:pt x="418" y="403"/>
                </a:cubicBezTo>
                <a:cubicBezTo>
                  <a:pt x="451" y="341"/>
                  <a:pt x="491" y="283"/>
                  <a:pt x="539" y="231"/>
                </a:cubicBezTo>
                <a:cubicBezTo>
                  <a:pt x="308" y="0"/>
                  <a:pt x="308" y="0"/>
                  <a:pt x="308" y="0"/>
                </a:cubicBezTo>
                <a:cubicBezTo>
                  <a:pt x="123" y="198"/>
                  <a:pt x="7" y="461"/>
                  <a:pt x="0" y="752"/>
                </a:cubicBezTo>
                <a:cubicBezTo>
                  <a:pt x="326" y="752"/>
                  <a:pt x="326" y="752"/>
                  <a:pt x="326" y="752"/>
                </a:cubicBezTo>
                <a:cubicBezTo>
                  <a:pt x="329" y="665"/>
                  <a:pt x="346" y="582"/>
                  <a:pt x="374" y="504"/>
                </a:cubicBezTo>
                <a:lnTo>
                  <a:pt x="544" y="5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" name="Freeform 49"/>
          <p:cNvSpPr>
            <a:spLocks/>
          </p:cNvSpPr>
          <p:nvPr/>
        </p:nvSpPr>
        <p:spPr bwMode="auto">
          <a:xfrm>
            <a:off x="3975414" y="4853078"/>
            <a:ext cx="828090" cy="1139486"/>
          </a:xfrm>
          <a:custGeom>
            <a:avLst/>
            <a:gdLst>
              <a:gd name="T0" fmla="*/ 402 w 543"/>
              <a:gd name="T1" fmla="*/ 308 h 747"/>
              <a:gd name="T2" fmla="*/ 535 w 543"/>
              <a:gd name="T3" fmla="*/ 192 h 747"/>
              <a:gd name="T4" fmla="*/ 361 w 543"/>
              <a:gd name="T5" fmla="*/ 203 h 747"/>
              <a:gd name="T6" fmla="*/ 326 w 543"/>
              <a:gd name="T7" fmla="*/ 0 h 747"/>
              <a:gd name="T8" fmla="*/ 0 w 543"/>
              <a:gd name="T9" fmla="*/ 0 h 747"/>
              <a:gd name="T10" fmla="*/ 312 w 543"/>
              <a:gd name="T11" fmla="*/ 747 h 747"/>
              <a:gd name="T12" fmla="*/ 543 w 543"/>
              <a:gd name="T13" fmla="*/ 517 h 747"/>
              <a:gd name="T14" fmla="*/ 402 w 543"/>
              <a:gd name="T15" fmla="*/ 308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402" y="308"/>
                </a:moveTo>
                <a:cubicBezTo>
                  <a:pt x="535" y="192"/>
                  <a:pt x="535" y="192"/>
                  <a:pt x="535" y="192"/>
                </a:cubicBezTo>
                <a:cubicBezTo>
                  <a:pt x="361" y="203"/>
                  <a:pt x="361" y="203"/>
                  <a:pt x="361" y="203"/>
                </a:cubicBezTo>
                <a:cubicBezTo>
                  <a:pt x="342" y="138"/>
                  <a:pt x="329" y="70"/>
                  <a:pt x="326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289"/>
                  <a:pt x="127" y="551"/>
                  <a:pt x="312" y="747"/>
                </a:cubicBezTo>
                <a:cubicBezTo>
                  <a:pt x="543" y="517"/>
                  <a:pt x="543" y="517"/>
                  <a:pt x="543" y="517"/>
                </a:cubicBezTo>
                <a:cubicBezTo>
                  <a:pt x="486" y="455"/>
                  <a:pt x="438" y="385"/>
                  <a:pt x="402" y="3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Freeform 50"/>
          <p:cNvSpPr>
            <a:spLocks/>
          </p:cNvSpPr>
          <p:nvPr/>
        </p:nvSpPr>
        <p:spPr bwMode="auto">
          <a:xfrm>
            <a:off x="4525662" y="5706056"/>
            <a:ext cx="1141893" cy="832282"/>
          </a:xfrm>
          <a:custGeom>
            <a:avLst/>
            <a:gdLst>
              <a:gd name="T0" fmla="*/ 521 w 748"/>
              <a:gd name="T1" fmla="*/ 177 h 545"/>
              <a:gd name="T2" fmla="*/ 533 w 748"/>
              <a:gd name="T3" fmla="*/ 0 h 545"/>
              <a:gd name="T4" fmla="*/ 415 w 748"/>
              <a:gd name="T5" fmla="*/ 133 h 545"/>
              <a:gd name="T6" fmla="*/ 231 w 748"/>
              <a:gd name="T7" fmla="*/ 6 h 545"/>
              <a:gd name="T8" fmla="*/ 0 w 748"/>
              <a:gd name="T9" fmla="*/ 237 h 545"/>
              <a:gd name="T10" fmla="*/ 748 w 748"/>
              <a:gd name="T11" fmla="*/ 545 h 545"/>
              <a:gd name="T12" fmla="*/ 748 w 748"/>
              <a:gd name="T13" fmla="*/ 219 h 545"/>
              <a:gd name="T14" fmla="*/ 521 w 748"/>
              <a:gd name="T15" fmla="*/ 17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8" h="545">
                <a:moveTo>
                  <a:pt x="521" y="177"/>
                </a:moveTo>
                <a:cubicBezTo>
                  <a:pt x="533" y="0"/>
                  <a:pt x="533" y="0"/>
                  <a:pt x="533" y="0"/>
                </a:cubicBezTo>
                <a:cubicBezTo>
                  <a:pt x="415" y="133"/>
                  <a:pt x="415" y="133"/>
                  <a:pt x="415" y="133"/>
                </a:cubicBezTo>
                <a:cubicBezTo>
                  <a:pt x="348" y="99"/>
                  <a:pt x="286" y="57"/>
                  <a:pt x="231" y="6"/>
                </a:cubicBezTo>
                <a:cubicBezTo>
                  <a:pt x="0" y="237"/>
                  <a:pt x="0" y="237"/>
                  <a:pt x="0" y="237"/>
                </a:cubicBezTo>
                <a:cubicBezTo>
                  <a:pt x="197" y="421"/>
                  <a:pt x="459" y="537"/>
                  <a:pt x="748" y="545"/>
                </a:cubicBezTo>
                <a:cubicBezTo>
                  <a:pt x="748" y="219"/>
                  <a:pt x="748" y="219"/>
                  <a:pt x="748" y="219"/>
                </a:cubicBezTo>
                <a:cubicBezTo>
                  <a:pt x="669" y="216"/>
                  <a:pt x="593" y="201"/>
                  <a:pt x="521" y="17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Freeform 51"/>
          <p:cNvSpPr>
            <a:spLocks/>
          </p:cNvSpPr>
          <p:nvPr/>
        </p:nvSpPr>
        <p:spPr bwMode="auto">
          <a:xfrm>
            <a:off x="5773242" y="5706056"/>
            <a:ext cx="1139714" cy="832282"/>
          </a:xfrm>
          <a:custGeom>
            <a:avLst/>
            <a:gdLst>
              <a:gd name="T0" fmla="*/ 516 w 747"/>
              <a:gd name="T1" fmla="*/ 6 h 545"/>
              <a:gd name="T2" fmla="*/ 332 w 747"/>
              <a:gd name="T3" fmla="*/ 133 h 545"/>
              <a:gd name="T4" fmla="*/ 215 w 747"/>
              <a:gd name="T5" fmla="*/ 0 h 545"/>
              <a:gd name="T6" fmla="*/ 226 w 747"/>
              <a:gd name="T7" fmla="*/ 177 h 545"/>
              <a:gd name="T8" fmla="*/ 0 w 747"/>
              <a:gd name="T9" fmla="*/ 219 h 545"/>
              <a:gd name="T10" fmla="*/ 0 w 747"/>
              <a:gd name="T11" fmla="*/ 545 h 545"/>
              <a:gd name="T12" fmla="*/ 747 w 747"/>
              <a:gd name="T13" fmla="*/ 237 h 545"/>
              <a:gd name="T14" fmla="*/ 516 w 747"/>
              <a:gd name="T15" fmla="*/ 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7" h="545">
                <a:moveTo>
                  <a:pt x="516" y="6"/>
                </a:moveTo>
                <a:cubicBezTo>
                  <a:pt x="461" y="57"/>
                  <a:pt x="399" y="100"/>
                  <a:pt x="332" y="133"/>
                </a:cubicBezTo>
                <a:cubicBezTo>
                  <a:pt x="215" y="0"/>
                  <a:pt x="215" y="0"/>
                  <a:pt x="215" y="0"/>
                </a:cubicBezTo>
                <a:cubicBezTo>
                  <a:pt x="226" y="177"/>
                  <a:pt x="226" y="177"/>
                  <a:pt x="226" y="177"/>
                </a:cubicBezTo>
                <a:cubicBezTo>
                  <a:pt x="154" y="201"/>
                  <a:pt x="79" y="216"/>
                  <a:pt x="0" y="219"/>
                </a:cubicBezTo>
                <a:cubicBezTo>
                  <a:pt x="0" y="545"/>
                  <a:pt x="0" y="545"/>
                  <a:pt x="0" y="545"/>
                </a:cubicBezTo>
                <a:cubicBezTo>
                  <a:pt x="288" y="537"/>
                  <a:pt x="550" y="421"/>
                  <a:pt x="747" y="237"/>
                </a:cubicBezTo>
                <a:lnTo>
                  <a:pt x="516" y="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Freeform 52"/>
          <p:cNvSpPr>
            <a:spLocks/>
          </p:cNvSpPr>
          <p:nvPr/>
        </p:nvSpPr>
        <p:spPr bwMode="auto">
          <a:xfrm>
            <a:off x="6635111" y="4853078"/>
            <a:ext cx="829180" cy="1139486"/>
          </a:xfrm>
          <a:custGeom>
            <a:avLst/>
            <a:gdLst>
              <a:gd name="T0" fmla="*/ 217 w 543"/>
              <a:gd name="T1" fmla="*/ 0 h 747"/>
              <a:gd name="T2" fmla="*/ 180 w 543"/>
              <a:gd name="T3" fmla="*/ 210 h 747"/>
              <a:gd name="T4" fmla="*/ 6 w 543"/>
              <a:gd name="T5" fmla="*/ 199 h 747"/>
              <a:gd name="T6" fmla="*/ 138 w 543"/>
              <a:gd name="T7" fmla="*/ 315 h 747"/>
              <a:gd name="T8" fmla="*/ 0 w 543"/>
              <a:gd name="T9" fmla="*/ 517 h 747"/>
              <a:gd name="T10" fmla="*/ 231 w 543"/>
              <a:gd name="T11" fmla="*/ 747 h 747"/>
              <a:gd name="T12" fmla="*/ 543 w 543"/>
              <a:gd name="T13" fmla="*/ 0 h 747"/>
              <a:gd name="T14" fmla="*/ 217 w 543"/>
              <a:gd name="T1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217" y="0"/>
                </a:moveTo>
                <a:cubicBezTo>
                  <a:pt x="214" y="73"/>
                  <a:pt x="201" y="143"/>
                  <a:pt x="180" y="210"/>
                </a:cubicBezTo>
                <a:cubicBezTo>
                  <a:pt x="6" y="199"/>
                  <a:pt x="6" y="199"/>
                  <a:pt x="6" y="19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102" y="389"/>
                  <a:pt x="56" y="457"/>
                  <a:pt x="0" y="517"/>
                </a:cubicBezTo>
                <a:cubicBezTo>
                  <a:pt x="231" y="747"/>
                  <a:pt x="231" y="747"/>
                  <a:pt x="231" y="747"/>
                </a:cubicBezTo>
                <a:cubicBezTo>
                  <a:pt x="417" y="551"/>
                  <a:pt x="534" y="289"/>
                  <a:pt x="543" y="0"/>
                </a:cubicBezTo>
                <a:lnTo>
                  <a:pt x="2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635113" y="3599205"/>
            <a:ext cx="830269" cy="1148201"/>
          </a:xfrm>
          <a:custGeom>
            <a:avLst/>
            <a:gdLst>
              <a:gd name="T0" fmla="*/ 544 w 544"/>
              <a:gd name="T1" fmla="*/ 752 h 752"/>
              <a:gd name="T2" fmla="*/ 235 w 544"/>
              <a:gd name="T3" fmla="*/ 0 h 752"/>
              <a:gd name="T4" fmla="*/ 5 w 544"/>
              <a:gd name="T5" fmla="*/ 231 h 752"/>
              <a:gd name="T6" fmla="*/ 130 w 544"/>
              <a:gd name="T7" fmla="*/ 413 h 752"/>
              <a:gd name="T8" fmla="*/ 0 w 544"/>
              <a:gd name="T9" fmla="*/ 527 h 752"/>
              <a:gd name="T10" fmla="*/ 174 w 544"/>
              <a:gd name="T11" fmla="*/ 517 h 752"/>
              <a:gd name="T12" fmla="*/ 218 w 544"/>
              <a:gd name="T13" fmla="*/ 752 h 752"/>
              <a:gd name="T14" fmla="*/ 544 w 544"/>
              <a:gd name="T15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752"/>
                </a:moveTo>
                <a:cubicBezTo>
                  <a:pt x="536" y="461"/>
                  <a:pt x="420" y="198"/>
                  <a:pt x="235" y="0"/>
                </a:cubicBezTo>
                <a:cubicBezTo>
                  <a:pt x="5" y="231"/>
                  <a:pt x="5" y="231"/>
                  <a:pt x="5" y="231"/>
                </a:cubicBezTo>
                <a:cubicBezTo>
                  <a:pt x="54" y="285"/>
                  <a:pt x="97" y="346"/>
                  <a:pt x="130" y="413"/>
                </a:cubicBezTo>
                <a:cubicBezTo>
                  <a:pt x="0" y="527"/>
                  <a:pt x="0" y="527"/>
                  <a:pt x="0" y="527"/>
                </a:cubicBezTo>
                <a:cubicBezTo>
                  <a:pt x="174" y="517"/>
                  <a:pt x="174" y="517"/>
                  <a:pt x="174" y="517"/>
                </a:cubicBezTo>
                <a:cubicBezTo>
                  <a:pt x="200" y="591"/>
                  <a:pt x="215" y="670"/>
                  <a:pt x="218" y="752"/>
                </a:cubicBezTo>
                <a:lnTo>
                  <a:pt x="544" y="75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5773244" y="3049070"/>
            <a:ext cx="1146251" cy="827925"/>
          </a:xfrm>
          <a:custGeom>
            <a:avLst/>
            <a:gdLst>
              <a:gd name="T0" fmla="*/ 751 w 751"/>
              <a:gd name="T1" fmla="*/ 312 h 543"/>
              <a:gd name="T2" fmla="*/ 0 w 751"/>
              <a:gd name="T3" fmla="*/ 0 h 543"/>
              <a:gd name="T4" fmla="*/ 0 w 751"/>
              <a:gd name="T5" fmla="*/ 326 h 543"/>
              <a:gd name="T6" fmla="*/ 230 w 751"/>
              <a:gd name="T7" fmla="*/ 369 h 543"/>
              <a:gd name="T8" fmla="*/ 220 w 751"/>
              <a:gd name="T9" fmla="*/ 520 h 543"/>
              <a:gd name="T10" fmla="*/ 321 w 751"/>
              <a:gd name="T11" fmla="*/ 406 h 543"/>
              <a:gd name="T12" fmla="*/ 521 w 751"/>
              <a:gd name="T13" fmla="*/ 543 h 543"/>
              <a:gd name="T14" fmla="*/ 751 w 751"/>
              <a:gd name="T15" fmla="*/ 31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1" h="543">
                <a:moveTo>
                  <a:pt x="751" y="312"/>
                </a:moveTo>
                <a:cubicBezTo>
                  <a:pt x="554" y="125"/>
                  <a:pt x="291" y="8"/>
                  <a:pt x="0" y="0"/>
                </a:cubicBezTo>
                <a:cubicBezTo>
                  <a:pt x="0" y="326"/>
                  <a:pt x="0" y="326"/>
                  <a:pt x="0" y="326"/>
                </a:cubicBezTo>
                <a:cubicBezTo>
                  <a:pt x="80" y="329"/>
                  <a:pt x="157" y="344"/>
                  <a:pt x="230" y="369"/>
                </a:cubicBezTo>
                <a:cubicBezTo>
                  <a:pt x="220" y="520"/>
                  <a:pt x="220" y="520"/>
                  <a:pt x="220" y="520"/>
                </a:cubicBezTo>
                <a:cubicBezTo>
                  <a:pt x="321" y="406"/>
                  <a:pt x="321" y="406"/>
                  <a:pt x="321" y="406"/>
                </a:cubicBezTo>
                <a:cubicBezTo>
                  <a:pt x="394" y="442"/>
                  <a:pt x="462" y="488"/>
                  <a:pt x="521" y="543"/>
                </a:cubicBezTo>
                <a:lnTo>
                  <a:pt x="751" y="3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3" name="Group 70"/>
          <p:cNvGrpSpPr/>
          <p:nvPr/>
        </p:nvGrpSpPr>
        <p:grpSpPr>
          <a:xfrm>
            <a:off x="4132316" y="5166819"/>
            <a:ext cx="400970" cy="230947"/>
            <a:chOff x="4507922" y="4314360"/>
            <a:chExt cx="400970" cy="230993"/>
          </a:xfrm>
        </p:grpSpPr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70029" y="4473440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06471" y="4470171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Freeform 57"/>
            <p:cNvSpPr>
              <a:spLocks noEditPoints="1"/>
            </p:cNvSpPr>
            <p:nvPr/>
          </p:nvSpPr>
          <p:spPr bwMode="auto">
            <a:xfrm>
              <a:off x="4507922" y="4314360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7" name="Freeform 58"/>
          <p:cNvSpPr>
            <a:spLocks/>
          </p:cNvSpPr>
          <p:nvPr/>
        </p:nvSpPr>
        <p:spPr bwMode="auto">
          <a:xfrm>
            <a:off x="4243455" y="4062190"/>
            <a:ext cx="172156" cy="324633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8" name="Group 75"/>
          <p:cNvGrpSpPr/>
          <p:nvPr/>
        </p:nvGrpSpPr>
        <p:grpSpPr>
          <a:xfrm>
            <a:off x="5013796" y="6032869"/>
            <a:ext cx="314892" cy="313740"/>
            <a:chOff x="5389402" y="5180585"/>
            <a:chExt cx="314892" cy="313802"/>
          </a:xfrm>
        </p:grpSpPr>
        <p:sp>
          <p:nvSpPr>
            <p:cNvPr id="69" name="Freeform 59"/>
            <p:cNvSpPr>
              <a:spLocks noEditPoints="1"/>
            </p:cNvSpPr>
            <p:nvPr/>
          </p:nvSpPr>
          <p:spPr bwMode="auto">
            <a:xfrm>
              <a:off x="5389402" y="5180585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>
              <a:off x="5491824" y="5280828"/>
              <a:ext cx="112228" cy="11331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1" name="Group 78"/>
          <p:cNvGrpSpPr/>
          <p:nvPr/>
        </p:nvGrpSpPr>
        <p:grpSpPr>
          <a:xfrm>
            <a:off x="4944063" y="3193961"/>
            <a:ext cx="433658" cy="423767"/>
            <a:chOff x="5319669" y="2341109"/>
            <a:chExt cx="433658" cy="423851"/>
          </a:xfrm>
        </p:grpSpPr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5489645" y="2504548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Freeform 62"/>
            <p:cNvSpPr>
              <a:spLocks noEditPoints="1"/>
            </p:cNvSpPr>
            <p:nvPr/>
          </p:nvSpPr>
          <p:spPr bwMode="auto">
            <a:xfrm>
              <a:off x="5319669" y="2341109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4" name="Group 81"/>
          <p:cNvGrpSpPr/>
          <p:nvPr/>
        </p:nvGrpSpPr>
        <p:grpSpPr>
          <a:xfrm>
            <a:off x="6125181" y="6006727"/>
            <a:ext cx="335594" cy="335528"/>
            <a:chOff x="6500787" y="5154435"/>
            <a:chExt cx="335594" cy="335595"/>
          </a:xfrm>
        </p:grpSpPr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6500787" y="5235065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6621731" y="5154435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7" name="Freeform 65"/>
          <p:cNvSpPr>
            <a:spLocks noEditPoints="1"/>
          </p:cNvSpPr>
          <p:nvPr/>
        </p:nvSpPr>
        <p:spPr bwMode="auto">
          <a:xfrm>
            <a:off x="6129539" y="3274572"/>
            <a:ext cx="342132" cy="278880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" name="Freeform 66"/>
          <p:cNvSpPr>
            <a:spLocks noEditPoints="1"/>
          </p:cNvSpPr>
          <p:nvPr/>
        </p:nvSpPr>
        <p:spPr bwMode="auto">
          <a:xfrm>
            <a:off x="6950002" y="4100320"/>
            <a:ext cx="268040" cy="289773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Freeform 67"/>
          <p:cNvSpPr>
            <a:spLocks noEditPoints="1"/>
          </p:cNvSpPr>
          <p:nvPr/>
        </p:nvSpPr>
        <p:spPr bwMode="auto">
          <a:xfrm>
            <a:off x="6927120" y="5215838"/>
            <a:ext cx="336684" cy="320276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Freeform 65"/>
          <p:cNvSpPr>
            <a:spLocks noEditPoints="1"/>
          </p:cNvSpPr>
          <p:nvPr/>
        </p:nvSpPr>
        <p:spPr bwMode="auto">
          <a:xfrm>
            <a:off x="7540028" y="2886596"/>
            <a:ext cx="491993" cy="401036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Freeform 66"/>
          <p:cNvSpPr>
            <a:spLocks noEditPoints="1"/>
          </p:cNvSpPr>
          <p:nvPr/>
        </p:nvSpPr>
        <p:spPr bwMode="auto">
          <a:xfrm>
            <a:off x="8080958" y="4030565"/>
            <a:ext cx="385447" cy="416700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Freeform 67"/>
          <p:cNvSpPr>
            <a:spLocks noEditPoints="1"/>
          </p:cNvSpPr>
          <p:nvPr/>
        </p:nvSpPr>
        <p:spPr bwMode="auto">
          <a:xfrm>
            <a:off x="8037888" y="5192441"/>
            <a:ext cx="484159" cy="460564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3" name="Group 90"/>
          <p:cNvGrpSpPr/>
          <p:nvPr/>
        </p:nvGrpSpPr>
        <p:grpSpPr>
          <a:xfrm>
            <a:off x="7546110" y="6326972"/>
            <a:ext cx="482592" cy="482497"/>
            <a:chOff x="8021724" y="5278576"/>
            <a:chExt cx="335594" cy="33559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8021724" y="5359206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Freeform 64"/>
            <p:cNvSpPr>
              <a:spLocks/>
            </p:cNvSpPr>
            <p:nvPr/>
          </p:nvSpPr>
          <p:spPr bwMode="auto">
            <a:xfrm>
              <a:off x="8142668" y="5278576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6" name="Group 93"/>
          <p:cNvGrpSpPr/>
          <p:nvPr/>
        </p:nvGrpSpPr>
        <p:grpSpPr>
          <a:xfrm>
            <a:off x="3439838" y="6374864"/>
            <a:ext cx="452821" cy="451164"/>
            <a:chOff x="4012607" y="5300369"/>
            <a:chExt cx="314892" cy="31380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7" name="Freeform 59"/>
            <p:cNvSpPr>
              <a:spLocks noEditPoints="1"/>
            </p:cNvSpPr>
            <p:nvPr/>
          </p:nvSpPr>
          <p:spPr bwMode="auto">
            <a:xfrm>
              <a:off x="4012607" y="5300369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Oval 60"/>
            <p:cNvSpPr>
              <a:spLocks noChangeArrowheads="1"/>
            </p:cNvSpPr>
            <p:nvPr/>
          </p:nvSpPr>
          <p:spPr bwMode="auto">
            <a:xfrm>
              <a:off x="4115029" y="5400612"/>
              <a:ext cx="112228" cy="11331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9" name="Group 96"/>
          <p:cNvGrpSpPr/>
          <p:nvPr/>
        </p:nvGrpSpPr>
        <p:grpSpPr>
          <a:xfrm>
            <a:off x="2926644" y="5307485"/>
            <a:ext cx="576604" cy="332107"/>
            <a:chOff x="3368208" y="4482085"/>
            <a:chExt cx="400970" cy="230993"/>
          </a:xfrm>
        </p:grpSpPr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3430315" y="4641165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3666757" y="4637896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Freeform 57"/>
            <p:cNvSpPr>
              <a:spLocks noEditPoints="1"/>
            </p:cNvSpPr>
            <p:nvPr/>
          </p:nvSpPr>
          <p:spPr bwMode="auto">
            <a:xfrm>
              <a:off x="3368208" y="4482085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3" name="Freeform 58"/>
          <p:cNvSpPr>
            <a:spLocks/>
          </p:cNvSpPr>
          <p:nvPr/>
        </p:nvSpPr>
        <p:spPr bwMode="auto">
          <a:xfrm>
            <a:off x="3013714" y="4016937"/>
            <a:ext cx="247564" cy="466830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4" name="Group 101"/>
          <p:cNvGrpSpPr/>
          <p:nvPr/>
        </p:nvGrpSpPr>
        <p:grpSpPr>
          <a:xfrm>
            <a:off x="3331803" y="2820176"/>
            <a:ext cx="623610" cy="609386"/>
            <a:chOff x="4189761" y="2199390"/>
            <a:chExt cx="433658" cy="423851"/>
          </a:xfrm>
          <a:solidFill>
            <a:schemeClr val="accent1"/>
          </a:solidFill>
        </p:grpSpPr>
        <p:sp>
          <p:nvSpPr>
            <p:cNvPr id="95" name="Freeform 61"/>
            <p:cNvSpPr>
              <a:spLocks/>
            </p:cNvSpPr>
            <p:nvPr/>
          </p:nvSpPr>
          <p:spPr bwMode="auto">
            <a:xfrm>
              <a:off x="4359737" y="2362829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6" name="Freeform 62"/>
            <p:cNvSpPr>
              <a:spLocks noEditPoints="1"/>
            </p:cNvSpPr>
            <p:nvPr/>
          </p:nvSpPr>
          <p:spPr bwMode="auto">
            <a:xfrm>
              <a:off x="4189761" y="2199390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 flipH="1">
            <a:off x="8231522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 flipH="1">
            <a:off x="8231521" y="2747284"/>
            <a:ext cx="578109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Red</a:t>
            </a:r>
            <a:endParaRPr lang="id-ID" sz="1600" b="1">
              <a:solidFill>
                <a:schemeClr val="accent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 flipH="1">
            <a:off x="8680212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8680210" y="3893725"/>
            <a:ext cx="10301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Re</a:t>
            </a:r>
            <a:endParaRPr lang="id-ID" sz="1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 flipH="1">
            <a:off x="8680212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 flipH="1">
            <a:off x="8680212" y="5062819"/>
            <a:ext cx="9476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Orange</a:t>
            </a:r>
            <a:endParaRPr lang="id-ID" sz="1600" b="1" dirty="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flipH="1">
            <a:off x="8231522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 flipH="1">
            <a:off x="8231521" y="6181013"/>
            <a:ext cx="10277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Or</a:t>
            </a:r>
            <a:endParaRPr lang="id-ID" sz="1600" b="1">
              <a:solidFill>
                <a:schemeClr val="accent4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1138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458925" y="2747284"/>
            <a:ext cx="8007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Green</a:t>
            </a:r>
            <a:endParaRPr lang="id-ID" sz="1600" b="1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2448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4409" y="3893725"/>
            <a:ext cx="1016561" cy="387768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Gr</a:t>
            </a:r>
            <a:endParaRPr lang="id-ID" sz="16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2448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71112" y="5062819"/>
            <a:ext cx="6398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Blue</a:t>
            </a:r>
            <a:endParaRPr lang="id-ID" sz="1600" b="1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81138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284777" y="6181013"/>
            <a:ext cx="9748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Bl</a:t>
            </a:r>
            <a:endParaRPr lang="id-ID" sz="1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243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5967" y="1450510"/>
            <a:ext cx="2908890" cy="43855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彩色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信息可视化图表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5402473" y="2375587"/>
            <a:ext cx="635842" cy="96225"/>
            <a:chOff x="5925320" y="1387851"/>
            <a:chExt cx="585169" cy="88574"/>
          </a:xfrm>
        </p:grpSpPr>
        <p:sp>
          <p:nvSpPr>
            <p:cNvPr id="4" name="Diamond 11"/>
            <p:cNvSpPr/>
            <p:nvPr/>
          </p:nvSpPr>
          <p:spPr>
            <a:xfrm flipV="1">
              <a:off x="5925320" y="1387851"/>
              <a:ext cx="88574" cy="88574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" name="Diamond 12"/>
            <p:cNvSpPr/>
            <p:nvPr/>
          </p:nvSpPr>
          <p:spPr>
            <a:xfrm flipV="1">
              <a:off x="6049469" y="1387851"/>
              <a:ext cx="88574" cy="8857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Diamond 13"/>
            <p:cNvSpPr/>
            <p:nvPr/>
          </p:nvSpPr>
          <p:spPr>
            <a:xfrm flipV="1">
              <a:off x="6173618" y="1387851"/>
              <a:ext cx="88574" cy="8857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Diamond 14"/>
            <p:cNvSpPr/>
            <p:nvPr/>
          </p:nvSpPr>
          <p:spPr>
            <a:xfrm flipV="1">
              <a:off x="6297767" y="1387851"/>
              <a:ext cx="88574" cy="8857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Diamond 15"/>
            <p:cNvSpPr/>
            <p:nvPr/>
          </p:nvSpPr>
          <p:spPr>
            <a:xfrm flipV="1">
              <a:off x="6421915" y="1387851"/>
              <a:ext cx="88574" cy="8857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76525" y="2011036"/>
            <a:ext cx="1887748" cy="3154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Give You The Best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0" name="Group 17"/>
          <p:cNvGrpSpPr/>
          <p:nvPr/>
        </p:nvGrpSpPr>
        <p:grpSpPr>
          <a:xfrm>
            <a:off x="4932077" y="3887890"/>
            <a:ext cx="1603880" cy="1735374"/>
            <a:chOff x="5307683" y="3035179"/>
            <a:chExt cx="1603880" cy="1735720"/>
          </a:xfrm>
        </p:grpSpPr>
        <p:grpSp>
          <p:nvGrpSpPr>
            <p:cNvPr id="11" name="Group 18"/>
            <p:cNvGrpSpPr/>
            <p:nvPr/>
          </p:nvGrpSpPr>
          <p:grpSpPr>
            <a:xfrm>
              <a:off x="5307683" y="3035179"/>
              <a:ext cx="818284" cy="1728093"/>
              <a:chOff x="5307683" y="3035179"/>
              <a:chExt cx="818284" cy="1728093"/>
            </a:xfrm>
            <a:solidFill>
              <a:schemeClr val="accent2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 8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Freeform 9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Freeform 10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Freeform 11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Freeform 18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Freeform 22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6093279" y="3042806"/>
              <a:ext cx="818284" cy="1728093"/>
              <a:chOff x="6093279" y="3042806"/>
              <a:chExt cx="818284" cy="1728093"/>
            </a:xfrm>
            <a:solidFill>
              <a:schemeClr val="accent3"/>
            </a:solidFill>
          </p:grpSpPr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6212045" y="3126705"/>
                <a:ext cx="114407" cy="261502"/>
              </a:xfrm>
              <a:custGeom>
                <a:avLst/>
                <a:gdLst>
                  <a:gd name="T0" fmla="*/ 38 w 75"/>
                  <a:gd name="T1" fmla="*/ 48 h 171"/>
                  <a:gd name="T2" fmla="*/ 31 w 75"/>
                  <a:gd name="T3" fmla="*/ 48 h 171"/>
                  <a:gd name="T4" fmla="*/ 23 w 75"/>
                  <a:gd name="T5" fmla="*/ 77 h 171"/>
                  <a:gd name="T6" fmla="*/ 29 w 75"/>
                  <a:gd name="T7" fmla="*/ 105 h 171"/>
                  <a:gd name="T8" fmla="*/ 33 w 75"/>
                  <a:gd name="T9" fmla="*/ 118 h 171"/>
                  <a:gd name="T10" fmla="*/ 32 w 75"/>
                  <a:gd name="T11" fmla="*/ 166 h 171"/>
                  <a:gd name="T12" fmla="*/ 25 w 75"/>
                  <a:gd name="T13" fmla="*/ 171 h 171"/>
                  <a:gd name="T14" fmla="*/ 22 w 75"/>
                  <a:gd name="T15" fmla="*/ 170 h 171"/>
                  <a:gd name="T16" fmla="*/ 17 w 75"/>
                  <a:gd name="T17" fmla="*/ 160 h 171"/>
                  <a:gd name="T18" fmla="*/ 17 w 75"/>
                  <a:gd name="T19" fmla="*/ 122 h 171"/>
                  <a:gd name="T20" fmla="*/ 14 w 75"/>
                  <a:gd name="T21" fmla="*/ 110 h 171"/>
                  <a:gd name="T22" fmla="*/ 7 w 75"/>
                  <a:gd name="T23" fmla="*/ 78 h 171"/>
                  <a:gd name="T24" fmla="*/ 16 w 75"/>
                  <a:gd name="T25" fmla="*/ 40 h 171"/>
                  <a:gd name="T26" fmla="*/ 10 w 75"/>
                  <a:gd name="T27" fmla="*/ 33 h 171"/>
                  <a:gd name="T28" fmla="*/ 1 w 75"/>
                  <a:gd name="T29" fmla="*/ 10 h 171"/>
                  <a:gd name="T30" fmla="*/ 8 w 75"/>
                  <a:gd name="T31" fmla="*/ 1 h 171"/>
                  <a:gd name="T32" fmla="*/ 17 w 75"/>
                  <a:gd name="T33" fmla="*/ 7 h 171"/>
                  <a:gd name="T34" fmla="*/ 24 w 75"/>
                  <a:gd name="T35" fmla="*/ 24 h 171"/>
                  <a:gd name="T36" fmla="*/ 30 w 75"/>
                  <a:gd name="T37" fmla="*/ 30 h 171"/>
                  <a:gd name="T38" fmla="*/ 34 w 75"/>
                  <a:gd name="T39" fmla="*/ 32 h 171"/>
                  <a:gd name="T40" fmla="*/ 38 w 75"/>
                  <a:gd name="T41" fmla="*/ 32 h 171"/>
                  <a:gd name="T42" fmla="*/ 60 w 75"/>
                  <a:gd name="T43" fmla="*/ 27 h 171"/>
                  <a:gd name="T44" fmla="*/ 72 w 75"/>
                  <a:gd name="T45" fmla="*/ 26 h 171"/>
                  <a:gd name="T46" fmla="*/ 72 w 75"/>
                  <a:gd name="T47" fmla="*/ 38 h 171"/>
                  <a:gd name="T48" fmla="*/ 38 w 75"/>
                  <a:gd name="T49" fmla="*/ 48 h 171"/>
                  <a:gd name="T50" fmla="*/ 38 w 75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" h="171">
                    <a:moveTo>
                      <a:pt x="38" y="48"/>
                    </a:moveTo>
                    <a:cubicBezTo>
                      <a:pt x="36" y="48"/>
                      <a:pt x="34" y="48"/>
                      <a:pt x="31" y="48"/>
                    </a:cubicBezTo>
                    <a:cubicBezTo>
                      <a:pt x="24" y="55"/>
                      <a:pt x="22" y="67"/>
                      <a:pt x="23" y="77"/>
                    </a:cubicBezTo>
                    <a:cubicBezTo>
                      <a:pt x="24" y="86"/>
                      <a:pt x="26" y="96"/>
                      <a:pt x="29" y="105"/>
                    </a:cubicBezTo>
                    <a:cubicBezTo>
                      <a:pt x="31" y="109"/>
                      <a:pt x="32" y="114"/>
                      <a:pt x="33" y="118"/>
                    </a:cubicBezTo>
                    <a:cubicBezTo>
                      <a:pt x="38" y="138"/>
                      <a:pt x="38" y="153"/>
                      <a:pt x="32" y="166"/>
                    </a:cubicBezTo>
                    <a:cubicBezTo>
                      <a:pt x="31" y="169"/>
                      <a:pt x="28" y="171"/>
                      <a:pt x="25" y="171"/>
                    </a:cubicBezTo>
                    <a:cubicBezTo>
                      <a:pt x="24" y="171"/>
                      <a:pt x="23" y="171"/>
                      <a:pt x="22" y="170"/>
                    </a:cubicBezTo>
                    <a:cubicBezTo>
                      <a:pt x="17" y="169"/>
                      <a:pt x="16" y="164"/>
                      <a:pt x="17" y="160"/>
                    </a:cubicBezTo>
                    <a:cubicBezTo>
                      <a:pt x="22" y="150"/>
                      <a:pt x="22" y="138"/>
                      <a:pt x="17" y="122"/>
                    </a:cubicBezTo>
                    <a:cubicBezTo>
                      <a:pt x="16" y="118"/>
                      <a:pt x="15" y="114"/>
                      <a:pt x="14" y="110"/>
                    </a:cubicBezTo>
                    <a:cubicBezTo>
                      <a:pt x="11" y="100"/>
                      <a:pt x="8" y="89"/>
                      <a:pt x="7" y="78"/>
                    </a:cubicBezTo>
                    <a:cubicBezTo>
                      <a:pt x="5" y="64"/>
                      <a:pt x="9" y="50"/>
                      <a:pt x="16" y="40"/>
                    </a:cubicBezTo>
                    <a:cubicBezTo>
                      <a:pt x="14" y="38"/>
                      <a:pt x="12" y="36"/>
                      <a:pt x="10" y="33"/>
                    </a:cubicBezTo>
                    <a:cubicBezTo>
                      <a:pt x="6" y="26"/>
                      <a:pt x="3" y="19"/>
                      <a:pt x="1" y="10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7"/>
                    </a:cubicBezTo>
                    <a:cubicBezTo>
                      <a:pt x="18" y="13"/>
                      <a:pt x="21" y="19"/>
                      <a:pt x="24" y="24"/>
                    </a:cubicBezTo>
                    <a:cubicBezTo>
                      <a:pt x="26" y="27"/>
                      <a:pt x="28" y="29"/>
                      <a:pt x="30" y="30"/>
                    </a:cubicBezTo>
                    <a:cubicBezTo>
                      <a:pt x="31" y="31"/>
                      <a:pt x="32" y="31"/>
                      <a:pt x="34" y="32"/>
                    </a:cubicBezTo>
                    <a:cubicBezTo>
                      <a:pt x="35" y="32"/>
                      <a:pt x="36" y="32"/>
                      <a:pt x="38" y="32"/>
                    </a:cubicBezTo>
                    <a:cubicBezTo>
                      <a:pt x="47" y="32"/>
                      <a:pt x="56" y="31"/>
                      <a:pt x="60" y="27"/>
                    </a:cubicBezTo>
                    <a:cubicBezTo>
                      <a:pt x="63" y="23"/>
                      <a:pt x="68" y="23"/>
                      <a:pt x="72" y="26"/>
                    </a:cubicBezTo>
                    <a:cubicBezTo>
                      <a:pt x="75" y="29"/>
                      <a:pt x="75" y="34"/>
                      <a:pt x="72" y="38"/>
                    </a:cubicBezTo>
                    <a:cubicBezTo>
                      <a:pt x="63" y="47"/>
                      <a:pt x="50" y="48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6459382" y="3403461"/>
                <a:ext cx="58838" cy="184141"/>
              </a:xfrm>
              <a:custGeom>
                <a:avLst/>
                <a:gdLst>
                  <a:gd name="T0" fmla="*/ 22 w 38"/>
                  <a:gd name="T1" fmla="*/ 121 h 121"/>
                  <a:gd name="T2" fmla="*/ 17 w 38"/>
                  <a:gd name="T3" fmla="*/ 120 h 121"/>
                  <a:gd name="T4" fmla="*/ 15 w 38"/>
                  <a:gd name="T5" fmla="*/ 109 h 121"/>
                  <a:gd name="T6" fmla="*/ 17 w 38"/>
                  <a:gd name="T7" fmla="*/ 78 h 121"/>
                  <a:gd name="T8" fmla="*/ 13 w 38"/>
                  <a:gd name="T9" fmla="*/ 69 h 121"/>
                  <a:gd name="T10" fmla="*/ 8 w 38"/>
                  <a:gd name="T11" fmla="*/ 61 h 121"/>
                  <a:gd name="T12" fmla="*/ 10 w 38"/>
                  <a:gd name="T13" fmla="*/ 5 h 121"/>
                  <a:gd name="T14" fmla="*/ 21 w 38"/>
                  <a:gd name="T15" fmla="*/ 2 h 121"/>
                  <a:gd name="T16" fmla="*/ 24 w 38"/>
                  <a:gd name="T17" fmla="*/ 13 h 121"/>
                  <a:gd name="T18" fmla="*/ 23 w 38"/>
                  <a:gd name="T19" fmla="*/ 54 h 121"/>
                  <a:gd name="T20" fmla="*/ 27 w 38"/>
                  <a:gd name="T21" fmla="*/ 61 h 121"/>
                  <a:gd name="T22" fmla="*/ 32 w 38"/>
                  <a:gd name="T23" fmla="*/ 72 h 121"/>
                  <a:gd name="T24" fmla="*/ 28 w 38"/>
                  <a:gd name="T25" fmla="*/ 117 h 121"/>
                  <a:gd name="T26" fmla="*/ 22 w 38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21">
                    <a:moveTo>
                      <a:pt x="22" y="121"/>
                    </a:moveTo>
                    <a:cubicBezTo>
                      <a:pt x="20" y="121"/>
                      <a:pt x="19" y="121"/>
                      <a:pt x="17" y="120"/>
                    </a:cubicBezTo>
                    <a:cubicBezTo>
                      <a:pt x="13" y="118"/>
                      <a:pt x="12" y="113"/>
                      <a:pt x="15" y="109"/>
                    </a:cubicBezTo>
                    <a:cubicBezTo>
                      <a:pt x="20" y="100"/>
                      <a:pt x="21" y="88"/>
                      <a:pt x="17" y="78"/>
                    </a:cubicBezTo>
                    <a:cubicBezTo>
                      <a:pt x="16" y="75"/>
                      <a:pt x="14" y="72"/>
                      <a:pt x="13" y="69"/>
                    </a:cubicBezTo>
                    <a:cubicBezTo>
                      <a:pt x="11" y="66"/>
                      <a:pt x="10" y="64"/>
                      <a:pt x="8" y="61"/>
                    </a:cubicBezTo>
                    <a:cubicBezTo>
                      <a:pt x="0" y="43"/>
                      <a:pt x="1" y="22"/>
                      <a:pt x="10" y="5"/>
                    </a:cubicBezTo>
                    <a:cubicBezTo>
                      <a:pt x="13" y="1"/>
                      <a:pt x="17" y="0"/>
                      <a:pt x="21" y="2"/>
                    </a:cubicBezTo>
                    <a:cubicBezTo>
                      <a:pt x="25" y="4"/>
                      <a:pt x="27" y="9"/>
                      <a:pt x="24" y="13"/>
                    </a:cubicBezTo>
                    <a:cubicBezTo>
                      <a:pt x="17" y="25"/>
                      <a:pt x="17" y="41"/>
                      <a:pt x="23" y="54"/>
                    </a:cubicBezTo>
                    <a:cubicBezTo>
                      <a:pt x="24" y="56"/>
                      <a:pt x="25" y="59"/>
                      <a:pt x="27" y="61"/>
                    </a:cubicBezTo>
                    <a:cubicBezTo>
                      <a:pt x="29" y="64"/>
                      <a:pt x="31" y="68"/>
                      <a:pt x="32" y="72"/>
                    </a:cubicBezTo>
                    <a:cubicBezTo>
                      <a:pt x="38" y="86"/>
                      <a:pt x="37" y="104"/>
                      <a:pt x="28" y="117"/>
                    </a:cubicBezTo>
                    <a:cubicBezTo>
                      <a:pt x="27" y="120"/>
                      <a:pt x="24" y="121"/>
                      <a:pt x="22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Freeform 35"/>
              <p:cNvSpPr>
                <a:spLocks/>
              </p:cNvSpPr>
              <p:nvPr/>
            </p:nvSpPr>
            <p:spPr bwMode="auto">
              <a:xfrm>
                <a:off x="6233836" y="3441597"/>
                <a:ext cx="61017" cy="191768"/>
              </a:xfrm>
              <a:custGeom>
                <a:avLst/>
                <a:gdLst>
                  <a:gd name="T0" fmla="*/ 23 w 40"/>
                  <a:gd name="T1" fmla="*/ 92 h 126"/>
                  <a:gd name="T2" fmla="*/ 24 w 40"/>
                  <a:gd name="T3" fmla="*/ 116 h 126"/>
                  <a:gd name="T4" fmla="*/ 19 w 40"/>
                  <a:gd name="T5" fmla="*/ 126 h 126"/>
                  <a:gd name="T6" fmla="*/ 16 w 40"/>
                  <a:gd name="T7" fmla="*/ 126 h 126"/>
                  <a:gd name="T8" fmla="*/ 9 w 40"/>
                  <a:gd name="T9" fmla="*/ 121 h 126"/>
                  <a:gd name="T10" fmla="*/ 8 w 40"/>
                  <a:gd name="T11" fmla="*/ 88 h 126"/>
                  <a:gd name="T12" fmla="*/ 12 w 40"/>
                  <a:gd name="T13" fmla="*/ 76 h 126"/>
                  <a:gd name="T14" fmla="*/ 15 w 40"/>
                  <a:gd name="T15" fmla="*/ 69 h 126"/>
                  <a:gd name="T16" fmla="*/ 4 w 40"/>
                  <a:gd name="T17" fmla="*/ 14 h 126"/>
                  <a:gd name="T18" fmla="*/ 4 w 40"/>
                  <a:gd name="T19" fmla="*/ 3 h 126"/>
                  <a:gd name="T20" fmla="*/ 15 w 40"/>
                  <a:gd name="T21" fmla="*/ 3 h 126"/>
                  <a:gd name="T22" fmla="*/ 31 w 40"/>
                  <a:gd name="T23" fmla="*/ 75 h 126"/>
                  <a:gd name="T24" fmla="*/ 27 w 40"/>
                  <a:gd name="T25" fmla="*/ 83 h 126"/>
                  <a:gd name="T26" fmla="*/ 23 w 40"/>
                  <a:gd name="T27" fmla="*/ 9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126">
                    <a:moveTo>
                      <a:pt x="23" y="92"/>
                    </a:moveTo>
                    <a:cubicBezTo>
                      <a:pt x="21" y="100"/>
                      <a:pt x="21" y="108"/>
                      <a:pt x="24" y="116"/>
                    </a:cubicBezTo>
                    <a:cubicBezTo>
                      <a:pt x="26" y="120"/>
                      <a:pt x="23" y="124"/>
                      <a:pt x="19" y="126"/>
                    </a:cubicBezTo>
                    <a:cubicBezTo>
                      <a:pt x="18" y="126"/>
                      <a:pt x="17" y="126"/>
                      <a:pt x="16" y="126"/>
                    </a:cubicBezTo>
                    <a:cubicBezTo>
                      <a:pt x="13" y="126"/>
                      <a:pt x="10" y="124"/>
                      <a:pt x="9" y="121"/>
                    </a:cubicBezTo>
                    <a:cubicBezTo>
                      <a:pt x="5" y="110"/>
                      <a:pt x="5" y="98"/>
                      <a:pt x="8" y="88"/>
                    </a:cubicBezTo>
                    <a:cubicBezTo>
                      <a:pt x="9" y="84"/>
                      <a:pt x="11" y="80"/>
                      <a:pt x="12" y="76"/>
                    </a:cubicBezTo>
                    <a:cubicBezTo>
                      <a:pt x="14" y="74"/>
                      <a:pt x="15" y="72"/>
                      <a:pt x="15" y="69"/>
                    </a:cubicBezTo>
                    <a:cubicBezTo>
                      <a:pt x="22" y="51"/>
                      <a:pt x="17" y="28"/>
                      <a:pt x="4" y="14"/>
                    </a:cubicBezTo>
                    <a:cubicBezTo>
                      <a:pt x="0" y="11"/>
                      <a:pt x="0" y="6"/>
                      <a:pt x="4" y="3"/>
                    </a:cubicBezTo>
                    <a:cubicBezTo>
                      <a:pt x="7" y="0"/>
                      <a:pt x="12" y="0"/>
                      <a:pt x="15" y="3"/>
                    </a:cubicBezTo>
                    <a:cubicBezTo>
                      <a:pt x="33" y="21"/>
                      <a:pt x="40" y="50"/>
                      <a:pt x="31" y="75"/>
                    </a:cubicBezTo>
                    <a:cubicBezTo>
                      <a:pt x="30" y="78"/>
                      <a:pt x="28" y="80"/>
                      <a:pt x="27" y="83"/>
                    </a:cubicBezTo>
                    <a:cubicBezTo>
                      <a:pt x="26" y="86"/>
                      <a:pt x="24" y="89"/>
                      <a:pt x="2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6443038" y="3491718"/>
                <a:ext cx="220098" cy="292011"/>
              </a:xfrm>
              <a:custGeom>
                <a:avLst/>
                <a:gdLst>
                  <a:gd name="T0" fmla="*/ 127 w 144"/>
                  <a:gd name="T1" fmla="*/ 119 h 191"/>
                  <a:gd name="T2" fmla="*/ 122 w 144"/>
                  <a:gd name="T3" fmla="*/ 122 h 191"/>
                  <a:gd name="T4" fmla="*/ 121 w 144"/>
                  <a:gd name="T5" fmla="*/ 161 h 191"/>
                  <a:gd name="T6" fmla="*/ 114 w 144"/>
                  <a:gd name="T7" fmla="*/ 165 h 191"/>
                  <a:gd name="T8" fmla="*/ 110 w 144"/>
                  <a:gd name="T9" fmla="*/ 164 h 191"/>
                  <a:gd name="T10" fmla="*/ 107 w 144"/>
                  <a:gd name="T11" fmla="*/ 153 h 191"/>
                  <a:gd name="T12" fmla="*/ 107 w 144"/>
                  <a:gd name="T13" fmla="*/ 128 h 191"/>
                  <a:gd name="T14" fmla="*/ 95 w 144"/>
                  <a:gd name="T15" fmla="*/ 129 h 191"/>
                  <a:gd name="T16" fmla="*/ 81 w 144"/>
                  <a:gd name="T17" fmla="*/ 125 h 191"/>
                  <a:gd name="T18" fmla="*/ 72 w 144"/>
                  <a:gd name="T19" fmla="*/ 123 h 191"/>
                  <a:gd name="T20" fmla="*/ 32 w 144"/>
                  <a:gd name="T21" fmla="*/ 138 h 191"/>
                  <a:gd name="T22" fmla="*/ 28 w 144"/>
                  <a:gd name="T23" fmla="*/ 143 h 191"/>
                  <a:gd name="T24" fmla="*/ 28 w 144"/>
                  <a:gd name="T25" fmla="*/ 143 h 191"/>
                  <a:gd name="T26" fmla="*/ 52 w 144"/>
                  <a:gd name="T27" fmla="*/ 171 h 191"/>
                  <a:gd name="T28" fmla="*/ 54 w 144"/>
                  <a:gd name="T29" fmla="*/ 182 h 191"/>
                  <a:gd name="T30" fmla="*/ 47 w 144"/>
                  <a:gd name="T31" fmla="*/ 186 h 191"/>
                  <a:gd name="T32" fmla="*/ 43 w 144"/>
                  <a:gd name="T33" fmla="*/ 185 h 191"/>
                  <a:gd name="T34" fmla="*/ 20 w 144"/>
                  <a:gd name="T35" fmla="*/ 161 h 191"/>
                  <a:gd name="T36" fmla="*/ 17 w 144"/>
                  <a:gd name="T37" fmla="*/ 183 h 191"/>
                  <a:gd name="T38" fmla="*/ 9 w 144"/>
                  <a:gd name="T39" fmla="*/ 191 h 191"/>
                  <a:gd name="T40" fmla="*/ 9 w 144"/>
                  <a:gd name="T41" fmla="*/ 191 h 191"/>
                  <a:gd name="T42" fmla="*/ 0 w 144"/>
                  <a:gd name="T43" fmla="*/ 183 h 191"/>
                  <a:gd name="T44" fmla="*/ 19 w 144"/>
                  <a:gd name="T45" fmla="*/ 127 h 191"/>
                  <a:gd name="T46" fmla="*/ 76 w 144"/>
                  <a:gd name="T47" fmla="*/ 107 h 191"/>
                  <a:gd name="T48" fmla="*/ 86 w 144"/>
                  <a:gd name="T49" fmla="*/ 110 h 191"/>
                  <a:gd name="T50" fmla="*/ 97 w 144"/>
                  <a:gd name="T51" fmla="*/ 113 h 191"/>
                  <a:gd name="T52" fmla="*/ 117 w 144"/>
                  <a:gd name="T53" fmla="*/ 106 h 191"/>
                  <a:gd name="T54" fmla="*/ 127 w 144"/>
                  <a:gd name="T55" fmla="*/ 88 h 191"/>
                  <a:gd name="T56" fmla="*/ 120 w 144"/>
                  <a:gd name="T57" fmla="*/ 60 h 191"/>
                  <a:gd name="T58" fmla="*/ 117 w 144"/>
                  <a:gd name="T59" fmla="*/ 51 h 191"/>
                  <a:gd name="T60" fmla="*/ 121 w 144"/>
                  <a:gd name="T61" fmla="*/ 3 h 191"/>
                  <a:gd name="T62" fmla="*/ 132 w 144"/>
                  <a:gd name="T63" fmla="*/ 3 h 191"/>
                  <a:gd name="T64" fmla="*/ 132 w 144"/>
                  <a:gd name="T65" fmla="*/ 14 h 191"/>
                  <a:gd name="T66" fmla="*/ 132 w 144"/>
                  <a:gd name="T67" fmla="*/ 45 h 191"/>
                  <a:gd name="T68" fmla="*/ 135 w 144"/>
                  <a:gd name="T69" fmla="*/ 54 h 191"/>
                  <a:gd name="T70" fmla="*/ 144 w 144"/>
                  <a:gd name="T71" fmla="*/ 89 h 191"/>
                  <a:gd name="T72" fmla="*/ 12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27" y="119"/>
                    </a:moveTo>
                    <a:cubicBezTo>
                      <a:pt x="126" y="120"/>
                      <a:pt x="124" y="121"/>
                      <a:pt x="122" y="122"/>
                    </a:cubicBezTo>
                    <a:cubicBezTo>
                      <a:pt x="129" y="134"/>
                      <a:pt x="128" y="150"/>
                      <a:pt x="121" y="161"/>
                    </a:cubicBezTo>
                    <a:cubicBezTo>
                      <a:pt x="120" y="164"/>
                      <a:pt x="117" y="165"/>
                      <a:pt x="114" y="165"/>
                    </a:cubicBezTo>
                    <a:cubicBezTo>
                      <a:pt x="113" y="165"/>
                      <a:pt x="111" y="165"/>
                      <a:pt x="110" y="164"/>
                    </a:cubicBezTo>
                    <a:cubicBezTo>
                      <a:pt x="106" y="162"/>
                      <a:pt x="105" y="157"/>
                      <a:pt x="107" y="153"/>
                    </a:cubicBezTo>
                    <a:cubicBezTo>
                      <a:pt x="112" y="146"/>
                      <a:pt x="112" y="135"/>
                      <a:pt x="107" y="128"/>
                    </a:cubicBezTo>
                    <a:cubicBezTo>
                      <a:pt x="103" y="129"/>
                      <a:pt x="99" y="129"/>
                      <a:pt x="95" y="129"/>
                    </a:cubicBezTo>
                    <a:cubicBezTo>
                      <a:pt x="90" y="128"/>
                      <a:pt x="86" y="126"/>
                      <a:pt x="81" y="125"/>
                    </a:cubicBezTo>
                    <a:cubicBezTo>
                      <a:pt x="78" y="124"/>
                      <a:pt x="75" y="123"/>
                      <a:pt x="72" y="123"/>
                    </a:cubicBezTo>
                    <a:cubicBezTo>
                      <a:pt x="58" y="120"/>
                      <a:pt x="42" y="126"/>
                      <a:pt x="32" y="138"/>
                    </a:cubicBezTo>
                    <a:cubicBezTo>
                      <a:pt x="30" y="139"/>
                      <a:pt x="29" y="141"/>
                      <a:pt x="28" y="143"/>
                    </a:cubicBezTo>
                    <a:cubicBezTo>
                      <a:pt x="28" y="143"/>
                      <a:pt x="28" y="143"/>
                      <a:pt x="28" y="143"/>
                    </a:cubicBezTo>
                    <a:cubicBezTo>
                      <a:pt x="33" y="154"/>
                      <a:pt x="42" y="164"/>
                      <a:pt x="52" y="171"/>
                    </a:cubicBezTo>
                    <a:cubicBezTo>
                      <a:pt x="56" y="174"/>
                      <a:pt x="56" y="179"/>
                      <a:pt x="54" y="182"/>
                    </a:cubicBezTo>
                    <a:cubicBezTo>
                      <a:pt x="52" y="185"/>
                      <a:pt x="50" y="186"/>
                      <a:pt x="47" y="186"/>
                    </a:cubicBezTo>
                    <a:cubicBezTo>
                      <a:pt x="46" y="186"/>
                      <a:pt x="44" y="186"/>
                      <a:pt x="43" y="185"/>
                    </a:cubicBezTo>
                    <a:cubicBezTo>
                      <a:pt x="33" y="178"/>
                      <a:pt x="26" y="170"/>
                      <a:pt x="20" y="161"/>
                    </a:cubicBezTo>
                    <a:cubicBezTo>
                      <a:pt x="18" y="168"/>
                      <a:pt x="17" y="175"/>
                      <a:pt x="17" y="183"/>
                    </a:cubicBezTo>
                    <a:cubicBezTo>
                      <a:pt x="17" y="188"/>
                      <a:pt x="13" y="191"/>
                      <a:pt x="9" y="191"/>
                    </a:cubicBezTo>
                    <a:cubicBezTo>
                      <a:pt x="9" y="191"/>
                      <a:pt x="9" y="191"/>
                      <a:pt x="9" y="191"/>
                    </a:cubicBezTo>
                    <a:cubicBezTo>
                      <a:pt x="4" y="191"/>
                      <a:pt x="1" y="188"/>
                      <a:pt x="0" y="183"/>
                    </a:cubicBezTo>
                    <a:cubicBezTo>
                      <a:pt x="0" y="162"/>
                      <a:pt x="7" y="142"/>
                      <a:pt x="19" y="127"/>
                    </a:cubicBezTo>
                    <a:cubicBezTo>
                      <a:pt x="34" y="111"/>
                      <a:pt x="56" y="103"/>
                      <a:pt x="76" y="107"/>
                    </a:cubicBezTo>
                    <a:cubicBezTo>
                      <a:pt x="79" y="108"/>
                      <a:pt x="83" y="109"/>
                      <a:pt x="86" y="110"/>
                    </a:cubicBezTo>
                    <a:cubicBezTo>
                      <a:pt x="90" y="111"/>
                      <a:pt x="94" y="112"/>
                      <a:pt x="97" y="113"/>
                    </a:cubicBezTo>
                    <a:cubicBezTo>
                      <a:pt x="104" y="113"/>
                      <a:pt x="111" y="111"/>
                      <a:pt x="117" y="106"/>
                    </a:cubicBezTo>
                    <a:cubicBezTo>
                      <a:pt x="123" y="101"/>
                      <a:pt x="127" y="95"/>
                      <a:pt x="127" y="88"/>
                    </a:cubicBezTo>
                    <a:cubicBezTo>
                      <a:pt x="128" y="79"/>
                      <a:pt x="124" y="70"/>
                      <a:pt x="120" y="60"/>
                    </a:cubicBezTo>
                    <a:cubicBezTo>
                      <a:pt x="119" y="57"/>
                      <a:pt x="118" y="54"/>
                      <a:pt x="117" y="51"/>
                    </a:cubicBezTo>
                    <a:cubicBezTo>
                      <a:pt x="109" y="31"/>
                      <a:pt x="111" y="14"/>
                      <a:pt x="121" y="3"/>
                    </a:cubicBezTo>
                    <a:cubicBezTo>
                      <a:pt x="124" y="0"/>
                      <a:pt x="129" y="0"/>
                      <a:pt x="132" y="3"/>
                    </a:cubicBezTo>
                    <a:cubicBezTo>
                      <a:pt x="135" y="6"/>
                      <a:pt x="135" y="11"/>
                      <a:pt x="132" y="14"/>
                    </a:cubicBezTo>
                    <a:cubicBezTo>
                      <a:pt x="124" y="23"/>
                      <a:pt x="129" y="39"/>
                      <a:pt x="132" y="45"/>
                    </a:cubicBezTo>
                    <a:cubicBezTo>
                      <a:pt x="133" y="48"/>
                      <a:pt x="134" y="51"/>
                      <a:pt x="135" y="54"/>
                    </a:cubicBezTo>
                    <a:cubicBezTo>
                      <a:pt x="140" y="65"/>
                      <a:pt x="144" y="76"/>
                      <a:pt x="144" y="89"/>
                    </a:cubicBezTo>
                    <a:cubicBezTo>
                      <a:pt x="143" y="100"/>
                      <a:pt x="137" y="111"/>
                      <a:pt x="12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6200059" y="3792445"/>
                <a:ext cx="120945" cy="171066"/>
              </a:xfrm>
              <a:custGeom>
                <a:avLst/>
                <a:gdLst>
                  <a:gd name="T0" fmla="*/ 73 w 79"/>
                  <a:gd name="T1" fmla="*/ 75 h 112"/>
                  <a:gd name="T2" fmla="*/ 70 w 79"/>
                  <a:gd name="T3" fmla="*/ 75 h 112"/>
                  <a:gd name="T4" fmla="*/ 62 w 79"/>
                  <a:gd name="T5" fmla="*/ 71 h 112"/>
                  <a:gd name="T6" fmla="*/ 48 w 79"/>
                  <a:gd name="T7" fmla="*/ 54 h 112"/>
                  <a:gd name="T8" fmla="*/ 40 w 79"/>
                  <a:gd name="T9" fmla="*/ 51 h 112"/>
                  <a:gd name="T10" fmla="*/ 16 w 79"/>
                  <a:gd name="T11" fmla="*/ 109 h 112"/>
                  <a:gd name="T12" fmla="*/ 10 w 79"/>
                  <a:gd name="T13" fmla="*/ 112 h 112"/>
                  <a:gd name="T14" fmla="*/ 5 w 79"/>
                  <a:gd name="T15" fmla="*/ 110 h 112"/>
                  <a:gd name="T16" fmla="*/ 4 w 79"/>
                  <a:gd name="T17" fmla="*/ 99 h 112"/>
                  <a:gd name="T18" fmla="*/ 24 w 79"/>
                  <a:gd name="T19" fmla="*/ 45 h 112"/>
                  <a:gd name="T20" fmla="*/ 21 w 79"/>
                  <a:gd name="T21" fmla="*/ 43 h 112"/>
                  <a:gd name="T22" fmla="*/ 1 w 79"/>
                  <a:gd name="T23" fmla="*/ 11 h 112"/>
                  <a:gd name="T24" fmla="*/ 7 w 79"/>
                  <a:gd name="T25" fmla="*/ 1 h 112"/>
                  <a:gd name="T26" fmla="*/ 17 w 79"/>
                  <a:gd name="T27" fmla="*/ 6 h 112"/>
                  <a:gd name="T28" fmla="*/ 30 w 79"/>
                  <a:gd name="T29" fmla="*/ 30 h 112"/>
                  <a:gd name="T30" fmla="*/ 42 w 79"/>
                  <a:gd name="T31" fmla="*/ 35 h 112"/>
                  <a:gd name="T32" fmla="*/ 56 w 79"/>
                  <a:gd name="T33" fmla="*/ 40 h 112"/>
                  <a:gd name="T34" fmla="*/ 77 w 79"/>
                  <a:gd name="T35" fmla="*/ 64 h 112"/>
                  <a:gd name="T36" fmla="*/ 73 w 79"/>
                  <a:gd name="T37" fmla="*/ 7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2">
                    <a:moveTo>
                      <a:pt x="73" y="75"/>
                    </a:moveTo>
                    <a:cubicBezTo>
                      <a:pt x="72" y="75"/>
                      <a:pt x="71" y="75"/>
                      <a:pt x="70" y="75"/>
                    </a:cubicBezTo>
                    <a:cubicBezTo>
                      <a:pt x="67" y="75"/>
                      <a:pt x="64" y="74"/>
                      <a:pt x="62" y="71"/>
                    </a:cubicBezTo>
                    <a:cubicBezTo>
                      <a:pt x="58" y="63"/>
                      <a:pt x="54" y="58"/>
                      <a:pt x="48" y="54"/>
                    </a:cubicBezTo>
                    <a:cubicBezTo>
                      <a:pt x="46" y="53"/>
                      <a:pt x="43" y="52"/>
                      <a:pt x="40" y="51"/>
                    </a:cubicBezTo>
                    <a:cubicBezTo>
                      <a:pt x="38" y="74"/>
                      <a:pt x="26" y="99"/>
                      <a:pt x="16" y="109"/>
                    </a:cubicBezTo>
                    <a:cubicBezTo>
                      <a:pt x="15" y="111"/>
                      <a:pt x="12" y="112"/>
                      <a:pt x="10" y="112"/>
                    </a:cubicBezTo>
                    <a:cubicBezTo>
                      <a:pt x="8" y="112"/>
                      <a:pt x="6" y="112"/>
                      <a:pt x="5" y="110"/>
                    </a:cubicBezTo>
                    <a:cubicBezTo>
                      <a:pt x="1" y="107"/>
                      <a:pt x="1" y="102"/>
                      <a:pt x="4" y="99"/>
                    </a:cubicBezTo>
                    <a:cubicBezTo>
                      <a:pt x="13" y="88"/>
                      <a:pt x="25" y="63"/>
                      <a:pt x="24" y="45"/>
                    </a:cubicBezTo>
                    <a:cubicBezTo>
                      <a:pt x="23" y="44"/>
                      <a:pt x="22" y="44"/>
                      <a:pt x="21" y="43"/>
                    </a:cubicBezTo>
                    <a:cubicBezTo>
                      <a:pt x="9" y="35"/>
                      <a:pt x="4" y="21"/>
                      <a:pt x="1" y="11"/>
                    </a:cubicBezTo>
                    <a:cubicBezTo>
                      <a:pt x="0" y="6"/>
                      <a:pt x="2" y="2"/>
                      <a:pt x="7" y="1"/>
                    </a:cubicBezTo>
                    <a:cubicBezTo>
                      <a:pt x="11" y="0"/>
                      <a:pt x="16" y="2"/>
                      <a:pt x="17" y="6"/>
                    </a:cubicBezTo>
                    <a:cubicBezTo>
                      <a:pt x="20" y="18"/>
                      <a:pt x="24" y="26"/>
                      <a:pt x="30" y="30"/>
                    </a:cubicBezTo>
                    <a:cubicBezTo>
                      <a:pt x="33" y="32"/>
                      <a:pt x="38" y="33"/>
                      <a:pt x="42" y="35"/>
                    </a:cubicBezTo>
                    <a:cubicBezTo>
                      <a:pt x="47" y="36"/>
                      <a:pt x="52" y="38"/>
                      <a:pt x="56" y="40"/>
                    </a:cubicBezTo>
                    <a:cubicBezTo>
                      <a:pt x="64" y="45"/>
                      <a:pt x="71" y="53"/>
                      <a:pt x="77" y="64"/>
                    </a:cubicBezTo>
                    <a:cubicBezTo>
                      <a:pt x="79" y="68"/>
                      <a:pt x="77" y="73"/>
                      <a:pt x="73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690376" y="3798983"/>
                <a:ext cx="103511" cy="157991"/>
              </a:xfrm>
              <a:custGeom>
                <a:avLst/>
                <a:gdLst>
                  <a:gd name="T0" fmla="*/ 26 w 68"/>
                  <a:gd name="T1" fmla="*/ 94 h 104"/>
                  <a:gd name="T2" fmla="*/ 32 w 68"/>
                  <a:gd name="T3" fmla="*/ 83 h 104"/>
                  <a:gd name="T4" fmla="*/ 34 w 68"/>
                  <a:gd name="T5" fmla="*/ 81 h 104"/>
                  <a:gd name="T6" fmla="*/ 39 w 68"/>
                  <a:gd name="T7" fmla="*/ 58 h 104"/>
                  <a:gd name="T8" fmla="*/ 37 w 68"/>
                  <a:gd name="T9" fmla="*/ 41 h 104"/>
                  <a:gd name="T10" fmla="*/ 24 w 68"/>
                  <a:gd name="T11" fmla="*/ 43 h 104"/>
                  <a:gd name="T12" fmla="*/ 6 w 68"/>
                  <a:gd name="T13" fmla="*/ 39 h 104"/>
                  <a:gd name="T14" fmla="*/ 2 w 68"/>
                  <a:gd name="T15" fmla="*/ 29 h 104"/>
                  <a:gd name="T16" fmla="*/ 13 w 68"/>
                  <a:gd name="T17" fmla="*/ 24 h 104"/>
                  <a:gd name="T18" fmla="*/ 36 w 68"/>
                  <a:gd name="T19" fmla="*/ 24 h 104"/>
                  <a:gd name="T20" fmla="*/ 36 w 68"/>
                  <a:gd name="T21" fmla="*/ 24 h 104"/>
                  <a:gd name="T22" fmla="*/ 41 w 68"/>
                  <a:gd name="T23" fmla="*/ 21 h 104"/>
                  <a:gd name="T24" fmla="*/ 41 w 68"/>
                  <a:gd name="T25" fmla="*/ 21 h 104"/>
                  <a:gd name="T26" fmla="*/ 52 w 68"/>
                  <a:gd name="T27" fmla="*/ 7 h 104"/>
                  <a:gd name="T28" fmla="*/ 62 w 68"/>
                  <a:gd name="T29" fmla="*/ 2 h 104"/>
                  <a:gd name="T30" fmla="*/ 67 w 68"/>
                  <a:gd name="T31" fmla="*/ 12 h 104"/>
                  <a:gd name="T32" fmla="*/ 52 w 68"/>
                  <a:gd name="T33" fmla="*/ 33 h 104"/>
                  <a:gd name="T34" fmla="*/ 55 w 68"/>
                  <a:gd name="T35" fmla="*/ 57 h 104"/>
                  <a:gd name="T36" fmla="*/ 47 w 68"/>
                  <a:gd name="T37" fmla="*/ 90 h 104"/>
                  <a:gd name="T38" fmla="*/ 45 w 68"/>
                  <a:gd name="T39" fmla="*/ 93 h 104"/>
                  <a:gd name="T40" fmla="*/ 42 w 68"/>
                  <a:gd name="T41" fmla="*/ 98 h 104"/>
                  <a:gd name="T42" fmla="*/ 34 w 68"/>
                  <a:gd name="T43" fmla="*/ 104 h 104"/>
                  <a:gd name="T44" fmla="*/ 32 w 68"/>
                  <a:gd name="T45" fmla="*/ 104 h 104"/>
                  <a:gd name="T46" fmla="*/ 26 w 68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104">
                    <a:moveTo>
                      <a:pt x="26" y="94"/>
                    </a:moveTo>
                    <a:cubicBezTo>
                      <a:pt x="27" y="90"/>
                      <a:pt x="30" y="86"/>
                      <a:pt x="32" y="83"/>
                    </a:cubicBezTo>
                    <a:cubicBezTo>
                      <a:pt x="32" y="82"/>
                      <a:pt x="33" y="82"/>
                      <a:pt x="34" y="81"/>
                    </a:cubicBezTo>
                    <a:cubicBezTo>
                      <a:pt x="39" y="73"/>
                      <a:pt x="39" y="64"/>
                      <a:pt x="39" y="58"/>
                    </a:cubicBezTo>
                    <a:cubicBezTo>
                      <a:pt x="39" y="52"/>
                      <a:pt x="38" y="46"/>
                      <a:pt x="37" y="41"/>
                    </a:cubicBezTo>
                    <a:cubicBezTo>
                      <a:pt x="33" y="42"/>
                      <a:pt x="28" y="43"/>
                      <a:pt x="24" y="43"/>
                    </a:cubicBezTo>
                    <a:cubicBezTo>
                      <a:pt x="18" y="43"/>
                      <a:pt x="12" y="42"/>
                      <a:pt x="6" y="39"/>
                    </a:cubicBezTo>
                    <a:cubicBezTo>
                      <a:pt x="2" y="37"/>
                      <a:pt x="0" y="33"/>
                      <a:pt x="2" y="29"/>
                    </a:cubicBezTo>
                    <a:cubicBezTo>
                      <a:pt x="4" y="24"/>
                      <a:pt x="9" y="23"/>
                      <a:pt x="13" y="24"/>
                    </a:cubicBezTo>
                    <a:cubicBezTo>
                      <a:pt x="20" y="28"/>
                      <a:pt x="29" y="27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9" y="22"/>
                      <a:pt x="41" y="21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50" y="12"/>
                      <a:pt x="52" y="7"/>
                    </a:cubicBezTo>
                    <a:cubicBezTo>
                      <a:pt x="53" y="2"/>
                      <a:pt x="58" y="0"/>
                      <a:pt x="62" y="2"/>
                    </a:cubicBezTo>
                    <a:cubicBezTo>
                      <a:pt x="66" y="3"/>
                      <a:pt x="68" y="7"/>
                      <a:pt x="67" y="12"/>
                    </a:cubicBezTo>
                    <a:cubicBezTo>
                      <a:pt x="64" y="20"/>
                      <a:pt x="59" y="28"/>
                      <a:pt x="52" y="33"/>
                    </a:cubicBezTo>
                    <a:cubicBezTo>
                      <a:pt x="53" y="41"/>
                      <a:pt x="55" y="49"/>
                      <a:pt x="55" y="57"/>
                    </a:cubicBezTo>
                    <a:cubicBezTo>
                      <a:pt x="56" y="70"/>
                      <a:pt x="53" y="81"/>
                      <a:pt x="47" y="90"/>
                    </a:cubicBezTo>
                    <a:cubicBezTo>
                      <a:pt x="46" y="91"/>
                      <a:pt x="46" y="92"/>
                      <a:pt x="45" y="93"/>
                    </a:cubicBezTo>
                    <a:cubicBezTo>
                      <a:pt x="43" y="95"/>
                      <a:pt x="42" y="97"/>
                      <a:pt x="42" y="98"/>
                    </a:cubicBezTo>
                    <a:cubicBezTo>
                      <a:pt x="41" y="102"/>
                      <a:pt x="37" y="104"/>
                      <a:pt x="34" y="104"/>
                    </a:cubicBezTo>
                    <a:cubicBezTo>
                      <a:pt x="33" y="104"/>
                      <a:pt x="32" y="104"/>
                      <a:pt x="32" y="104"/>
                    </a:cubicBezTo>
                    <a:cubicBezTo>
                      <a:pt x="27" y="103"/>
                      <a:pt x="25" y="98"/>
                      <a:pt x="2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6678390" y="3960242"/>
                <a:ext cx="62107" cy="212470"/>
              </a:xfrm>
              <a:custGeom>
                <a:avLst/>
                <a:gdLst>
                  <a:gd name="T0" fmla="*/ 23 w 41"/>
                  <a:gd name="T1" fmla="*/ 139 h 139"/>
                  <a:gd name="T2" fmla="*/ 18 w 41"/>
                  <a:gd name="T3" fmla="*/ 137 h 139"/>
                  <a:gd name="T4" fmla="*/ 17 w 41"/>
                  <a:gd name="T5" fmla="*/ 126 h 139"/>
                  <a:gd name="T6" fmla="*/ 25 w 41"/>
                  <a:gd name="T7" fmla="*/ 87 h 139"/>
                  <a:gd name="T8" fmla="*/ 23 w 41"/>
                  <a:gd name="T9" fmla="*/ 71 h 139"/>
                  <a:gd name="T10" fmla="*/ 17 w 41"/>
                  <a:gd name="T11" fmla="*/ 63 h 139"/>
                  <a:gd name="T12" fmla="*/ 15 w 41"/>
                  <a:gd name="T13" fmla="*/ 59 h 139"/>
                  <a:gd name="T14" fmla="*/ 4 w 41"/>
                  <a:gd name="T15" fmla="*/ 7 h 139"/>
                  <a:gd name="T16" fmla="*/ 13 w 41"/>
                  <a:gd name="T17" fmla="*/ 1 h 139"/>
                  <a:gd name="T18" fmla="*/ 20 w 41"/>
                  <a:gd name="T19" fmla="*/ 10 h 139"/>
                  <a:gd name="T20" fmla="*/ 28 w 41"/>
                  <a:gd name="T21" fmla="*/ 50 h 139"/>
                  <a:gd name="T22" fmla="*/ 30 w 41"/>
                  <a:gd name="T23" fmla="*/ 53 h 139"/>
                  <a:gd name="T24" fmla="*/ 37 w 41"/>
                  <a:gd name="T25" fmla="*/ 65 h 139"/>
                  <a:gd name="T26" fmla="*/ 41 w 41"/>
                  <a:gd name="T27" fmla="*/ 87 h 139"/>
                  <a:gd name="T28" fmla="*/ 30 w 41"/>
                  <a:gd name="T29" fmla="*/ 136 h 139"/>
                  <a:gd name="T30" fmla="*/ 23 w 41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39">
                    <a:moveTo>
                      <a:pt x="23" y="139"/>
                    </a:moveTo>
                    <a:cubicBezTo>
                      <a:pt x="21" y="139"/>
                      <a:pt x="20" y="139"/>
                      <a:pt x="18" y="137"/>
                    </a:cubicBezTo>
                    <a:cubicBezTo>
                      <a:pt x="15" y="135"/>
                      <a:pt x="14" y="130"/>
                      <a:pt x="17" y="126"/>
                    </a:cubicBezTo>
                    <a:cubicBezTo>
                      <a:pt x="25" y="117"/>
                      <a:pt x="25" y="102"/>
                      <a:pt x="25" y="87"/>
                    </a:cubicBezTo>
                    <a:cubicBezTo>
                      <a:pt x="25" y="81"/>
                      <a:pt x="25" y="76"/>
                      <a:pt x="23" y="71"/>
                    </a:cubicBezTo>
                    <a:cubicBezTo>
                      <a:pt x="21" y="68"/>
                      <a:pt x="19" y="66"/>
                      <a:pt x="17" y="63"/>
                    </a:cubicBezTo>
                    <a:cubicBezTo>
                      <a:pt x="16" y="62"/>
                      <a:pt x="15" y="60"/>
                      <a:pt x="15" y="59"/>
                    </a:cubicBezTo>
                    <a:cubicBezTo>
                      <a:pt x="4" y="44"/>
                      <a:pt x="0" y="25"/>
                      <a:pt x="4" y="7"/>
                    </a:cubicBezTo>
                    <a:cubicBezTo>
                      <a:pt x="4" y="3"/>
                      <a:pt x="9" y="0"/>
                      <a:pt x="13" y="1"/>
                    </a:cubicBezTo>
                    <a:cubicBezTo>
                      <a:pt x="17" y="2"/>
                      <a:pt x="20" y="6"/>
                      <a:pt x="20" y="10"/>
                    </a:cubicBezTo>
                    <a:cubicBezTo>
                      <a:pt x="17" y="24"/>
                      <a:pt x="20" y="38"/>
                      <a:pt x="28" y="50"/>
                    </a:cubicBezTo>
                    <a:cubicBezTo>
                      <a:pt x="29" y="51"/>
                      <a:pt x="30" y="52"/>
                      <a:pt x="30" y="53"/>
                    </a:cubicBezTo>
                    <a:cubicBezTo>
                      <a:pt x="33" y="57"/>
                      <a:pt x="36" y="60"/>
                      <a:pt x="37" y="65"/>
                    </a:cubicBezTo>
                    <a:cubicBezTo>
                      <a:pt x="41" y="72"/>
                      <a:pt x="41" y="80"/>
                      <a:pt x="41" y="87"/>
                    </a:cubicBezTo>
                    <a:cubicBezTo>
                      <a:pt x="41" y="105"/>
                      <a:pt x="40" y="122"/>
                      <a:pt x="30" y="136"/>
                    </a:cubicBezTo>
                    <a:cubicBezTo>
                      <a:pt x="28" y="138"/>
                      <a:pt x="26" y="139"/>
                      <a:pt x="23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6431053" y="4153100"/>
                <a:ext cx="297459" cy="332326"/>
              </a:xfrm>
              <a:custGeom>
                <a:avLst/>
                <a:gdLst>
                  <a:gd name="T0" fmla="*/ 92 w 195"/>
                  <a:gd name="T1" fmla="*/ 133 h 218"/>
                  <a:gd name="T2" fmla="*/ 89 w 195"/>
                  <a:gd name="T3" fmla="*/ 137 h 218"/>
                  <a:gd name="T4" fmla="*/ 33 w 195"/>
                  <a:gd name="T5" fmla="*/ 170 h 218"/>
                  <a:gd name="T6" fmla="*/ 33 w 195"/>
                  <a:gd name="T7" fmla="*/ 171 h 218"/>
                  <a:gd name="T8" fmla="*/ 16 w 195"/>
                  <a:gd name="T9" fmla="*/ 214 h 218"/>
                  <a:gd name="T10" fmla="*/ 9 w 195"/>
                  <a:gd name="T11" fmla="*/ 218 h 218"/>
                  <a:gd name="T12" fmla="*/ 5 w 195"/>
                  <a:gd name="T13" fmla="*/ 217 h 218"/>
                  <a:gd name="T14" fmla="*/ 2 w 195"/>
                  <a:gd name="T15" fmla="*/ 206 h 218"/>
                  <a:gd name="T16" fmla="*/ 17 w 195"/>
                  <a:gd name="T17" fmla="*/ 169 h 218"/>
                  <a:gd name="T18" fmla="*/ 7 w 195"/>
                  <a:gd name="T19" fmla="*/ 136 h 218"/>
                  <a:gd name="T20" fmla="*/ 6 w 195"/>
                  <a:gd name="T21" fmla="*/ 125 h 218"/>
                  <a:gd name="T22" fmla="*/ 17 w 195"/>
                  <a:gd name="T23" fmla="*/ 124 h 218"/>
                  <a:gd name="T24" fmla="*/ 33 w 195"/>
                  <a:gd name="T25" fmla="*/ 154 h 218"/>
                  <a:gd name="T26" fmla="*/ 76 w 195"/>
                  <a:gd name="T27" fmla="*/ 127 h 218"/>
                  <a:gd name="T28" fmla="*/ 79 w 195"/>
                  <a:gd name="T29" fmla="*/ 123 h 218"/>
                  <a:gd name="T30" fmla="*/ 110 w 195"/>
                  <a:gd name="T31" fmla="*/ 101 h 218"/>
                  <a:gd name="T32" fmla="*/ 122 w 195"/>
                  <a:gd name="T33" fmla="*/ 102 h 218"/>
                  <a:gd name="T34" fmla="*/ 130 w 195"/>
                  <a:gd name="T35" fmla="*/ 103 h 218"/>
                  <a:gd name="T36" fmla="*/ 133 w 195"/>
                  <a:gd name="T37" fmla="*/ 102 h 218"/>
                  <a:gd name="T38" fmla="*/ 137 w 195"/>
                  <a:gd name="T39" fmla="*/ 94 h 218"/>
                  <a:gd name="T40" fmla="*/ 144 w 195"/>
                  <a:gd name="T41" fmla="*/ 83 h 218"/>
                  <a:gd name="T42" fmla="*/ 145 w 195"/>
                  <a:gd name="T43" fmla="*/ 81 h 218"/>
                  <a:gd name="T44" fmla="*/ 146 w 195"/>
                  <a:gd name="T45" fmla="*/ 79 h 218"/>
                  <a:gd name="T46" fmla="*/ 149 w 195"/>
                  <a:gd name="T47" fmla="*/ 45 h 218"/>
                  <a:gd name="T48" fmla="*/ 129 w 195"/>
                  <a:gd name="T49" fmla="*/ 18 h 218"/>
                  <a:gd name="T50" fmla="*/ 122 w 195"/>
                  <a:gd name="T51" fmla="*/ 15 h 218"/>
                  <a:gd name="T52" fmla="*/ 124 w 195"/>
                  <a:gd name="T53" fmla="*/ 4 h 218"/>
                  <a:gd name="T54" fmla="*/ 136 w 195"/>
                  <a:gd name="T55" fmla="*/ 4 h 218"/>
                  <a:gd name="T56" fmla="*/ 165 w 195"/>
                  <a:gd name="T57" fmla="*/ 41 h 218"/>
                  <a:gd name="T58" fmla="*/ 166 w 195"/>
                  <a:gd name="T59" fmla="*/ 71 h 218"/>
                  <a:gd name="T60" fmla="*/ 179 w 195"/>
                  <a:gd name="T61" fmla="*/ 65 h 218"/>
                  <a:gd name="T62" fmla="*/ 191 w 195"/>
                  <a:gd name="T63" fmla="*/ 63 h 218"/>
                  <a:gd name="T64" fmla="*/ 192 w 195"/>
                  <a:gd name="T65" fmla="*/ 74 h 218"/>
                  <a:gd name="T66" fmla="*/ 170 w 195"/>
                  <a:gd name="T67" fmla="*/ 87 h 218"/>
                  <a:gd name="T68" fmla="*/ 156 w 195"/>
                  <a:gd name="T69" fmla="*/ 93 h 218"/>
                  <a:gd name="T70" fmla="*/ 152 w 195"/>
                  <a:gd name="T71" fmla="*/ 101 h 218"/>
                  <a:gd name="T72" fmla="*/ 146 w 195"/>
                  <a:gd name="T73" fmla="*/ 112 h 218"/>
                  <a:gd name="T74" fmla="*/ 155 w 195"/>
                  <a:gd name="T75" fmla="*/ 174 h 218"/>
                  <a:gd name="T76" fmla="*/ 147 w 195"/>
                  <a:gd name="T77" fmla="*/ 180 h 218"/>
                  <a:gd name="T78" fmla="*/ 145 w 195"/>
                  <a:gd name="T79" fmla="*/ 180 h 218"/>
                  <a:gd name="T80" fmla="*/ 139 w 195"/>
                  <a:gd name="T81" fmla="*/ 170 h 218"/>
                  <a:gd name="T82" fmla="*/ 131 w 195"/>
                  <a:gd name="T83" fmla="*/ 119 h 218"/>
                  <a:gd name="T84" fmla="*/ 119 w 195"/>
                  <a:gd name="T85" fmla="*/ 118 h 218"/>
                  <a:gd name="T86" fmla="*/ 111 w 195"/>
                  <a:gd name="T87" fmla="*/ 117 h 218"/>
                  <a:gd name="T88" fmla="*/ 92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92" y="133"/>
                    </a:moveTo>
                    <a:cubicBezTo>
                      <a:pt x="91" y="135"/>
                      <a:pt x="90" y="136"/>
                      <a:pt x="89" y="137"/>
                    </a:cubicBezTo>
                    <a:cubicBezTo>
                      <a:pt x="79" y="150"/>
                      <a:pt x="55" y="170"/>
                      <a:pt x="33" y="170"/>
                    </a:cubicBezTo>
                    <a:cubicBezTo>
                      <a:pt x="33" y="170"/>
                      <a:pt x="33" y="171"/>
                      <a:pt x="33" y="171"/>
                    </a:cubicBezTo>
                    <a:cubicBezTo>
                      <a:pt x="31" y="187"/>
                      <a:pt x="23" y="202"/>
                      <a:pt x="16" y="214"/>
                    </a:cubicBezTo>
                    <a:cubicBezTo>
                      <a:pt x="15" y="217"/>
                      <a:pt x="12" y="218"/>
                      <a:pt x="9" y="218"/>
                    </a:cubicBezTo>
                    <a:cubicBezTo>
                      <a:pt x="8" y="218"/>
                      <a:pt x="6" y="218"/>
                      <a:pt x="5" y="217"/>
                    </a:cubicBezTo>
                    <a:cubicBezTo>
                      <a:pt x="1" y="215"/>
                      <a:pt x="0" y="210"/>
                      <a:pt x="2" y="206"/>
                    </a:cubicBezTo>
                    <a:cubicBezTo>
                      <a:pt x="9" y="195"/>
                      <a:pt x="15" y="182"/>
                      <a:pt x="17" y="169"/>
                    </a:cubicBezTo>
                    <a:cubicBezTo>
                      <a:pt x="18" y="156"/>
                      <a:pt x="15" y="143"/>
                      <a:pt x="7" y="136"/>
                    </a:cubicBezTo>
                    <a:cubicBezTo>
                      <a:pt x="3" y="133"/>
                      <a:pt x="3" y="128"/>
                      <a:pt x="6" y="125"/>
                    </a:cubicBezTo>
                    <a:cubicBezTo>
                      <a:pt x="9" y="121"/>
                      <a:pt x="14" y="121"/>
                      <a:pt x="17" y="124"/>
                    </a:cubicBezTo>
                    <a:cubicBezTo>
                      <a:pt x="26" y="131"/>
                      <a:pt x="31" y="142"/>
                      <a:pt x="33" y="154"/>
                    </a:cubicBezTo>
                    <a:cubicBezTo>
                      <a:pt x="47" y="153"/>
                      <a:pt x="66" y="140"/>
                      <a:pt x="76" y="127"/>
                    </a:cubicBezTo>
                    <a:cubicBezTo>
                      <a:pt x="77" y="126"/>
                      <a:pt x="78" y="125"/>
                      <a:pt x="79" y="123"/>
                    </a:cubicBezTo>
                    <a:cubicBezTo>
                      <a:pt x="87" y="114"/>
                      <a:pt x="96" y="102"/>
                      <a:pt x="110" y="101"/>
                    </a:cubicBezTo>
                    <a:cubicBezTo>
                      <a:pt x="114" y="101"/>
                      <a:pt x="119" y="102"/>
                      <a:pt x="122" y="102"/>
                    </a:cubicBezTo>
                    <a:cubicBezTo>
                      <a:pt x="125" y="103"/>
                      <a:pt x="128" y="103"/>
                      <a:pt x="130" y="103"/>
                    </a:cubicBezTo>
                    <a:cubicBezTo>
                      <a:pt x="131" y="102"/>
                      <a:pt x="132" y="102"/>
                      <a:pt x="133" y="102"/>
                    </a:cubicBezTo>
                    <a:cubicBezTo>
                      <a:pt x="135" y="100"/>
                      <a:pt x="136" y="98"/>
                      <a:pt x="137" y="94"/>
                    </a:cubicBezTo>
                    <a:cubicBezTo>
                      <a:pt x="139" y="91"/>
                      <a:pt x="141" y="86"/>
                      <a:pt x="144" y="83"/>
                    </a:cubicBezTo>
                    <a:cubicBezTo>
                      <a:pt x="144" y="82"/>
                      <a:pt x="145" y="82"/>
                      <a:pt x="145" y="81"/>
                    </a:cubicBezTo>
                    <a:cubicBezTo>
                      <a:pt x="145" y="81"/>
                      <a:pt x="145" y="80"/>
                      <a:pt x="146" y="79"/>
                    </a:cubicBezTo>
                    <a:cubicBezTo>
                      <a:pt x="151" y="69"/>
                      <a:pt x="153" y="56"/>
                      <a:pt x="149" y="45"/>
                    </a:cubicBezTo>
                    <a:cubicBezTo>
                      <a:pt x="146" y="34"/>
                      <a:pt x="139" y="24"/>
                      <a:pt x="129" y="18"/>
                    </a:cubicBezTo>
                    <a:cubicBezTo>
                      <a:pt x="126" y="19"/>
                      <a:pt x="123" y="17"/>
                      <a:pt x="122" y="15"/>
                    </a:cubicBezTo>
                    <a:cubicBezTo>
                      <a:pt x="119" y="11"/>
                      <a:pt x="120" y="6"/>
                      <a:pt x="124" y="4"/>
                    </a:cubicBezTo>
                    <a:cubicBezTo>
                      <a:pt x="126" y="2"/>
                      <a:pt x="130" y="0"/>
                      <a:pt x="136" y="4"/>
                    </a:cubicBezTo>
                    <a:cubicBezTo>
                      <a:pt x="150" y="12"/>
                      <a:pt x="161" y="25"/>
                      <a:pt x="165" y="41"/>
                    </a:cubicBezTo>
                    <a:cubicBezTo>
                      <a:pt x="168" y="51"/>
                      <a:pt x="168" y="61"/>
                      <a:pt x="166" y="71"/>
                    </a:cubicBezTo>
                    <a:cubicBezTo>
                      <a:pt x="172" y="70"/>
                      <a:pt x="177" y="68"/>
                      <a:pt x="179" y="65"/>
                    </a:cubicBezTo>
                    <a:cubicBezTo>
                      <a:pt x="182" y="61"/>
                      <a:pt x="187" y="60"/>
                      <a:pt x="191" y="63"/>
                    </a:cubicBezTo>
                    <a:cubicBezTo>
                      <a:pt x="194" y="66"/>
                      <a:pt x="195" y="71"/>
                      <a:pt x="192" y="74"/>
                    </a:cubicBezTo>
                    <a:cubicBezTo>
                      <a:pt x="187" y="82"/>
                      <a:pt x="178" y="85"/>
                      <a:pt x="170" y="87"/>
                    </a:cubicBezTo>
                    <a:cubicBezTo>
                      <a:pt x="164" y="88"/>
                      <a:pt x="159" y="90"/>
                      <a:pt x="156" y="93"/>
                    </a:cubicBezTo>
                    <a:cubicBezTo>
                      <a:pt x="155" y="95"/>
                      <a:pt x="153" y="98"/>
                      <a:pt x="152" y="101"/>
                    </a:cubicBezTo>
                    <a:cubicBezTo>
                      <a:pt x="151" y="104"/>
                      <a:pt x="149" y="109"/>
                      <a:pt x="146" y="112"/>
                    </a:cubicBezTo>
                    <a:cubicBezTo>
                      <a:pt x="156" y="131"/>
                      <a:pt x="160" y="153"/>
                      <a:pt x="155" y="174"/>
                    </a:cubicBezTo>
                    <a:cubicBezTo>
                      <a:pt x="154" y="178"/>
                      <a:pt x="150" y="180"/>
                      <a:pt x="147" y="180"/>
                    </a:cubicBezTo>
                    <a:cubicBezTo>
                      <a:pt x="146" y="180"/>
                      <a:pt x="145" y="180"/>
                      <a:pt x="145" y="180"/>
                    </a:cubicBezTo>
                    <a:cubicBezTo>
                      <a:pt x="140" y="179"/>
                      <a:pt x="138" y="175"/>
                      <a:pt x="139" y="170"/>
                    </a:cubicBezTo>
                    <a:cubicBezTo>
                      <a:pt x="143" y="153"/>
                      <a:pt x="140" y="134"/>
                      <a:pt x="131" y="119"/>
                    </a:cubicBezTo>
                    <a:cubicBezTo>
                      <a:pt x="127" y="119"/>
                      <a:pt x="123" y="119"/>
                      <a:pt x="119" y="118"/>
                    </a:cubicBezTo>
                    <a:cubicBezTo>
                      <a:pt x="116" y="118"/>
                      <a:pt x="114" y="117"/>
                      <a:pt x="111" y="117"/>
                    </a:cubicBezTo>
                    <a:cubicBezTo>
                      <a:pt x="104" y="118"/>
                      <a:pt x="98" y="125"/>
                      <a:pt x="92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6195701" y="4522472"/>
                <a:ext cx="183051" cy="117676"/>
              </a:xfrm>
              <a:custGeom>
                <a:avLst/>
                <a:gdLst>
                  <a:gd name="T0" fmla="*/ 57 w 120"/>
                  <a:gd name="T1" fmla="*/ 27 h 77"/>
                  <a:gd name="T2" fmla="*/ 65 w 120"/>
                  <a:gd name="T3" fmla="*/ 22 h 77"/>
                  <a:gd name="T4" fmla="*/ 76 w 120"/>
                  <a:gd name="T5" fmla="*/ 15 h 77"/>
                  <a:gd name="T6" fmla="*/ 104 w 120"/>
                  <a:gd name="T7" fmla="*/ 17 h 77"/>
                  <a:gd name="T8" fmla="*/ 109 w 120"/>
                  <a:gd name="T9" fmla="*/ 20 h 77"/>
                  <a:gd name="T10" fmla="*/ 114 w 120"/>
                  <a:gd name="T11" fmla="*/ 24 h 77"/>
                  <a:gd name="T12" fmla="*/ 119 w 120"/>
                  <a:gd name="T13" fmla="*/ 34 h 77"/>
                  <a:gd name="T14" fmla="*/ 109 w 120"/>
                  <a:gd name="T15" fmla="*/ 39 h 77"/>
                  <a:gd name="T16" fmla="*/ 98 w 120"/>
                  <a:gd name="T17" fmla="*/ 33 h 77"/>
                  <a:gd name="T18" fmla="*/ 95 w 120"/>
                  <a:gd name="T19" fmla="*/ 30 h 77"/>
                  <a:gd name="T20" fmla="*/ 82 w 120"/>
                  <a:gd name="T21" fmla="*/ 29 h 77"/>
                  <a:gd name="T22" fmla="*/ 75 w 120"/>
                  <a:gd name="T23" fmla="*/ 34 h 77"/>
                  <a:gd name="T24" fmla="*/ 62 w 120"/>
                  <a:gd name="T25" fmla="*/ 42 h 77"/>
                  <a:gd name="T26" fmla="*/ 60 w 120"/>
                  <a:gd name="T27" fmla="*/ 43 h 77"/>
                  <a:gd name="T28" fmla="*/ 40 w 120"/>
                  <a:gd name="T29" fmla="*/ 76 h 77"/>
                  <a:gd name="T30" fmla="*/ 36 w 120"/>
                  <a:gd name="T31" fmla="*/ 77 h 77"/>
                  <a:gd name="T32" fmla="*/ 29 w 120"/>
                  <a:gd name="T33" fmla="*/ 74 h 77"/>
                  <a:gd name="T34" fmla="*/ 31 w 120"/>
                  <a:gd name="T35" fmla="*/ 62 h 77"/>
                  <a:gd name="T36" fmla="*/ 44 w 120"/>
                  <a:gd name="T37" fmla="*/ 43 h 77"/>
                  <a:gd name="T38" fmla="*/ 27 w 120"/>
                  <a:gd name="T39" fmla="*/ 34 h 77"/>
                  <a:gd name="T40" fmla="*/ 18 w 120"/>
                  <a:gd name="T41" fmla="*/ 26 h 77"/>
                  <a:gd name="T42" fmla="*/ 5 w 120"/>
                  <a:gd name="T43" fmla="*/ 16 h 77"/>
                  <a:gd name="T44" fmla="*/ 2 w 120"/>
                  <a:gd name="T45" fmla="*/ 5 h 77"/>
                  <a:gd name="T46" fmla="*/ 13 w 120"/>
                  <a:gd name="T47" fmla="*/ 2 h 77"/>
                  <a:gd name="T48" fmla="*/ 29 w 120"/>
                  <a:gd name="T49" fmla="*/ 14 h 77"/>
                  <a:gd name="T50" fmla="*/ 37 w 120"/>
                  <a:gd name="T51" fmla="*/ 21 h 77"/>
                  <a:gd name="T52" fmla="*/ 57 w 120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0" h="77">
                    <a:moveTo>
                      <a:pt x="57" y="27"/>
                    </a:moveTo>
                    <a:cubicBezTo>
                      <a:pt x="59" y="26"/>
                      <a:pt x="62" y="24"/>
                      <a:pt x="65" y="22"/>
                    </a:cubicBezTo>
                    <a:cubicBezTo>
                      <a:pt x="68" y="19"/>
                      <a:pt x="71" y="16"/>
                      <a:pt x="76" y="15"/>
                    </a:cubicBezTo>
                    <a:cubicBezTo>
                      <a:pt x="85" y="11"/>
                      <a:pt x="95" y="11"/>
                      <a:pt x="104" y="17"/>
                    </a:cubicBezTo>
                    <a:cubicBezTo>
                      <a:pt x="105" y="18"/>
                      <a:pt x="107" y="19"/>
                      <a:pt x="109" y="20"/>
                    </a:cubicBezTo>
                    <a:cubicBezTo>
                      <a:pt x="110" y="22"/>
                      <a:pt x="112" y="23"/>
                      <a:pt x="114" y="24"/>
                    </a:cubicBezTo>
                    <a:cubicBezTo>
                      <a:pt x="118" y="25"/>
                      <a:pt x="120" y="29"/>
                      <a:pt x="119" y="34"/>
                    </a:cubicBezTo>
                    <a:cubicBezTo>
                      <a:pt x="118" y="38"/>
                      <a:pt x="113" y="40"/>
                      <a:pt x="109" y="39"/>
                    </a:cubicBezTo>
                    <a:cubicBezTo>
                      <a:pt x="105" y="38"/>
                      <a:pt x="101" y="35"/>
                      <a:pt x="98" y="33"/>
                    </a:cubicBezTo>
                    <a:cubicBezTo>
                      <a:pt x="97" y="32"/>
                      <a:pt x="96" y="31"/>
                      <a:pt x="95" y="30"/>
                    </a:cubicBezTo>
                    <a:cubicBezTo>
                      <a:pt x="91" y="28"/>
                      <a:pt x="86" y="28"/>
                      <a:pt x="82" y="29"/>
                    </a:cubicBezTo>
                    <a:cubicBezTo>
                      <a:pt x="80" y="30"/>
                      <a:pt x="77" y="32"/>
                      <a:pt x="75" y="34"/>
                    </a:cubicBezTo>
                    <a:cubicBezTo>
                      <a:pt x="71" y="37"/>
                      <a:pt x="67" y="40"/>
                      <a:pt x="62" y="42"/>
                    </a:cubicBezTo>
                    <a:cubicBezTo>
                      <a:pt x="61" y="43"/>
                      <a:pt x="61" y="43"/>
                      <a:pt x="60" y="43"/>
                    </a:cubicBezTo>
                    <a:cubicBezTo>
                      <a:pt x="59" y="56"/>
                      <a:pt x="47" y="71"/>
                      <a:pt x="40" y="76"/>
                    </a:cubicBezTo>
                    <a:cubicBezTo>
                      <a:pt x="39" y="77"/>
                      <a:pt x="37" y="77"/>
                      <a:pt x="36" y="77"/>
                    </a:cubicBezTo>
                    <a:cubicBezTo>
                      <a:pt x="33" y="77"/>
                      <a:pt x="30" y="76"/>
                      <a:pt x="29" y="74"/>
                    </a:cubicBezTo>
                    <a:cubicBezTo>
                      <a:pt x="26" y="70"/>
                      <a:pt x="27" y="65"/>
                      <a:pt x="31" y="62"/>
                    </a:cubicBezTo>
                    <a:cubicBezTo>
                      <a:pt x="36" y="59"/>
                      <a:pt x="43" y="48"/>
                      <a:pt x="44" y="43"/>
                    </a:cubicBezTo>
                    <a:cubicBezTo>
                      <a:pt x="38" y="41"/>
                      <a:pt x="33" y="38"/>
                      <a:pt x="27" y="34"/>
                    </a:cubicBezTo>
                    <a:cubicBezTo>
                      <a:pt x="24" y="32"/>
                      <a:pt x="21" y="29"/>
                      <a:pt x="18" y="26"/>
                    </a:cubicBezTo>
                    <a:cubicBezTo>
                      <a:pt x="14" y="22"/>
                      <a:pt x="10" y="19"/>
                      <a:pt x="5" y="16"/>
                    </a:cubicBezTo>
                    <a:cubicBezTo>
                      <a:pt x="1" y="14"/>
                      <a:pt x="0" y="9"/>
                      <a:pt x="2" y="5"/>
                    </a:cubicBezTo>
                    <a:cubicBezTo>
                      <a:pt x="4" y="1"/>
                      <a:pt x="9" y="0"/>
                      <a:pt x="13" y="2"/>
                    </a:cubicBezTo>
                    <a:cubicBezTo>
                      <a:pt x="19" y="6"/>
                      <a:pt x="24" y="10"/>
                      <a:pt x="29" y="14"/>
                    </a:cubicBezTo>
                    <a:cubicBezTo>
                      <a:pt x="31" y="17"/>
                      <a:pt x="34" y="19"/>
                      <a:pt x="37" y="21"/>
                    </a:cubicBezTo>
                    <a:cubicBezTo>
                      <a:pt x="40" y="24"/>
                      <a:pt x="49" y="30"/>
                      <a:pt x="5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6212045" y="3934092"/>
                <a:ext cx="443464" cy="492496"/>
              </a:xfrm>
              <a:custGeom>
                <a:avLst/>
                <a:gdLst>
                  <a:gd name="T0" fmla="*/ 50 w 290"/>
                  <a:gd name="T1" fmla="*/ 187 h 322"/>
                  <a:gd name="T2" fmla="*/ 70 w 290"/>
                  <a:gd name="T3" fmla="*/ 143 h 322"/>
                  <a:gd name="T4" fmla="*/ 68 w 290"/>
                  <a:gd name="T5" fmla="*/ 142 h 322"/>
                  <a:gd name="T6" fmla="*/ 35 w 290"/>
                  <a:gd name="T7" fmla="*/ 118 h 322"/>
                  <a:gd name="T8" fmla="*/ 76 w 290"/>
                  <a:gd name="T9" fmla="*/ 125 h 322"/>
                  <a:gd name="T10" fmla="*/ 137 w 290"/>
                  <a:gd name="T11" fmla="*/ 85 h 322"/>
                  <a:gd name="T12" fmla="*/ 230 w 290"/>
                  <a:gd name="T13" fmla="*/ 62 h 322"/>
                  <a:gd name="T14" fmla="*/ 248 w 290"/>
                  <a:gd name="T15" fmla="*/ 0 h 322"/>
                  <a:gd name="T16" fmla="*/ 248 w 290"/>
                  <a:gd name="T17" fmla="*/ 56 h 322"/>
                  <a:gd name="T18" fmla="*/ 261 w 290"/>
                  <a:gd name="T19" fmla="*/ 55 h 322"/>
                  <a:gd name="T20" fmla="*/ 274 w 290"/>
                  <a:gd name="T21" fmla="*/ 53 h 322"/>
                  <a:gd name="T22" fmla="*/ 287 w 290"/>
                  <a:gd name="T23" fmla="*/ 62 h 322"/>
                  <a:gd name="T24" fmla="*/ 260 w 290"/>
                  <a:gd name="T25" fmla="*/ 72 h 322"/>
                  <a:gd name="T26" fmla="*/ 239 w 290"/>
                  <a:gd name="T27" fmla="*/ 76 h 322"/>
                  <a:gd name="T28" fmla="*/ 201 w 290"/>
                  <a:gd name="T29" fmla="*/ 87 h 322"/>
                  <a:gd name="T30" fmla="*/ 178 w 290"/>
                  <a:gd name="T31" fmla="*/ 142 h 322"/>
                  <a:gd name="T32" fmla="*/ 160 w 290"/>
                  <a:gd name="T33" fmla="*/ 218 h 322"/>
                  <a:gd name="T34" fmla="*/ 146 w 290"/>
                  <a:gd name="T35" fmla="*/ 237 h 322"/>
                  <a:gd name="T36" fmla="*/ 96 w 290"/>
                  <a:gd name="T37" fmla="*/ 275 h 322"/>
                  <a:gd name="T38" fmla="*/ 53 w 290"/>
                  <a:gd name="T39" fmla="*/ 315 h 322"/>
                  <a:gd name="T40" fmla="*/ 44 w 290"/>
                  <a:gd name="T41" fmla="*/ 322 h 322"/>
                  <a:gd name="T42" fmla="*/ 57 w 290"/>
                  <a:gd name="T43" fmla="*/ 277 h 322"/>
                  <a:gd name="T44" fmla="*/ 121 w 290"/>
                  <a:gd name="T45" fmla="*/ 243 h 322"/>
                  <a:gd name="T46" fmla="*/ 134 w 290"/>
                  <a:gd name="T47" fmla="*/ 225 h 322"/>
                  <a:gd name="T48" fmla="*/ 120 w 290"/>
                  <a:gd name="T49" fmla="*/ 193 h 322"/>
                  <a:gd name="T50" fmla="*/ 144 w 290"/>
                  <a:gd name="T51" fmla="*/ 212 h 322"/>
                  <a:gd name="T52" fmla="*/ 159 w 290"/>
                  <a:gd name="T53" fmla="*/ 192 h 322"/>
                  <a:gd name="T54" fmla="*/ 141 w 290"/>
                  <a:gd name="T55" fmla="*/ 101 h 322"/>
                  <a:gd name="T56" fmla="*/ 94 w 290"/>
                  <a:gd name="T57" fmla="*/ 124 h 322"/>
                  <a:gd name="T58" fmla="*/ 84 w 290"/>
                  <a:gd name="T59" fmla="*/ 156 h 322"/>
                  <a:gd name="T60" fmla="*/ 44 w 290"/>
                  <a:gd name="T61" fmla="*/ 217 h 322"/>
                  <a:gd name="T62" fmla="*/ 9 w 290"/>
                  <a:gd name="T63" fmla="*/ 262 h 322"/>
                  <a:gd name="T64" fmla="*/ 1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33" y="206"/>
                    </a:moveTo>
                    <a:cubicBezTo>
                      <a:pt x="39" y="200"/>
                      <a:pt x="45" y="194"/>
                      <a:pt x="50" y="187"/>
                    </a:cubicBezTo>
                    <a:cubicBezTo>
                      <a:pt x="58" y="177"/>
                      <a:pt x="65" y="165"/>
                      <a:pt x="68" y="152"/>
                    </a:cubicBezTo>
                    <a:cubicBezTo>
                      <a:pt x="69" y="149"/>
                      <a:pt x="70" y="146"/>
                      <a:pt x="70" y="143"/>
                    </a:cubicBezTo>
                    <a:cubicBezTo>
                      <a:pt x="70" y="143"/>
                      <a:pt x="71" y="142"/>
                      <a:pt x="71" y="142"/>
                    </a:cubicBezTo>
                    <a:cubicBezTo>
                      <a:pt x="70" y="142"/>
                      <a:pt x="69" y="142"/>
                      <a:pt x="68" y="142"/>
                    </a:cubicBezTo>
                    <a:cubicBezTo>
                      <a:pt x="56" y="142"/>
                      <a:pt x="44" y="137"/>
                      <a:pt x="35" y="129"/>
                    </a:cubicBezTo>
                    <a:cubicBezTo>
                      <a:pt x="32" y="126"/>
                      <a:pt x="32" y="121"/>
                      <a:pt x="35" y="118"/>
                    </a:cubicBezTo>
                    <a:cubicBezTo>
                      <a:pt x="38" y="114"/>
                      <a:pt x="43" y="114"/>
                      <a:pt x="46" y="117"/>
                    </a:cubicBezTo>
                    <a:cubicBezTo>
                      <a:pt x="54" y="124"/>
                      <a:pt x="66" y="127"/>
                      <a:pt x="76" y="125"/>
                    </a:cubicBezTo>
                    <a:cubicBezTo>
                      <a:pt x="77" y="122"/>
                      <a:pt x="79" y="118"/>
                      <a:pt x="80" y="115"/>
                    </a:cubicBezTo>
                    <a:cubicBezTo>
                      <a:pt x="93" y="97"/>
                      <a:pt x="115" y="90"/>
                      <a:pt x="137" y="85"/>
                    </a:cubicBezTo>
                    <a:cubicBezTo>
                      <a:pt x="197" y="71"/>
                      <a:pt x="197" y="71"/>
                      <a:pt x="197" y="71"/>
                    </a:cubicBezTo>
                    <a:cubicBezTo>
                      <a:pt x="208" y="68"/>
                      <a:pt x="219" y="66"/>
                      <a:pt x="230" y="62"/>
                    </a:cubicBezTo>
                    <a:cubicBezTo>
                      <a:pt x="235" y="44"/>
                      <a:pt x="239" y="26"/>
                      <a:pt x="240" y="7"/>
                    </a:cubicBezTo>
                    <a:cubicBezTo>
                      <a:pt x="240" y="3"/>
                      <a:pt x="244" y="0"/>
                      <a:pt x="248" y="0"/>
                    </a:cubicBezTo>
                    <a:cubicBezTo>
                      <a:pt x="253" y="0"/>
                      <a:pt x="256" y="4"/>
                      <a:pt x="256" y="8"/>
                    </a:cubicBezTo>
                    <a:cubicBezTo>
                      <a:pt x="255" y="25"/>
                      <a:pt x="252" y="40"/>
                      <a:pt x="248" y="56"/>
                    </a:cubicBezTo>
                    <a:cubicBezTo>
                      <a:pt x="249" y="56"/>
                      <a:pt x="251" y="56"/>
                      <a:pt x="252" y="55"/>
                    </a:cubicBezTo>
                    <a:cubicBezTo>
                      <a:pt x="255" y="55"/>
                      <a:pt x="258" y="55"/>
                      <a:pt x="261" y="55"/>
                    </a:cubicBezTo>
                    <a:cubicBezTo>
                      <a:pt x="263" y="55"/>
                      <a:pt x="265" y="56"/>
                      <a:pt x="267" y="55"/>
                    </a:cubicBezTo>
                    <a:cubicBezTo>
                      <a:pt x="270" y="55"/>
                      <a:pt x="273" y="54"/>
                      <a:pt x="274" y="53"/>
                    </a:cubicBezTo>
                    <a:cubicBezTo>
                      <a:pt x="276" y="49"/>
                      <a:pt x="281" y="48"/>
                      <a:pt x="285" y="50"/>
                    </a:cubicBezTo>
                    <a:cubicBezTo>
                      <a:pt x="289" y="53"/>
                      <a:pt x="290" y="58"/>
                      <a:pt x="287" y="62"/>
                    </a:cubicBezTo>
                    <a:cubicBezTo>
                      <a:pt x="284" y="67"/>
                      <a:pt x="277" y="71"/>
                      <a:pt x="268" y="72"/>
                    </a:cubicBezTo>
                    <a:cubicBezTo>
                      <a:pt x="265" y="72"/>
                      <a:pt x="263" y="72"/>
                      <a:pt x="260" y="72"/>
                    </a:cubicBezTo>
                    <a:cubicBezTo>
                      <a:pt x="258" y="71"/>
                      <a:pt x="255" y="71"/>
                      <a:pt x="253" y="72"/>
                    </a:cubicBezTo>
                    <a:cubicBezTo>
                      <a:pt x="249" y="72"/>
                      <a:pt x="244" y="74"/>
                      <a:pt x="239" y="76"/>
                    </a:cubicBezTo>
                    <a:cubicBezTo>
                      <a:pt x="238" y="76"/>
                      <a:pt x="237" y="77"/>
                      <a:pt x="236" y="77"/>
                    </a:cubicBezTo>
                    <a:cubicBezTo>
                      <a:pt x="224" y="81"/>
                      <a:pt x="212" y="84"/>
                      <a:pt x="201" y="87"/>
                    </a:cubicBezTo>
                    <a:cubicBezTo>
                      <a:pt x="158" y="97"/>
                      <a:pt x="158" y="97"/>
                      <a:pt x="158" y="97"/>
                    </a:cubicBezTo>
                    <a:cubicBezTo>
                      <a:pt x="166" y="111"/>
                      <a:pt x="174" y="125"/>
                      <a:pt x="178" y="142"/>
                    </a:cubicBezTo>
                    <a:cubicBezTo>
                      <a:pt x="184" y="163"/>
                      <a:pt x="182" y="184"/>
                      <a:pt x="173" y="200"/>
                    </a:cubicBezTo>
                    <a:cubicBezTo>
                      <a:pt x="170" y="207"/>
                      <a:pt x="165" y="213"/>
                      <a:pt x="160" y="218"/>
                    </a:cubicBezTo>
                    <a:cubicBezTo>
                      <a:pt x="157" y="221"/>
                      <a:pt x="154" y="225"/>
                      <a:pt x="152" y="228"/>
                    </a:cubicBezTo>
                    <a:cubicBezTo>
                      <a:pt x="149" y="231"/>
                      <a:pt x="148" y="234"/>
                      <a:pt x="146" y="237"/>
                    </a:cubicBezTo>
                    <a:cubicBezTo>
                      <a:pt x="142" y="243"/>
                      <a:pt x="138" y="249"/>
                      <a:pt x="132" y="255"/>
                    </a:cubicBezTo>
                    <a:cubicBezTo>
                      <a:pt x="122" y="265"/>
                      <a:pt x="109" y="270"/>
                      <a:pt x="96" y="275"/>
                    </a:cubicBezTo>
                    <a:cubicBezTo>
                      <a:pt x="86" y="279"/>
                      <a:pt x="76" y="282"/>
                      <a:pt x="68" y="289"/>
                    </a:cubicBezTo>
                    <a:cubicBezTo>
                      <a:pt x="60" y="296"/>
                      <a:pt x="55" y="305"/>
                      <a:pt x="53" y="315"/>
                    </a:cubicBezTo>
                    <a:cubicBezTo>
                      <a:pt x="53" y="319"/>
                      <a:pt x="49" y="322"/>
                      <a:pt x="45" y="322"/>
                    </a:cubicBezTo>
                    <a:cubicBezTo>
                      <a:pt x="45" y="322"/>
                      <a:pt x="44" y="322"/>
                      <a:pt x="44" y="322"/>
                    </a:cubicBezTo>
                    <a:cubicBezTo>
                      <a:pt x="40" y="322"/>
                      <a:pt x="37" y="317"/>
                      <a:pt x="37" y="313"/>
                    </a:cubicBezTo>
                    <a:cubicBezTo>
                      <a:pt x="39" y="299"/>
                      <a:pt x="47" y="286"/>
                      <a:pt x="57" y="277"/>
                    </a:cubicBezTo>
                    <a:cubicBezTo>
                      <a:pt x="67" y="268"/>
                      <a:pt x="79" y="264"/>
                      <a:pt x="90" y="260"/>
                    </a:cubicBezTo>
                    <a:cubicBezTo>
                      <a:pt x="102" y="255"/>
                      <a:pt x="113" y="251"/>
                      <a:pt x="121" y="243"/>
                    </a:cubicBezTo>
                    <a:cubicBezTo>
                      <a:pt x="125" y="239"/>
                      <a:pt x="128" y="234"/>
                      <a:pt x="132" y="228"/>
                    </a:cubicBezTo>
                    <a:cubicBezTo>
                      <a:pt x="133" y="227"/>
                      <a:pt x="133" y="226"/>
                      <a:pt x="134" y="225"/>
                    </a:cubicBezTo>
                    <a:cubicBezTo>
                      <a:pt x="128" y="219"/>
                      <a:pt x="123" y="211"/>
                      <a:pt x="118" y="204"/>
                    </a:cubicBezTo>
                    <a:cubicBezTo>
                      <a:pt x="115" y="200"/>
                      <a:pt x="116" y="195"/>
                      <a:pt x="120" y="193"/>
                    </a:cubicBezTo>
                    <a:cubicBezTo>
                      <a:pt x="124" y="190"/>
                      <a:pt x="129" y="191"/>
                      <a:pt x="131" y="195"/>
                    </a:cubicBezTo>
                    <a:cubicBezTo>
                      <a:pt x="135" y="201"/>
                      <a:pt x="139" y="206"/>
                      <a:pt x="144" y="212"/>
                    </a:cubicBezTo>
                    <a:cubicBezTo>
                      <a:pt x="145" y="210"/>
                      <a:pt x="146" y="209"/>
                      <a:pt x="147" y="208"/>
                    </a:cubicBezTo>
                    <a:cubicBezTo>
                      <a:pt x="152" y="202"/>
                      <a:pt x="156" y="197"/>
                      <a:pt x="159" y="192"/>
                    </a:cubicBezTo>
                    <a:cubicBezTo>
                      <a:pt x="169" y="175"/>
                      <a:pt x="165" y="156"/>
                      <a:pt x="163" y="146"/>
                    </a:cubicBezTo>
                    <a:cubicBezTo>
                      <a:pt x="158" y="130"/>
                      <a:pt x="150" y="115"/>
                      <a:pt x="141" y="10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21" y="105"/>
                      <a:pt x="103" y="110"/>
                      <a:pt x="94" y="124"/>
                    </a:cubicBezTo>
                    <a:cubicBezTo>
                      <a:pt x="90" y="131"/>
                      <a:pt x="88" y="138"/>
                      <a:pt x="86" y="147"/>
                    </a:cubicBezTo>
                    <a:cubicBezTo>
                      <a:pt x="85" y="150"/>
                      <a:pt x="85" y="153"/>
                      <a:pt x="84" y="156"/>
                    </a:cubicBezTo>
                    <a:cubicBezTo>
                      <a:pt x="80" y="171"/>
                      <a:pt x="72" y="185"/>
                      <a:pt x="63" y="197"/>
                    </a:cubicBezTo>
                    <a:cubicBezTo>
                      <a:pt x="57" y="205"/>
                      <a:pt x="51" y="211"/>
                      <a:pt x="44" y="217"/>
                    </a:cubicBezTo>
                    <a:cubicBezTo>
                      <a:pt x="32" y="230"/>
                      <a:pt x="21" y="241"/>
                      <a:pt x="16" y="256"/>
                    </a:cubicBezTo>
                    <a:cubicBezTo>
                      <a:pt x="15" y="259"/>
                      <a:pt x="12" y="262"/>
                      <a:pt x="9" y="262"/>
                    </a:cubicBezTo>
                    <a:cubicBezTo>
                      <a:pt x="8" y="262"/>
                      <a:pt x="7" y="262"/>
                      <a:pt x="6" y="261"/>
                    </a:cubicBezTo>
                    <a:cubicBezTo>
                      <a:pt x="2" y="260"/>
                      <a:pt x="0" y="255"/>
                      <a:pt x="1" y="251"/>
                    </a:cubicBezTo>
                    <a:cubicBezTo>
                      <a:pt x="7" y="233"/>
                      <a:pt x="20" y="219"/>
                      <a:pt x="3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6291585" y="4453828"/>
                <a:ext cx="311623" cy="239710"/>
              </a:xfrm>
              <a:custGeom>
                <a:avLst/>
                <a:gdLst>
                  <a:gd name="T0" fmla="*/ 12 w 204"/>
                  <a:gd name="T1" fmla="*/ 138 h 157"/>
                  <a:gd name="T2" fmla="*/ 63 w 204"/>
                  <a:gd name="T3" fmla="*/ 124 h 157"/>
                  <a:gd name="T4" fmla="*/ 73 w 204"/>
                  <a:gd name="T5" fmla="*/ 110 h 157"/>
                  <a:gd name="T6" fmla="*/ 80 w 204"/>
                  <a:gd name="T7" fmla="*/ 101 h 157"/>
                  <a:gd name="T8" fmla="*/ 107 w 204"/>
                  <a:gd name="T9" fmla="*/ 80 h 157"/>
                  <a:gd name="T10" fmla="*/ 108 w 204"/>
                  <a:gd name="T11" fmla="*/ 80 h 157"/>
                  <a:gd name="T12" fmla="*/ 113 w 204"/>
                  <a:gd name="T13" fmla="*/ 50 h 157"/>
                  <a:gd name="T14" fmla="*/ 121 w 204"/>
                  <a:gd name="T15" fmla="*/ 42 h 157"/>
                  <a:gd name="T16" fmla="*/ 130 w 204"/>
                  <a:gd name="T17" fmla="*/ 50 h 157"/>
                  <a:gd name="T18" fmla="*/ 125 w 204"/>
                  <a:gd name="T19" fmla="*/ 79 h 157"/>
                  <a:gd name="T20" fmla="*/ 139 w 204"/>
                  <a:gd name="T21" fmla="*/ 78 h 157"/>
                  <a:gd name="T22" fmla="*/ 153 w 204"/>
                  <a:gd name="T23" fmla="*/ 67 h 157"/>
                  <a:gd name="T24" fmla="*/ 187 w 204"/>
                  <a:gd name="T25" fmla="*/ 8 h 157"/>
                  <a:gd name="T26" fmla="*/ 196 w 204"/>
                  <a:gd name="T27" fmla="*/ 1 h 157"/>
                  <a:gd name="T28" fmla="*/ 203 w 204"/>
                  <a:gd name="T29" fmla="*/ 10 h 157"/>
                  <a:gd name="T30" fmla="*/ 165 w 204"/>
                  <a:gd name="T31" fmla="*/ 78 h 157"/>
                  <a:gd name="T32" fmla="*/ 145 w 204"/>
                  <a:gd name="T33" fmla="*/ 93 h 157"/>
                  <a:gd name="T34" fmla="*/ 124 w 204"/>
                  <a:gd name="T35" fmla="*/ 96 h 157"/>
                  <a:gd name="T36" fmla="*/ 111 w 204"/>
                  <a:gd name="T37" fmla="*/ 96 h 157"/>
                  <a:gd name="T38" fmla="*/ 93 w 204"/>
                  <a:gd name="T39" fmla="*/ 111 h 157"/>
                  <a:gd name="T40" fmla="*/ 87 w 204"/>
                  <a:gd name="T41" fmla="*/ 119 h 157"/>
                  <a:gd name="T42" fmla="*/ 75 w 204"/>
                  <a:gd name="T43" fmla="*/ 135 h 157"/>
                  <a:gd name="T44" fmla="*/ 26 w 204"/>
                  <a:gd name="T45" fmla="*/ 157 h 157"/>
                  <a:gd name="T46" fmla="*/ 7 w 204"/>
                  <a:gd name="T47" fmla="*/ 154 h 157"/>
                  <a:gd name="T48" fmla="*/ 1 w 204"/>
                  <a:gd name="T49" fmla="*/ 144 h 157"/>
                  <a:gd name="T50" fmla="*/ 1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2" y="138"/>
                    </a:moveTo>
                    <a:cubicBezTo>
                      <a:pt x="29" y="144"/>
                      <a:pt x="51" y="138"/>
                      <a:pt x="63" y="124"/>
                    </a:cubicBezTo>
                    <a:cubicBezTo>
                      <a:pt x="67" y="120"/>
                      <a:pt x="70" y="115"/>
                      <a:pt x="73" y="110"/>
                    </a:cubicBezTo>
                    <a:cubicBezTo>
                      <a:pt x="75" y="107"/>
                      <a:pt x="77" y="104"/>
                      <a:pt x="80" y="101"/>
                    </a:cubicBezTo>
                    <a:cubicBezTo>
                      <a:pt x="88" y="90"/>
                      <a:pt x="97" y="83"/>
                      <a:pt x="107" y="80"/>
                    </a:cubicBezTo>
                    <a:cubicBezTo>
                      <a:pt x="107" y="80"/>
                      <a:pt x="108" y="80"/>
                      <a:pt x="108" y="80"/>
                    </a:cubicBezTo>
                    <a:cubicBezTo>
                      <a:pt x="112" y="71"/>
                      <a:pt x="114" y="60"/>
                      <a:pt x="113" y="50"/>
                    </a:cubicBezTo>
                    <a:cubicBezTo>
                      <a:pt x="113" y="45"/>
                      <a:pt x="117" y="42"/>
                      <a:pt x="121" y="42"/>
                    </a:cubicBezTo>
                    <a:cubicBezTo>
                      <a:pt x="126" y="42"/>
                      <a:pt x="130" y="45"/>
                      <a:pt x="130" y="50"/>
                    </a:cubicBezTo>
                    <a:cubicBezTo>
                      <a:pt x="130" y="60"/>
                      <a:pt x="128" y="70"/>
                      <a:pt x="125" y="79"/>
                    </a:cubicBezTo>
                    <a:cubicBezTo>
                      <a:pt x="130" y="80"/>
                      <a:pt x="135" y="80"/>
                      <a:pt x="139" y="78"/>
                    </a:cubicBezTo>
                    <a:cubicBezTo>
                      <a:pt x="144" y="76"/>
                      <a:pt x="149" y="71"/>
                      <a:pt x="153" y="67"/>
                    </a:cubicBezTo>
                    <a:cubicBezTo>
                      <a:pt x="171" y="47"/>
                      <a:pt x="185" y="29"/>
                      <a:pt x="187" y="8"/>
                    </a:cubicBezTo>
                    <a:cubicBezTo>
                      <a:pt x="188" y="4"/>
                      <a:pt x="191" y="0"/>
                      <a:pt x="196" y="1"/>
                    </a:cubicBezTo>
                    <a:cubicBezTo>
                      <a:pt x="200" y="1"/>
                      <a:pt x="204" y="5"/>
                      <a:pt x="203" y="10"/>
                    </a:cubicBezTo>
                    <a:cubicBezTo>
                      <a:pt x="201" y="38"/>
                      <a:pt x="180" y="61"/>
                      <a:pt x="165" y="78"/>
                    </a:cubicBezTo>
                    <a:cubicBezTo>
                      <a:pt x="160" y="83"/>
                      <a:pt x="154" y="90"/>
                      <a:pt x="145" y="93"/>
                    </a:cubicBezTo>
                    <a:cubicBezTo>
                      <a:pt x="138" y="96"/>
                      <a:pt x="130" y="96"/>
                      <a:pt x="124" y="96"/>
                    </a:cubicBezTo>
                    <a:cubicBezTo>
                      <a:pt x="119" y="95"/>
                      <a:pt x="115" y="95"/>
                      <a:pt x="111" y="96"/>
                    </a:cubicBezTo>
                    <a:cubicBezTo>
                      <a:pt x="105" y="98"/>
                      <a:pt x="99" y="102"/>
                      <a:pt x="93" y="111"/>
                    </a:cubicBezTo>
                    <a:cubicBezTo>
                      <a:pt x="91" y="113"/>
                      <a:pt x="89" y="116"/>
                      <a:pt x="87" y="119"/>
                    </a:cubicBezTo>
                    <a:cubicBezTo>
                      <a:pt x="83" y="125"/>
                      <a:pt x="80" y="130"/>
                      <a:pt x="75" y="135"/>
                    </a:cubicBezTo>
                    <a:cubicBezTo>
                      <a:pt x="63" y="149"/>
                      <a:pt x="44" y="157"/>
                      <a:pt x="26" y="157"/>
                    </a:cubicBezTo>
                    <a:cubicBezTo>
                      <a:pt x="19" y="157"/>
                      <a:pt x="13" y="156"/>
                      <a:pt x="7" y="154"/>
                    </a:cubicBezTo>
                    <a:cubicBezTo>
                      <a:pt x="3" y="153"/>
                      <a:pt x="0" y="148"/>
                      <a:pt x="1" y="144"/>
                    </a:cubicBezTo>
                    <a:cubicBezTo>
                      <a:pt x="3" y="140"/>
                      <a:pt x="7" y="137"/>
                      <a:pt x="1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6504055" y="3205155"/>
                <a:ext cx="105690" cy="127482"/>
              </a:xfrm>
              <a:custGeom>
                <a:avLst/>
                <a:gdLst>
                  <a:gd name="T0" fmla="*/ 11 w 69"/>
                  <a:gd name="T1" fmla="*/ 1 h 84"/>
                  <a:gd name="T2" fmla="*/ 60 w 69"/>
                  <a:gd name="T3" fmla="*/ 56 h 84"/>
                  <a:gd name="T4" fmla="*/ 60 w 69"/>
                  <a:gd name="T5" fmla="*/ 59 h 84"/>
                  <a:gd name="T6" fmla="*/ 61 w 69"/>
                  <a:gd name="T7" fmla="*/ 65 h 84"/>
                  <a:gd name="T8" fmla="*/ 62 w 69"/>
                  <a:gd name="T9" fmla="*/ 68 h 84"/>
                  <a:gd name="T10" fmla="*/ 68 w 69"/>
                  <a:gd name="T11" fmla="*/ 78 h 84"/>
                  <a:gd name="T12" fmla="*/ 60 w 69"/>
                  <a:gd name="T13" fmla="*/ 84 h 84"/>
                  <a:gd name="T14" fmla="*/ 58 w 69"/>
                  <a:gd name="T15" fmla="*/ 83 h 84"/>
                  <a:gd name="T16" fmla="*/ 45 w 69"/>
                  <a:gd name="T17" fmla="*/ 70 h 84"/>
                  <a:gd name="T18" fmla="*/ 44 w 69"/>
                  <a:gd name="T19" fmla="*/ 60 h 84"/>
                  <a:gd name="T20" fmla="*/ 43 w 69"/>
                  <a:gd name="T21" fmla="*/ 58 h 84"/>
                  <a:gd name="T22" fmla="*/ 7 w 69"/>
                  <a:gd name="T23" fmla="*/ 17 h 84"/>
                  <a:gd name="T24" fmla="*/ 1 w 69"/>
                  <a:gd name="T25" fmla="*/ 7 h 84"/>
                  <a:gd name="T26" fmla="*/ 11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11" y="1"/>
                    </a:moveTo>
                    <a:cubicBezTo>
                      <a:pt x="36" y="7"/>
                      <a:pt x="57" y="30"/>
                      <a:pt x="60" y="56"/>
                    </a:cubicBezTo>
                    <a:cubicBezTo>
                      <a:pt x="60" y="57"/>
                      <a:pt x="60" y="58"/>
                      <a:pt x="60" y="59"/>
                    </a:cubicBezTo>
                    <a:cubicBezTo>
                      <a:pt x="60" y="61"/>
                      <a:pt x="60" y="64"/>
                      <a:pt x="61" y="65"/>
                    </a:cubicBezTo>
                    <a:cubicBezTo>
                      <a:pt x="61" y="67"/>
                      <a:pt x="62" y="68"/>
                      <a:pt x="62" y="68"/>
                    </a:cubicBezTo>
                    <a:cubicBezTo>
                      <a:pt x="66" y="69"/>
                      <a:pt x="69" y="74"/>
                      <a:pt x="68" y="78"/>
                    </a:cubicBezTo>
                    <a:cubicBezTo>
                      <a:pt x="67" y="81"/>
                      <a:pt x="63" y="84"/>
                      <a:pt x="60" y="84"/>
                    </a:cubicBezTo>
                    <a:cubicBezTo>
                      <a:pt x="59" y="84"/>
                      <a:pt x="58" y="84"/>
                      <a:pt x="58" y="83"/>
                    </a:cubicBezTo>
                    <a:cubicBezTo>
                      <a:pt x="52" y="82"/>
                      <a:pt x="47" y="77"/>
                      <a:pt x="45" y="70"/>
                    </a:cubicBezTo>
                    <a:cubicBezTo>
                      <a:pt x="44" y="67"/>
                      <a:pt x="44" y="63"/>
                      <a:pt x="44" y="60"/>
                    </a:cubicBezTo>
                    <a:cubicBezTo>
                      <a:pt x="44" y="59"/>
                      <a:pt x="44" y="59"/>
                      <a:pt x="43" y="58"/>
                    </a:cubicBezTo>
                    <a:cubicBezTo>
                      <a:pt x="42" y="39"/>
                      <a:pt x="26" y="21"/>
                      <a:pt x="7" y="17"/>
                    </a:cubicBezTo>
                    <a:cubicBezTo>
                      <a:pt x="3" y="16"/>
                      <a:pt x="0" y="11"/>
                      <a:pt x="1" y="7"/>
                    </a:cubicBezTo>
                    <a:cubicBezTo>
                      <a:pt x="2" y="3"/>
                      <a:pt x="7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6336258" y="3106002"/>
                <a:ext cx="117676" cy="122034"/>
              </a:xfrm>
              <a:custGeom>
                <a:avLst/>
                <a:gdLst>
                  <a:gd name="T0" fmla="*/ 8 w 77"/>
                  <a:gd name="T1" fmla="*/ 1 h 80"/>
                  <a:gd name="T2" fmla="*/ 41 w 77"/>
                  <a:gd name="T3" fmla="*/ 15 h 80"/>
                  <a:gd name="T4" fmla="*/ 52 w 77"/>
                  <a:gd name="T5" fmla="*/ 39 h 80"/>
                  <a:gd name="T6" fmla="*/ 55 w 77"/>
                  <a:gd name="T7" fmla="*/ 47 h 80"/>
                  <a:gd name="T8" fmla="*/ 70 w 77"/>
                  <a:gd name="T9" fmla="*/ 64 h 80"/>
                  <a:gd name="T10" fmla="*/ 76 w 77"/>
                  <a:gd name="T11" fmla="*/ 73 h 80"/>
                  <a:gd name="T12" fmla="*/ 68 w 77"/>
                  <a:gd name="T13" fmla="*/ 80 h 80"/>
                  <a:gd name="T14" fmla="*/ 67 w 77"/>
                  <a:gd name="T15" fmla="*/ 80 h 80"/>
                  <a:gd name="T16" fmla="*/ 39 w 77"/>
                  <a:gd name="T17" fmla="*/ 52 h 80"/>
                  <a:gd name="T18" fmla="*/ 37 w 77"/>
                  <a:gd name="T19" fmla="*/ 44 h 80"/>
                  <a:gd name="T20" fmla="*/ 28 w 77"/>
                  <a:gd name="T21" fmla="*/ 25 h 80"/>
                  <a:gd name="T22" fmla="*/ 9 w 77"/>
                  <a:gd name="T23" fmla="*/ 17 h 80"/>
                  <a:gd name="T24" fmla="*/ 0 w 77"/>
                  <a:gd name="T25" fmla="*/ 10 h 80"/>
                  <a:gd name="T26" fmla="*/ 8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8" y="1"/>
                    </a:moveTo>
                    <a:cubicBezTo>
                      <a:pt x="20" y="0"/>
                      <a:pt x="33" y="5"/>
                      <a:pt x="41" y="15"/>
                    </a:cubicBezTo>
                    <a:cubicBezTo>
                      <a:pt x="47" y="22"/>
                      <a:pt x="50" y="31"/>
                      <a:pt x="52" y="39"/>
                    </a:cubicBezTo>
                    <a:cubicBezTo>
                      <a:pt x="53" y="42"/>
                      <a:pt x="54" y="44"/>
                      <a:pt x="55" y="47"/>
                    </a:cubicBezTo>
                    <a:cubicBezTo>
                      <a:pt x="56" y="50"/>
                      <a:pt x="61" y="63"/>
                      <a:pt x="70" y="64"/>
                    </a:cubicBezTo>
                    <a:cubicBezTo>
                      <a:pt x="74" y="65"/>
                      <a:pt x="77" y="69"/>
                      <a:pt x="76" y="73"/>
                    </a:cubicBezTo>
                    <a:cubicBezTo>
                      <a:pt x="76" y="77"/>
                      <a:pt x="72" y="80"/>
                      <a:pt x="68" y="80"/>
                    </a:cubicBezTo>
                    <a:cubicBezTo>
                      <a:pt x="68" y="80"/>
                      <a:pt x="68" y="80"/>
                      <a:pt x="67" y="80"/>
                    </a:cubicBezTo>
                    <a:cubicBezTo>
                      <a:pt x="55" y="78"/>
                      <a:pt x="45" y="68"/>
                      <a:pt x="39" y="52"/>
                    </a:cubicBezTo>
                    <a:cubicBezTo>
                      <a:pt x="39" y="49"/>
                      <a:pt x="38" y="47"/>
                      <a:pt x="37" y="44"/>
                    </a:cubicBezTo>
                    <a:cubicBezTo>
                      <a:pt x="35" y="37"/>
                      <a:pt x="32" y="30"/>
                      <a:pt x="28" y="25"/>
                    </a:cubicBezTo>
                    <a:cubicBezTo>
                      <a:pt x="24" y="20"/>
                      <a:pt x="16" y="16"/>
                      <a:pt x="9" y="17"/>
                    </a:cubicBezTo>
                    <a:cubicBezTo>
                      <a:pt x="5" y="18"/>
                      <a:pt x="1" y="14"/>
                      <a:pt x="0" y="10"/>
                    </a:cubicBezTo>
                    <a:cubicBezTo>
                      <a:pt x="0" y="5"/>
                      <a:pt x="3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Freeform 46"/>
              <p:cNvSpPr>
                <a:spLocks noEditPoints="1"/>
              </p:cNvSpPr>
              <p:nvPr/>
            </p:nvSpPr>
            <p:spPr bwMode="auto">
              <a:xfrm>
                <a:off x="6093279" y="3042806"/>
                <a:ext cx="818284" cy="1728093"/>
              </a:xfrm>
              <a:custGeom>
                <a:avLst/>
                <a:gdLst>
                  <a:gd name="T0" fmla="*/ 42 w 536"/>
                  <a:gd name="T1" fmla="*/ 905 h 1132"/>
                  <a:gd name="T2" fmla="*/ 30 w 536"/>
                  <a:gd name="T3" fmla="*/ 1012 h 1132"/>
                  <a:gd name="T4" fmla="*/ 137 w 536"/>
                  <a:gd name="T5" fmla="*/ 1132 h 1132"/>
                  <a:gd name="T6" fmla="*/ 375 w 536"/>
                  <a:gd name="T7" fmla="*/ 1009 h 1132"/>
                  <a:gd name="T8" fmla="*/ 468 w 536"/>
                  <a:gd name="T9" fmla="*/ 782 h 1132"/>
                  <a:gd name="T10" fmla="*/ 511 w 536"/>
                  <a:gd name="T11" fmla="*/ 470 h 1132"/>
                  <a:gd name="T12" fmla="*/ 430 w 536"/>
                  <a:gd name="T13" fmla="*/ 240 h 1132"/>
                  <a:gd name="T14" fmla="*/ 274 w 536"/>
                  <a:gd name="T15" fmla="*/ 77 h 1132"/>
                  <a:gd name="T16" fmla="*/ 36 w 536"/>
                  <a:gd name="T17" fmla="*/ 234 h 1132"/>
                  <a:gd name="T18" fmla="*/ 25 w 536"/>
                  <a:gd name="T19" fmla="*/ 385 h 1132"/>
                  <a:gd name="T20" fmla="*/ 31 w 536"/>
                  <a:gd name="T21" fmla="*/ 515 h 1132"/>
                  <a:gd name="T22" fmla="*/ 15 w 536"/>
                  <a:gd name="T23" fmla="*/ 699 h 1132"/>
                  <a:gd name="T24" fmla="*/ 433 w 536"/>
                  <a:gd name="T25" fmla="*/ 377 h 1132"/>
                  <a:gd name="T26" fmla="*/ 334 w 536"/>
                  <a:gd name="T27" fmla="*/ 516 h 1132"/>
                  <a:gd name="T28" fmla="*/ 205 w 536"/>
                  <a:gd name="T29" fmla="*/ 568 h 1132"/>
                  <a:gd name="T30" fmla="*/ 33 w 536"/>
                  <a:gd name="T31" fmla="*/ 640 h 1132"/>
                  <a:gd name="T32" fmla="*/ 98 w 536"/>
                  <a:gd name="T33" fmla="*/ 435 h 1132"/>
                  <a:gd name="T34" fmla="*/ 48 w 536"/>
                  <a:gd name="T35" fmla="*/ 432 h 1132"/>
                  <a:gd name="T36" fmla="*/ 35 w 536"/>
                  <a:gd name="T37" fmla="*/ 279 h 1132"/>
                  <a:gd name="T38" fmla="*/ 63 w 536"/>
                  <a:gd name="T39" fmla="*/ 214 h 1132"/>
                  <a:gd name="T40" fmla="*/ 162 w 536"/>
                  <a:gd name="T41" fmla="*/ 21 h 1132"/>
                  <a:gd name="T42" fmla="*/ 367 w 536"/>
                  <a:gd name="T43" fmla="*/ 132 h 1132"/>
                  <a:gd name="T44" fmla="*/ 258 w 536"/>
                  <a:gd name="T45" fmla="*/ 161 h 1132"/>
                  <a:gd name="T46" fmla="*/ 181 w 536"/>
                  <a:gd name="T47" fmla="*/ 161 h 1132"/>
                  <a:gd name="T48" fmla="*/ 152 w 536"/>
                  <a:gd name="T49" fmla="*/ 114 h 1132"/>
                  <a:gd name="T50" fmla="*/ 177 w 536"/>
                  <a:gd name="T51" fmla="*/ 178 h 1132"/>
                  <a:gd name="T52" fmla="*/ 179 w 536"/>
                  <a:gd name="T53" fmla="*/ 268 h 1132"/>
                  <a:gd name="T54" fmla="*/ 192 w 536"/>
                  <a:gd name="T55" fmla="*/ 371 h 1132"/>
                  <a:gd name="T56" fmla="*/ 193 w 536"/>
                  <a:gd name="T57" fmla="*/ 421 h 1132"/>
                  <a:gd name="T58" fmla="*/ 132 w 536"/>
                  <a:gd name="T59" fmla="*/ 464 h 1132"/>
                  <a:gd name="T60" fmla="*/ 166 w 536"/>
                  <a:gd name="T61" fmla="*/ 484 h 1132"/>
                  <a:gd name="T62" fmla="*/ 179 w 536"/>
                  <a:gd name="T63" fmla="*/ 516 h 1132"/>
                  <a:gd name="T64" fmla="*/ 194 w 536"/>
                  <a:gd name="T65" fmla="*/ 470 h 1132"/>
                  <a:gd name="T66" fmla="*/ 229 w 536"/>
                  <a:gd name="T67" fmla="*/ 340 h 1132"/>
                  <a:gd name="T68" fmla="*/ 193 w 536"/>
                  <a:gd name="T69" fmla="*/ 176 h 1132"/>
                  <a:gd name="T70" fmla="*/ 251 w 536"/>
                  <a:gd name="T71" fmla="*/ 176 h 1132"/>
                  <a:gd name="T72" fmla="*/ 293 w 536"/>
                  <a:gd name="T73" fmla="*/ 255 h 1132"/>
                  <a:gd name="T74" fmla="*/ 309 w 536"/>
                  <a:gd name="T75" fmla="*/ 258 h 1132"/>
                  <a:gd name="T76" fmla="*/ 30 w 536"/>
                  <a:gd name="T77" fmla="*/ 702 h 1132"/>
                  <a:gd name="T78" fmla="*/ 65 w 536"/>
                  <a:gd name="T79" fmla="*/ 676 h 1132"/>
                  <a:gd name="T80" fmla="*/ 304 w 536"/>
                  <a:gd name="T81" fmla="*/ 536 h 1132"/>
                  <a:gd name="T82" fmla="*/ 385 w 536"/>
                  <a:gd name="T83" fmla="*/ 464 h 1132"/>
                  <a:gd name="T84" fmla="*/ 500 w 536"/>
                  <a:gd name="T85" fmla="*/ 438 h 1132"/>
                  <a:gd name="T86" fmla="*/ 472 w 536"/>
                  <a:gd name="T87" fmla="*/ 499 h 1132"/>
                  <a:gd name="T88" fmla="*/ 441 w 536"/>
                  <a:gd name="T89" fmla="*/ 682 h 1132"/>
                  <a:gd name="T90" fmla="*/ 474 w 536"/>
                  <a:gd name="T91" fmla="*/ 654 h 1132"/>
                  <a:gd name="T92" fmla="*/ 425 w 536"/>
                  <a:gd name="T93" fmla="*/ 808 h 1132"/>
                  <a:gd name="T94" fmla="*/ 436 w 536"/>
                  <a:gd name="T95" fmla="*/ 899 h 1132"/>
                  <a:gd name="T96" fmla="*/ 375 w 536"/>
                  <a:gd name="T97" fmla="*/ 943 h 1132"/>
                  <a:gd name="T98" fmla="*/ 336 w 536"/>
                  <a:gd name="T99" fmla="*/ 994 h 1132"/>
                  <a:gd name="T100" fmla="*/ 266 w 536"/>
                  <a:gd name="T101" fmla="*/ 1073 h 1132"/>
                  <a:gd name="T102" fmla="*/ 45 w 536"/>
                  <a:gd name="T103" fmla="*/ 1037 h 1132"/>
                  <a:gd name="T104" fmla="*/ 69 w 536"/>
                  <a:gd name="T105" fmla="*/ 1030 h 1132"/>
                  <a:gd name="T106" fmla="*/ 43 w 536"/>
                  <a:gd name="T107" fmla="*/ 951 h 1132"/>
                  <a:gd name="T108" fmla="*/ 96 w 536"/>
                  <a:gd name="T109" fmla="*/ 917 h 1132"/>
                  <a:gd name="T110" fmla="*/ 44 w 536"/>
                  <a:gd name="T111" fmla="*/ 793 h 1132"/>
                  <a:gd name="T112" fmla="*/ 65 w 536"/>
                  <a:gd name="T113" fmla="*/ 785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28" y="775"/>
                    </a:moveTo>
                    <a:cubicBezTo>
                      <a:pt x="29" y="777"/>
                      <a:pt x="30" y="778"/>
                      <a:pt x="31" y="780"/>
                    </a:cubicBezTo>
                    <a:cubicBezTo>
                      <a:pt x="20" y="806"/>
                      <a:pt x="24" y="836"/>
                      <a:pt x="30" y="866"/>
                    </a:cubicBezTo>
                    <a:cubicBezTo>
                      <a:pt x="32" y="878"/>
                      <a:pt x="35" y="892"/>
                      <a:pt x="42" y="905"/>
                    </a:cubicBezTo>
                    <a:cubicBezTo>
                      <a:pt x="41" y="906"/>
                      <a:pt x="41" y="908"/>
                      <a:pt x="42" y="909"/>
                    </a:cubicBezTo>
                    <a:cubicBezTo>
                      <a:pt x="34" y="921"/>
                      <a:pt x="29" y="935"/>
                      <a:pt x="27" y="949"/>
                    </a:cubicBezTo>
                    <a:cubicBezTo>
                      <a:pt x="25" y="958"/>
                      <a:pt x="25" y="967"/>
                      <a:pt x="25" y="975"/>
                    </a:cubicBezTo>
                    <a:cubicBezTo>
                      <a:pt x="25" y="987"/>
                      <a:pt x="26" y="1000"/>
                      <a:pt x="30" y="1012"/>
                    </a:cubicBezTo>
                    <a:cubicBezTo>
                      <a:pt x="30" y="1013"/>
                      <a:pt x="31" y="1015"/>
                      <a:pt x="31" y="1016"/>
                    </a:cubicBezTo>
                    <a:cubicBezTo>
                      <a:pt x="21" y="1046"/>
                      <a:pt x="41" y="1076"/>
                      <a:pt x="54" y="1091"/>
                    </a:cubicBezTo>
                    <a:cubicBezTo>
                      <a:pt x="70" y="1108"/>
                      <a:pt x="85" y="1120"/>
                      <a:pt x="101" y="1126"/>
                    </a:cubicBezTo>
                    <a:cubicBezTo>
                      <a:pt x="113" y="1130"/>
                      <a:pt x="125" y="1132"/>
                      <a:pt x="137" y="1132"/>
                    </a:cubicBezTo>
                    <a:cubicBezTo>
                      <a:pt x="161" y="1132"/>
                      <a:pt x="186" y="1125"/>
                      <a:pt x="208" y="1117"/>
                    </a:cubicBezTo>
                    <a:cubicBezTo>
                      <a:pt x="231" y="1109"/>
                      <a:pt x="254" y="1101"/>
                      <a:pt x="275" y="1087"/>
                    </a:cubicBezTo>
                    <a:cubicBezTo>
                      <a:pt x="292" y="1076"/>
                      <a:pt x="307" y="1062"/>
                      <a:pt x="319" y="1046"/>
                    </a:cubicBezTo>
                    <a:cubicBezTo>
                      <a:pt x="341" y="1041"/>
                      <a:pt x="361" y="1028"/>
                      <a:pt x="375" y="1009"/>
                    </a:cubicBezTo>
                    <a:cubicBezTo>
                      <a:pt x="386" y="993"/>
                      <a:pt x="393" y="973"/>
                      <a:pt x="392" y="953"/>
                    </a:cubicBezTo>
                    <a:cubicBezTo>
                      <a:pt x="403" y="954"/>
                      <a:pt x="416" y="950"/>
                      <a:pt x="426" y="942"/>
                    </a:cubicBezTo>
                    <a:cubicBezTo>
                      <a:pt x="438" y="932"/>
                      <a:pt x="446" y="917"/>
                      <a:pt x="451" y="905"/>
                    </a:cubicBezTo>
                    <a:cubicBezTo>
                      <a:pt x="467" y="866"/>
                      <a:pt x="473" y="824"/>
                      <a:pt x="468" y="782"/>
                    </a:cubicBezTo>
                    <a:cubicBezTo>
                      <a:pt x="472" y="775"/>
                      <a:pt x="476" y="768"/>
                      <a:pt x="479" y="759"/>
                    </a:cubicBezTo>
                    <a:cubicBezTo>
                      <a:pt x="494" y="721"/>
                      <a:pt x="498" y="680"/>
                      <a:pt x="491" y="639"/>
                    </a:cubicBezTo>
                    <a:cubicBezTo>
                      <a:pt x="491" y="638"/>
                      <a:pt x="491" y="637"/>
                      <a:pt x="490" y="636"/>
                    </a:cubicBezTo>
                    <a:cubicBezTo>
                      <a:pt x="527" y="588"/>
                      <a:pt x="536" y="518"/>
                      <a:pt x="511" y="470"/>
                    </a:cubicBezTo>
                    <a:cubicBezTo>
                      <a:pt x="515" y="459"/>
                      <a:pt x="516" y="447"/>
                      <a:pt x="516" y="438"/>
                    </a:cubicBezTo>
                    <a:cubicBezTo>
                      <a:pt x="516" y="411"/>
                      <a:pt x="509" y="392"/>
                      <a:pt x="495" y="381"/>
                    </a:cubicBezTo>
                    <a:cubicBezTo>
                      <a:pt x="491" y="378"/>
                      <a:pt x="486" y="375"/>
                      <a:pt x="481" y="373"/>
                    </a:cubicBezTo>
                    <a:cubicBezTo>
                      <a:pt x="490" y="316"/>
                      <a:pt x="472" y="268"/>
                      <a:pt x="430" y="240"/>
                    </a:cubicBezTo>
                    <a:cubicBezTo>
                      <a:pt x="420" y="233"/>
                      <a:pt x="409" y="228"/>
                      <a:pt x="398" y="224"/>
                    </a:cubicBezTo>
                    <a:cubicBezTo>
                      <a:pt x="412" y="181"/>
                      <a:pt x="396" y="145"/>
                      <a:pt x="380" y="122"/>
                    </a:cubicBezTo>
                    <a:cubicBezTo>
                      <a:pt x="350" y="81"/>
                      <a:pt x="298" y="78"/>
                      <a:pt x="278" y="78"/>
                    </a:cubicBezTo>
                    <a:cubicBezTo>
                      <a:pt x="276" y="77"/>
                      <a:pt x="275" y="77"/>
                      <a:pt x="274" y="77"/>
                    </a:cubicBezTo>
                    <a:cubicBezTo>
                      <a:pt x="272" y="76"/>
                      <a:pt x="270" y="72"/>
                      <a:pt x="268" y="68"/>
                    </a:cubicBezTo>
                    <a:cubicBezTo>
                      <a:pt x="255" y="49"/>
                      <a:pt x="233" y="12"/>
                      <a:pt x="164" y="5"/>
                    </a:cubicBezTo>
                    <a:cubicBezTo>
                      <a:pt x="138" y="2"/>
                      <a:pt x="110" y="0"/>
                      <a:pt x="87" y="13"/>
                    </a:cubicBezTo>
                    <a:cubicBezTo>
                      <a:pt x="9" y="54"/>
                      <a:pt x="0" y="156"/>
                      <a:pt x="36" y="234"/>
                    </a:cubicBezTo>
                    <a:cubicBezTo>
                      <a:pt x="27" y="247"/>
                      <a:pt x="21" y="262"/>
                      <a:pt x="19" y="277"/>
                    </a:cubicBezTo>
                    <a:cubicBezTo>
                      <a:pt x="16" y="297"/>
                      <a:pt x="19" y="316"/>
                      <a:pt x="22" y="335"/>
                    </a:cubicBezTo>
                    <a:cubicBezTo>
                      <a:pt x="23" y="345"/>
                      <a:pt x="25" y="356"/>
                      <a:pt x="25" y="366"/>
                    </a:cubicBezTo>
                    <a:cubicBezTo>
                      <a:pt x="26" y="372"/>
                      <a:pt x="25" y="378"/>
                      <a:pt x="25" y="385"/>
                    </a:cubicBezTo>
                    <a:cubicBezTo>
                      <a:pt x="25" y="402"/>
                      <a:pt x="25" y="421"/>
                      <a:pt x="33" y="438"/>
                    </a:cubicBezTo>
                    <a:cubicBezTo>
                      <a:pt x="37" y="450"/>
                      <a:pt x="46" y="459"/>
                      <a:pt x="55" y="462"/>
                    </a:cubicBezTo>
                    <a:cubicBezTo>
                      <a:pt x="51" y="471"/>
                      <a:pt x="47" y="480"/>
                      <a:pt x="43" y="489"/>
                    </a:cubicBezTo>
                    <a:cubicBezTo>
                      <a:pt x="39" y="497"/>
                      <a:pt x="35" y="506"/>
                      <a:pt x="31" y="515"/>
                    </a:cubicBezTo>
                    <a:cubicBezTo>
                      <a:pt x="15" y="555"/>
                      <a:pt x="10" y="599"/>
                      <a:pt x="17" y="643"/>
                    </a:cubicBezTo>
                    <a:cubicBezTo>
                      <a:pt x="18" y="651"/>
                      <a:pt x="20" y="659"/>
                      <a:pt x="26" y="666"/>
                    </a:cubicBezTo>
                    <a:cubicBezTo>
                      <a:pt x="27" y="667"/>
                      <a:pt x="29" y="668"/>
                      <a:pt x="30" y="669"/>
                    </a:cubicBezTo>
                    <a:cubicBezTo>
                      <a:pt x="22" y="677"/>
                      <a:pt x="17" y="687"/>
                      <a:pt x="15" y="699"/>
                    </a:cubicBezTo>
                    <a:cubicBezTo>
                      <a:pt x="12" y="713"/>
                      <a:pt x="14" y="727"/>
                      <a:pt x="16" y="738"/>
                    </a:cubicBezTo>
                    <a:cubicBezTo>
                      <a:pt x="18" y="749"/>
                      <a:pt x="21" y="763"/>
                      <a:pt x="28" y="775"/>
                    </a:cubicBezTo>
                    <a:close/>
                    <a:moveTo>
                      <a:pt x="465" y="371"/>
                    </a:moveTo>
                    <a:cubicBezTo>
                      <a:pt x="454" y="370"/>
                      <a:pt x="443" y="373"/>
                      <a:pt x="433" y="377"/>
                    </a:cubicBezTo>
                    <a:cubicBezTo>
                      <a:pt x="411" y="386"/>
                      <a:pt x="392" y="404"/>
                      <a:pt x="381" y="426"/>
                    </a:cubicBezTo>
                    <a:cubicBezTo>
                      <a:pt x="376" y="437"/>
                      <a:pt x="372" y="448"/>
                      <a:pt x="369" y="460"/>
                    </a:cubicBezTo>
                    <a:cubicBezTo>
                      <a:pt x="367" y="466"/>
                      <a:pt x="366" y="473"/>
                      <a:pt x="363" y="479"/>
                    </a:cubicBezTo>
                    <a:cubicBezTo>
                      <a:pt x="359" y="493"/>
                      <a:pt x="350" y="510"/>
                      <a:pt x="334" y="516"/>
                    </a:cubicBezTo>
                    <a:cubicBezTo>
                      <a:pt x="326" y="519"/>
                      <a:pt x="317" y="520"/>
                      <a:pt x="307" y="520"/>
                    </a:cubicBezTo>
                    <a:cubicBezTo>
                      <a:pt x="304" y="520"/>
                      <a:pt x="304" y="520"/>
                      <a:pt x="304" y="520"/>
                    </a:cubicBezTo>
                    <a:cubicBezTo>
                      <a:pt x="284" y="521"/>
                      <a:pt x="258" y="523"/>
                      <a:pt x="237" y="537"/>
                    </a:cubicBezTo>
                    <a:cubicBezTo>
                      <a:pt x="224" y="545"/>
                      <a:pt x="214" y="557"/>
                      <a:pt x="205" y="568"/>
                    </a:cubicBezTo>
                    <a:cubicBezTo>
                      <a:pt x="202" y="572"/>
                      <a:pt x="202" y="572"/>
                      <a:pt x="202" y="572"/>
                    </a:cubicBezTo>
                    <a:cubicBezTo>
                      <a:pt x="156" y="625"/>
                      <a:pt x="110" y="654"/>
                      <a:pt x="63" y="660"/>
                    </a:cubicBezTo>
                    <a:cubicBezTo>
                      <a:pt x="51" y="661"/>
                      <a:pt x="43" y="660"/>
                      <a:pt x="38" y="655"/>
                    </a:cubicBezTo>
                    <a:cubicBezTo>
                      <a:pt x="35" y="651"/>
                      <a:pt x="34" y="645"/>
                      <a:pt x="33" y="640"/>
                    </a:cubicBezTo>
                    <a:cubicBezTo>
                      <a:pt x="26" y="600"/>
                      <a:pt x="31" y="558"/>
                      <a:pt x="46" y="521"/>
                    </a:cubicBezTo>
                    <a:cubicBezTo>
                      <a:pt x="50" y="512"/>
                      <a:pt x="54" y="504"/>
                      <a:pt x="58" y="495"/>
                    </a:cubicBezTo>
                    <a:cubicBezTo>
                      <a:pt x="63" y="485"/>
                      <a:pt x="68" y="473"/>
                      <a:pt x="72" y="462"/>
                    </a:cubicBezTo>
                    <a:cubicBezTo>
                      <a:pt x="86" y="457"/>
                      <a:pt x="94" y="442"/>
                      <a:pt x="98" y="435"/>
                    </a:cubicBezTo>
                    <a:cubicBezTo>
                      <a:pt x="100" y="431"/>
                      <a:pt x="99" y="426"/>
                      <a:pt x="95" y="424"/>
                    </a:cubicBezTo>
                    <a:cubicBezTo>
                      <a:pt x="91" y="422"/>
                      <a:pt x="86" y="423"/>
                      <a:pt x="84" y="427"/>
                    </a:cubicBezTo>
                    <a:cubicBezTo>
                      <a:pt x="76" y="441"/>
                      <a:pt x="69" y="447"/>
                      <a:pt x="62" y="447"/>
                    </a:cubicBezTo>
                    <a:cubicBezTo>
                      <a:pt x="56" y="447"/>
                      <a:pt x="50" y="439"/>
                      <a:pt x="48" y="432"/>
                    </a:cubicBezTo>
                    <a:cubicBezTo>
                      <a:pt x="42" y="418"/>
                      <a:pt x="42" y="402"/>
                      <a:pt x="42" y="385"/>
                    </a:cubicBezTo>
                    <a:cubicBezTo>
                      <a:pt x="42" y="378"/>
                      <a:pt x="42" y="372"/>
                      <a:pt x="41" y="365"/>
                    </a:cubicBezTo>
                    <a:cubicBezTo>
                      <a:pt x="41" y="354"/>
                      <a:pt x="39" y="343"/>
                      <a:pt x="38" y="333"/>
                    </a:cubicBezTo>
                    <a:cubicBezTo>
                      <a:pt x="35" y="314"/>
                      <a:pt x="33" y="297"/>
                      <a:pt x="35" y="279"/>
                    </a:cubicBezTo>
                    <a:cubicBezTo>
                      <a:pt x="37" y="266"/>
                      <a:pt x="42" y="253"/>
                      <a:pt x="50" y="241"/>
                    </a:cubicBezTo>
                    <a:cubicBezTo>
                      <a:pt x="51" y="240"/>
                      <a:pt x="52" y="239"/>
                      <a:pt x="53" y="237"/>
                    </a:cubicBezTo>
                    <a:cubicBezTo>
                      <a:pt x="56" y="233"/>
                      <a:pt x="59" y="229"/>
                      <a:pt x="63" y="226"/>
                    </a:cubicBezTo>
                    <a:cubicBezTo>
                      <a:pt x="66" y="223"/>
                      <a:pt x="66" y="218"/>
                      <a:pt x="63" y="214"/>
                    </a:cubicBezTo>
                    <a:cubicBezTo>
                      <a:pt x="60" y="211"/>
                      <a:pt x="55" y="211"/>
                      <a:pt x="51" y="214"/>
                    </a:cubicBezTo>
                    <a:cubicBezTo>
                      <a:pt x="50" y="216"/>
                      <a:pt x="48" y="217"/>
                      <a:pt x="47" y="219"/>
                    </a:cubicBezTo>
                    <a:cubicBezTo>
                      <a:pt x="18" y="150"/>
                      <a:pt x="28" y="62"/>
                      <a:pt x="94" y="27"/>
                    </a:cubicBezTo>
                    <a:cubicBezTo>
                      <a:pt x="114" y="16"/>
                      <a:pt x="138" y="18"/>
                      <a:pt x="162" y="21"/>
                    </a:cubicBezTo>
                    <a:cubicBezTo>
                      <a:pt x="223" y="27"/>
                      <a:pt x="242" y="58"/>
                      <a:pt x="254" y="77"/>
                    </a:cubicBezTo>
                    <a:cubicBezTo>
                      <a:pt x="259" y="85"/>
                      <a:pt x="263" y="91"/>
                      <a:pt x="269" y="93"/>
                    </a:cubicBezTo>
                    <a:cubicBezTo>
                      <a:pt x="271" y="93"/>
                      <a:pt x="273" y="94"/>
                      <a:pt x="277" y="94"/>
                    </a:cubicBezTo>
                    <a:cubicBezTo>
                      <a:pt x="295" y="94"/>
                      <a:pt x="342" y="97"/>
                      <a:pt x="367" y="132"/>
                    </a:cubicBezTo>
                    <a:cubicBezTo>
                      <a:pt x="387" y="160"/>
                      <a:pt x="392" y="190"/>
                      <a:pt x="382" y="220"/>
                    </a:cubicBezTo>
                    <a:cubicBezTo>
                      <a:pt x="360" y="216"/>
                      <a:pt x="337" y="218"/>
                      <a:pt x="318" y="227"/>
                    </a:cubicBezTo>
                    <a:cubicBezTo>
                      <a:pt x="317" y="213"/>
                      <a:pt x="311" y="200"/>
                      <a:pt x="303" y="191"/>
                    </a:cubicBezTo>
                    <a:cubicBezTo>
                      <a:pt x="291" y="177"/>
                      <a:pt x="273" y="169"/>
                      <a:pt x="258" y="161"/>
                    </a:cubicBezTo>
                    <a:cubicBezTo>
                      <a:pt x="234" y="150"/>
                      <a:pt x="234" y="150"/>
                      <a:pt x="234" y="150"/>
                    </a:cubicBezTo>
                    <a:cubicBezTo>
                      <a:pt x="228" y="147"/>
                      <a:pt x="222" y="144"/>
                      <a:pt x="215" y="143"/>
                    </a:cubicBezTo>
                    <a:cubicBezTo>
                      <a:pt x="206" y="142"/>
                      <a:pt x="197" y="145"/>
                      <a:pt x="190" y="151"/>
                    </a:cubicBezTo>
                    <a:cubicBezTo>
                      <a:pt x="186" y="154"/>
                      <a:pt x="183" y="157"/>
                      <a:pt x="181" y="161"/>
                    </a:cubicBezTo>
                    <a:cubicBezTo>
                      <a:pt x="181" y="161"/>
                      <a:pt x="180" y="161"/>
                      <a:pt x="180" y="161"/>
                    </a:cubicBezTo>
                    <a:cubicBezTo>
                      <a:pt x="173" y="163"/>
                      <a:pt x="164" y="159"/>
                      <a:pt x="159" y="151"/>
                    </a:cubicBezTo>
                    <a:cubicBezTo>
                      <a:pt x="155" y="144"/>
                      <a:pt x="154" y="134"/>
                      <a:pt x="157" y="124"/>
                    </a:cubicBezTo>
                    <a:cubicBezTo>
                      <a:pt x="159" y="120"/>
                      <a:pt x="157" y="115"/>
                      <a:pt x="152" y="114"/>
                    </a:cubicBezTo>
                    <a:cubicBezTo>
                      <a:pt x="148" y="112"/>
                      <a:pt x="144" y="115"/>
                      <a:pt x="142" y="119"/>
                    </a:cubicBezTo>
                    <a:cubicBezTo>
                      <a:pt x="137" y="133"/>
                      <a:pt x="138" y="148"/>
                      <a:pt x="145" y="160"/>
                    </a:cubicBezTo>
                    <a:cubicBezTo>
                      <a:pt x="152" y="171"/>
                      <a:pt x="164" y="178"/>
                      <a:pt x="176" y="178"/>
                    </a:cubicBezTo>
                    <a:cubicBezTo>
                      <a:pt x="176" y="178"/>
                      <a:pt x="176" y="178"/>
                      <a:pt x="177" y="178"/>
                    </a:cubicBezTo>
                    <a:cubicBezTo>
                      <a:pt x="177" y="189"/>
                      <a:pt x="182" y="198"/>
                      <a:pt x="186" y="207"/>
                    </a:cubicBezTo>
                    <a:cubicBezTo>
                      <a:pt x="189" y="212"/>
                      <a:pt x="191" y="217"/>
                      <a:pt x="193" y="222"/>
                    </a:cubicBezTo>
                    <a:cubicBezTo>
                      <a:pt x="197" y="236"/>
                      <a:pt x="193" y="253"/>
                      <a:pt x="182" y="263"/>
                    </a:cubicBezTo>
                    <a:cubicBezTo>
                      <a:pt x="180" y="265"/>
                      <a:pt x="180" y="267"/>
                      <a:pt x="179" y="268"/>
                    </a:cubicBezTo>
                    <a:cubicBezTo>
                      <a:pt x="178" y="269"/>
                      <a:pt x="177" y="270"/>
                      <a:pt x="177" y="272"/>
                    </a:cubicBezTo>
                    <a:cubicBezTo>
                      <a:pt x="175" y="276"/>
                      <a:pt x="177" y="281"/>
                      <a:pt x="181" y="282"/>
                    </a:cubicBezTo>
                    <a:cubicBezTo>
                      <a:pt x="199" y="289"/>
                      <a:pt x="217" y="315"/>
                      <a:pt x="213" y="337"/>
                    </a:cubicBezTo>
                    <a:cubicBezTo>
                      <a:pt x="210" y="353"/>
                      <a:pt x="200" y="365"/>
                      <a:pt x="192" y="371"/>
                    </a:cubicBezTo>
                    <a:cubicBezTo>
                      <a:pt x="187" y="373"/>
                      <a:pt x="184" y="374"/>
                      <a:pt x="183" y="373"/>
                    </a:cubicBezTo>
                    <a:cubicBezTo>
                      <a:pt x="179" y="372"/>
                      <a:pt x="175" y="374"/>
                      <a:pt x="173" y="378"/>
                    </a:cubicBezTo>
                    <a:cubicBezTo>
                      <a:pt x="172" y="381"/>
                      <a:pt x="173" y="385"/>
                      <a:pt x="176" y="388"/>
                    </a:cubicBezTo>
                    <a:cubicBezTo>
                      <a:pt x="186" y="395"/>
                      <a:pt x="192" y="407"/>
                      <a:pt x="193" y="421"/>
                    </a:cubicBezTo>
                    <a:cubicBezTo>
                      <a:pt x="194" y="431"/>
                      <a:pt x="193" y="449"/>
                      <a:pt x="183" y="457"/>
                    </a:cubicBezTo>
                    <a:cubicBezTo>
                      <a:pt x="182" y="458"/>
                      <a:pt x="182" y="459"/>
                      <a:pt x="181" y="460"/>
                    </a:cubicBezTo>
                    <a:cubicBezTo>
                      <a:pt x="179" y="460"/>
                      <a:pt x="177" y="461"/>
                      <a:pt x="176" y="463"/>
                    </a:cubicBezTo>
                    <a:cubicBezTo>
                      <a:pt x="156" y="475"/>
                      <a:pt x="136" y="467"/>
                      <a:pt x="132" y="464"/>
                    </a:cubicBezTo>
                    <a:cubicBezTo>
                      <a:pt x="128" y="461"/>
                      <a:pt x="123" y="462"/>
                      <a:pt x="121" y="466"/>
                    </a:cubicBezTo>
                    <a:cubicBezTo>
                      <a:pt x="118" y="469"/>
                      <a:pt x="119" y="474"/>
                      <a:pt x="123" y="477"/>
                    </a:cubicBezTo>
                    <a:cubicBezTo>
                      <a:pt x="129" y="481"/>
                      <a:pt x="140" y="485"/>
                      <a:pt x="153" y="485"/>
                    </a:cubicBezTo>
                    <a:cubicBezTo>
                      <a:pt x="157" y="485"/>
                      <a:pt x="162" y="485"/>
                      <a:pt x="166" y="484"/>
                    </a:cubicBezTo>
                    <a:cubicBezTo>
                      <a:pt x="163" y="495"/>
                      <a:pt x="163" y="506"/>
                      <a:pt x="163" y="516"/>
                    </a:cubicBezTo>
                    <a:cubicBezTo>
                      <a:pt x="163" y="520"/>
                      <a:pt x="167" y="524"/>
                      <a:pt x="171" y="524"/>
                    </a:cubicBezTo>
                    <a:cubicBezTo>
                      <a:pt x="171" y="524"/>
                      <a:pt x="171" y="524"/>
                      <a:pt x="171" y="524"/>
                    </a:cubicBezTo>
                    <a:cubicBezTo>
                      <a:pt x="176" y="524"/>
                      <a:pt x="179" y="520"/>
                      <a:pt x="179" y="516"/>
                    </a:cubicBezTo>
                    <a:cubicBezTo>
                      <a:pt x="179" y="505"/>
                      <a:pt x="179" y="493"/>
                      <a:pt x="183" y="483"/>
                    </a:cubicBezTo>
                    <a:cubicBezTo>
                      <a:pt x="184" y="482"/>
                      <a:pt x="185" y="480"/>
                      <a:pt x="186" y="479"/>
                    </a:cubicBezTo>
                    <a:cubicBezTo>
                      <a:pt x="187" y="477"/>
                      <a:pt x="188" y="475"/>
                      <a:pt x="189" y="474"/>
                    </a:cubicBezTo>
                    <a:cubicBezTo>
                      <a:pt x="190" y="472"/>
                      <a:pt x="192" y="471"/>
                      <a:pt x="194" y="470"/>
                    </a:cubicBezTo>
                    <a:cubicBezTo>
                      <a:pt x="209" y="457"/>
                      <a:pt x="210" y="436"/>
                      <a:pt x="209" y="420"/>
                    </a:cubicBezTo>
                    <a:cubicBezTo>
                      <a:pt x="208" y="407"/>
                      <a:pt x="204" y="396"/>
                      <a:pt x="197" y="386"/>
                    </a:cubicBezTo>
                    <a:cubicBezTo>
                      <a:pt x="198" y="386"/>
                      <a:pt x="199" y="385"/>
                      <a:pt x="200" y="384"/>
                    </a:cubicBezTo>
                    <a:cubicBezTo>
                      <a:pt x="214" y="375"/>
                      <a:pt x="226" y="358"/>
                      <a:pt x="229" y="340"/>
                    </a:cubicBezTo>
                    <a:cubicBezTo>
                      <a:pt x="234" y="313"/>
                      <a:pt x="217" y="285"/>
                      <a:pt x="196" y="272"/>
                    </a:cubicBezTo>
                    <a:cubicBezTo>
                      <a:pt x="209" y="257"/>
                      <a:pt x="214" y="235"/>
                      <a:pt x="208" y="217"/>
                    </a:cubicBezTo>
                    <a:cubicBezTo>
                      <a:pt x="206" y="211"/>
                      <a:pt x="203" y="205"/>
                      <a:pt x="201" y="200"/>
                    </a:cubicBezTo>
                    <a:cubicBezTo>
                      <a:pt x="196" y="191"/>
                      <a:pt x="192" y="183"/>
                      <a:pt x="193" y="176"/>
                    </a:cubicBezTo>
                    <a:cubicBezTo>
                      <a:pt x="193" y="171"/>
                      <a:pt x="196" y="167"/>
                      <a:pt x="200" y="164"/>
                    </a:cubicBezTo>
                    <a:cubicBezTo>
                      <a:pt x="204" y="160"/>
                      <a:pt x="209" y="159"/>
                      <a:pt x="213" y="159"/>
                    </a:cubicBezTo>
                    <a:cubicBezTo>
                      <a:pt x="218" y="160"/>
                      <a:pt x="222" y="162"/>
                      <a:pt x="227" y="164"/>
                    </a:cubicBezTo>
                    <a:cubicBezTo>
                      <a:pt x="251" y="176"/>
                      <a:pt x="251" y="176"/>
                      <a:pt x="251" y="176"/>
                    </a:cubicBezTo>
                    <a:cubicBezTo>
                      <a:pt x="266" y="183"/>
                      <a:pt x="281" y="190"/>
                      <a:pt x="291" y="202"/>
                    </a:cubicBezTo>
                    <a:cubicBezTo>
                      <a:pt x="299" y="211"/>
                      <a:pt x="305" y="227"/>
                      <a:pt x="299" y="240"/>
                    </a:cubicBezTo>
                    <a:cubicBezTo>
                      <a:pt x="299" y="240"/>
                      <a:pt x="298" y="241"/>
                      <a:pt x="298" y="242"/>
                    </a:cubicBezTo>
                    <a:cubicBezTo>
                      <a:pt x="296" y="245"/>
                      <a:pt x="294" y="250"/>
                      <a:pt x="293" y="255"/>
                    </a:cubicBezTo>
                    <a:cubicBezTo>
                      <a:pt x="290" y="271"/>
                      <a:pt x="294" y="287"/>
                      <a:pt x="303" y="300"/>
                    </a:cubicBezTo>
                    <a:cubicBezTo>
                      <a:pt x="305" y="304"/>
                      <a:pt x="310" y="305"/>
                      <a:pt x="314" y="302"/>
                    </a:cubicBezTo>
                    <a:cubicBezTo>
                      <a:pt x="318" y="300"/>
                      <a:pt x="319" y="295"/>
                      <a:pt x="316" y="291"/>
                    </a:cubicBezTo>
                    <a:cubicBezTo>
                      <a:pt x="307" y="277"/>
                      <a:pt x="308" y="264"/>
                      <a:pt x="309" y="258"/>
                    </a:cubicBezTo>
                    <a:cubicBezTo>
                      <a:pt x="310" y="252"/>
                      <a:pt x="313" y="248"/>
                      <a:pt x="315" y="246"/>
                    </a:cubicBezTo>
                    <a:cubicBezTo>
                      <a:pt x="343" y="228"/>
                      <a:pt x="388" y="231"/>
                      <a:pt x="421" y="253"/>
                    </a:cubicBezTo>
                    <a:cubicBezTo>
                      <a:pt x="443" y="268"/>
                      <a:pt x="476" y="302"/>
                      <a:pt x="465" y="371"/>
                    </a:cubicBezTo>
                    <a:close/>
                    <a:moveTo>
                      <a:pt x="30" y="702"/>
                    </a:moveTo>
                    <a:cubicBezTo>
                      <a:pt x="32" y="692"/>
                      <a:pt x="38" y="683"/>
                      <a:pt x="45" y="678"/>
                    </a:cubicBezTo>
                    <a:cubicBezTo>
                      <a:pt x="46" y="677"/>
                      <a:pt x="47" y="677"/>
                      <a:pt x="47" y="676"/>
                    </a:cubicBezTo>
                    <a:cubicBezTo>
                      <a:pt x="50" y="676"/>
                      <a:pt x="53" y="677"/>
                      <a:pt x="56" y="677"/>
                    </a:cubicBezTo>
                    <a:cubicBezTo>
                      <a:pt x="59" y="677"/>
                      <a:pt x="62" y="676"/>
                      <a:pt x="65" y="676"/>
                    </a:cubicBezTo>
                    <a:cubicBezTo>
                      <a:pt x="116" y="670"/>
                      <a:pt x="165" y="639"/>
                      <a:pt x="214" y="582"/>
                    </a:cubicBezTo>
                    <a:cubicBezTo>
                      <a:pt x="217" y="578"/>
                      <a:pt x="217" y="578"/>
                      <a:pt x="217" y="578"/>
                    </a:cubicBezTo>
                    <a:cubicBezTo>
                      <a:pt x="226" y="568"/>
                      <a:pt x="235" y="558"/>
                      <a:pt x="245" y="551"/>
                    </a:cubicBezTo>
                    <a:cubicBezTo>
                      <a:pt x="263" y="539"/>
                      <a:pt x="286" y="537"/>
                      <a:pt x="304" y="536"/>
                    </a:cubicBezTo>
                    <a:cubicBezTo>
                      <a:pt x="308" y="536"/>
                      <a:pt x="308" y="536"/>
                      <a:pt x="308" y="536"/>
                    </a:cubicBezTo>
                    <a:cubicBezTo>
                      <a:pt x="318" y="536"/>
                      <a:pt x="330" y="535"/>
                      <a:pt x="340" y="531"/>
                    </a:cubicBezTo>
                    <a:cubicBezTo>
                      <a:pt x="357" y="524"/>
                      <a:pt x="370" y="508"/>
                      <a:pt x="379" y="485"/>
                    </a:cubicBezTo>
                    <a:cubicBezTo>
                      <a:pt x="381" y="478"/>
                      <a:pt x="383" y="471"/>
                      <a:pt x="385" y="464"/>
                    </a:cubicBezTo>
                    <a:cubicBezTo>
                      <a:pt x="388" y="453"/>
                      <a:pt x="391" y="443"/>
                      <a:pt x="395" y="433"/>
                    </a:cubicBezTo>
                    <a:cubicBezTo>
                      <a:pt x="404" y="415"/>
                      <a:pt x="421" y="400"/>
                      <a:pt x="440" y="392"/>
                    </a:cubicBezTo>
                    <a:cubicBezTo>
                      <a:pt x="453" y="386"/>
                      <a:pt x="472" y="384"/>
                      <a:pt x="485" y="394"/>
                    </a:cubicBezTo>
                    <a:cubicBezTo>
                      <a:pt x="495" y="402"/>
                      <a:pt x="500" y="416"/>
                      <a:pt x="500" y="438"/>
                    </a:cubicBezTo>
                    <a:cubicBezTo>
                      <a:pt x="500" y="447"/>
                      <a:pt x="499" y="459"/>
                      <a:pt x="494" y="469"/>
                    </a:cubicBezTo>
                    <a:cubicBezTo>
                      <a:pt x="490" y="476"/>
                      <a:pt x="482" y="483"/>
                      <a:pt x="473" y="483"/>
                    </a:cubicBezTo>
                    <a:cubicBezTo>
                      <a:pt x="468" y="482"/>
                      <a:pt x="464" y="486"/>
                      <a:pt x="464" y="490"/>
                    </a:cubicBezTo>
                    <a:cubicBezTo>
                      <a:pt x="464" y="495"/>
                      <a:pt x="467" y="498"/>
                      <a:pt x="472" y="499"/>
                    </a:cubicBezTo>
                    <a:cubicBezTo>
                      <a:pt x="482" y="499"/>
                      <a:pt x="493" y="495"/>
                      <a:pt x="501" y="486"/>
                    </a:cubicBezTo>
                    <a:cubicBezTo>
                      <a:pt x="519" y="533"/>
                      <a:pt x="505" y="601"/>
                      <a:pt x="466" y="640"/>
                    </a:cubicBezTo>
                    <a:cubicBezTo>
                      <a:pt x="465" y="641"/>
                      <a:pt x="464" y="642"/>
                      <a:pt x="463" y="643"/>
                    </a:cubicBezTo>
                    <a:cubicBezTo>
                      <a:pt x="453" y="653"/>
                      <a:pt x="441" y="665"/>
                      <a:pt x="441" y="682"/>
                    </a:cubicBezTo>
                    <a:cubicBezTo>
                      <a:pt x="441" y="686"/>
                      <a:pt x="445" y="690"/>
                      <a:pt x="449" y="690"/>
                    </a:cubicBezTo>
                    <a:cubicBezTo>
                      <a:pt x="449" y="690"/>
                      <a:pt x="449" y="690"/>
                      <a:pt x="450" y="690"/>
                    </a:cubicBezTo>
                    <a:cubicBezTo>
                      <a:pt x="454" y="689"/>
                      <a:pt x="458" y="686"/>
                      <a:pt x="457" y="681"/>
                    </a:cubicBezTo>
                    <a:cubicBezTo>
                      <a:pt x="457" y="672"/>
                      <a:pt x="466" y="663"/>
                      <a:pt x="474" y="654"/>
                    </a:cubicBezTo>
                    <a:cubicBezTo>
                      <a:pt x="475" y="653"/>
                      <a:pt x="476" y="653"/>
                      <a:pt x="477" y="652"/>
                    </a:cubicBezTo>
                    <a:cubicBezTo>
                      <a:pt x="481" y="686"/>
                      <a:pt x="477" y="721"/>
                      <a:pt x="464" y="753"/>
                    </a:cubicBezTo>
                    <a:cubicBezTo>
                      <a:pt x="455" y="776"/>
                      <a:pt x="443" y="791"/>
                      <a:pt x="429" y="797"/>
                    </a:cubicBezTo>
                    <a:cubicBezTo>
                      <a:pt x="425" y="799"/>
                      <a:pt x="423" y="804"/>
                      <a:pt x="425" y="808"/>
                    </a:cubicBezTo>
                    <a:cubicBezTo>
                      <a:pt x="426" y="811"/>
                      <a:pt x="429" y="813"/>
                      <a:pt x="432" y="813"/>
                    </a:cubicBezTo>
                    <a:cubicBezTo>
                      <a:pt x="433" y="813"/>
                      <a:pt x="434" y="813"/>
                      <a:pt x="435" y="812"/>
                    </a:cubicBezTo>
                    <a:cubicBezTo>
                      <a:pt x="442" y="809"/>
                      <a:pt x="448" y="805"/>
                      <a:pt x="453" y="800"/>
                    </a:cubicBezTo>
                    <a:cubicBezTo>
                      <a:pt x="455" y="834"/>
                      <a:pt x="449" y="868"/>
                      <a:pt x="436" y="899"/>
                    </a:cubicBezTo>
                    <a:cubicBezTo>
                      <a:pt x="432" y="909"/>
                      <a:pt x="426" y="921"/>
                      <a:pt x="416" y="929"/>
                    </a:cubicBezTo>
                    <a:cubicBezTo>
                      <a:pt x="408" y="935"/>
                      <a:pt x="396" y="939"/>
                      <a:pt x="387" y="935"/>
                    </a:cubicBezTo>
                    <a:cubicBezTo>
                      <a:pt x="384" y="933"/>
                      <a:pt x="381" y="934"/>
                      <a:pt x="378" y="935"/>
                    </a:cubicBezTo>
                    <a:cubicBezTo>
                      <a:pt x="376" y="937"/>
                      <a:pt x="375" y="940"/>
                      <a:pt x="375" y="943"/>
                    </a:cubicBezTo>
                    <a:cubicBezTo>
                      <a:pt x="378" y="963"/>
                      <a:pt x="373" y="984"/>
                      <a:pt x="361" y="1000"/>
                    </a:cubicBezTo>
                    <a:cubicBezTo>
                      <a:pt x="354" y="1010"/>
                      <a:pt x="344" y="1019"/>
                      <a:pt x="332" y="1024"/>
                    </a:cubicBezTo>
                    <a:cubicBezTo>
                      <a:pt x="335" y="1018"/>
                      <a:pt x="338" y="1011"/>
                      <a:pt x="341" y="1005"/>
                    </a:cubicBezTo>
                    <a:cubicBezTo>
                      <a:pt x="342" y="1000"/>
                      <a:pt x="340" y="996"/>
                      <a:pt x="336" y="994"/>
                    </a:cubicBezTo>
                    <a:cubicBezTo>
                      <a:pt x="332" y="993"/>
                      <a:pt x="327" y="995"/>
                      <a:pt x="326" y="999"/>
                    </a:cubicBezTo>
                    <a:cubicBezTo>
                      <a:pt x="321" y="1011"/>
                      <a:pt x="316" y="1021"/>
                      <a:pt x="309" y="1032"/>
                    </a:cubicBezTo>
                    <a:cubicBezTo>
                      <a:pt x="307" y="1033"/>
                      <a:pt x="306" y="1035"/>
                      <a:pt x="305" y="1037"/>
                    </a:cubicBezTo>
                    <a:cubicBezTo>
                      <a:pt x="295" y="1051"/>
                      <a:pt x="282" y="1064"/>
                      <a:pt x="266" y="1073"/>
                    </a:cubicBezTo>
                    <a:cubicBezTo>
                      <a:pt x="247" y="1086"/>
                      <a:pt x="225" y="1094"/>
                      <a:pt x="203" y="1102"/>
                    </a:cubicBezTo>
                    <a:cubicBezTo>
                      <a:pt x="172" y="1112"/>
                      <a:pt x="137" y="1123"/>
                      <a:pt x="107" y="1111"/>
                    </a:cubicBezTo>
                    <a:cubicBezTo>
                      <a:pt x="93" y="1105"/>
                      <a:pt x="80" y="1095"/>
                      <a:pt x="67" y="1080"/>
                    </a:cubicBezTo>
                    <a:cubicBezTo>
                      <a:pt x="58" y="1070"/>
                      <a:pt x="46" y="1054"/>
                      <a:pt x="45" y="1037"/>
                    </a:cubicBezTo>
                    <a:cubicBezTo>
                      <a:pt x="48" y="1040"/>
                      <a:pt x="52" y="1042"/>
                      <a:pt x="56" y="1044"/>
                    </a:cubicBezTo>
                    <a:cubicBezTo>
                      <a:pt x="58" y="1045"/>
                      <a:pt x="60" y="1046"/>
                      <a:pt x="62" y="1046"/>
                    </a:cubicBezTo>
                    <a:cubicBezTo>
                      <a:pt x="65" y="1046"/>
                      <a:pt x="68" y="1044"/>
                      <a:pt x="70" y="1042"/>
                    </a:cubicBezTo>
                    <a:cubicBezTo>
                      <a:pt x="73" y="1038"/>
                      <a:pt x="72" y="1033"/>
                      <a:pt x="69" y="1030"/>
                    </a:cubicBezTo>
                    <a:cubicBezTo>
                      <a:pt x="66" y="1029"/>
                      <a:pt x="64" y="1028"/>
                      <a:pt x="61" y="1029"/>
                    </a:cubicBezTo>
                    <a:cubicBezTo>
                      <a:pt x="54" y="1025"/>
                      <a:pt x="48" y="1017"/>
                      <a:pt x="45" y="1007"/>
                    </a:cubicBezTo>
                    <a:cubicBezTo>
                      <a:pt x="42" y="997"/>
                      <a:pt x="42" y="985"/>
                      <a:pt x="42" y="974"/>
                    </a:cubicBezTo>
                    <a:cubicBezTo>
                      <a:pt x="41" y="967"/>
                      <a:pt x="42" y="959"/>
                      <a:pt x="43" y="951"/>
                    </a:cubicBezTo>
                    <a:cubicBezTo>
                      <a:pt x="44" y="940"/>
                      <a:pt x="48" y="929"/>
                      <a:pt x="54" y="919"/>
                    </a:cubicBezTo>
                    <a:cubicBezTo>
                      <a:pt x="62" y="925"/>
                      <a:pt x="71" y="929"/>
                      <a:pt x="80" y="929"/>
                    </a:cubicBezTo>
                    <a:cubicBezTo>
                      <a:pt x="84" y="929"/>
                      <a:pt x="88" y="928"/>
                      <a:pt x="91" y="927"/>
                    </a:cubicBezTo>
                    <a:cubicBezTo>
                      <a:pt x="96" y="925"/>
                      <a:pt x="98" y="921"/>
                      <a:pt x="96" y="917"/>
                    </a:cubicBezTo>
                    <a:cubicBezTo>
                      <a:pt x="95" y="912"/>
                      <a:pt x="90" y="910"/>
                      <a:pt x="86" y="912"/>
                    </a:cubicBezTo>
                    <a:cubicBezTo>
                      <a:pt x="76" y="916"/>
                      <a:pt x="64" y="909"/>
                      <a:pt x="58" y="900"/>
                    </a:cubicBezTo>
                    <a:cubicBezTo>
                      <a:pt x="51" y="890"/>
                      <a:pt x="48" y="876"/>
                      <a:pt x="46" y="863"/>
                    </a:cubicBezTo>
                    <a:cubicBezTo>
                      <a:pt x="41" y="838"/>
                      <a:pt x="38" y="814"/>
                      <a:pt x="44" y="793"/>
                    </a:cubicBezTo>
                    <a:cubicBezTo>
                      <a:pt x="49" y="797"/>
                      <a:pt x="55" y="799"/>
                      <a:pt x="61" y="801"/>
                    </a:cubicBezTo>
                    <a:cubicBezTo>
                      <a:pt x="62" y="801"/>
                      <a:pt x="63" y="801"/>
                      <a:pt x="63" y="801"/>
                    </a:cubicBezTo>
                    <a:cubicBezTo>
                      <a:pt x="67" y="801"/>
                      <a:pt x="70" y="798"/>
                      <a:pt x="71" y="795"/>
                    </a:cubicBezTo>
                    <a:cubicBezTo>
                      <a:pt x="72" y="790"/>
                      <a:pt x="69" y="786"/>
                      <a:pt x="65" y="785"/>
                    </a:cubicBezTo>
                    <a:cubicBezTo>
                      <a:pt x="56" y="783"/>
                      <a:pt x="48" y="776"/>
                      <a:pt x="42" y="767"/>
                    </a:cubicBezTo>
                    <a:cubicBezTo>
                      <a:pt x="36" y="757"/>
                      <a:pt x="33" y="745"/>
                      <a:pt x="32" y="735"/>
                    </a:cubicBezTo>
                    <a:cubicBezTo>
                      <a:pt x="30" y="726"/>
                      <a:pt x="28" y="714"/>
                      <a:pt x="30" y="7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55" name="Freeform 47"/>
          <p:cNvSpPr>
            <a:spLocks/>
          </p:cNvSpPr>
          <p:nvPr/>
        </p:nvSpPr>
        <p:spPr bwMode="auto">
          <a:xfrm>
            <a:off x="4520215" y="3049070"/>
            <a:ext cx="1147341" cy="827925"/>
          </a:xfrm>
          <a:custGeom>
            <a:avLst/>
            <a:gdLst>
              <a:gd name="T0" fmla="*/ 752 w 752"/>
              <a:gd name="T1" fmla="*/ 0 h 543"/>
              <a:gd name="T2" fmla="*/ 0 w 752"/>
              <a:gd name="T3" fmla="*/ 312 h 543"/>
              <a:gd name="T4" fmla="*/ 230 w 752"/>
              <a:gd name="T5" fmla="*/ 543 h 543"/>
              <a:gd name="T6" fmla="*/ 438 w 752"/>
              <a:gd name="T7" fmla="*/ 403 h 543"/>
              <a:gd name="T8" fmla="*/ 538 w 752"/>
              <a:gd name="T9" fmla="*/ 517 h 543"/>
              <a:gd name="T10" fmla="*/ 529 w 752"/>
              <a:gd name="T11" fmla="*/ 366 h 543"/>
              <a:gd name="T12" fmla="*/ 752 w 752"/>
              <a:gd name="T13" fmla="*/ 326 h 543"/>
              <a:gd name="T14" fmla="*/ 752 w 752"/>
              <a:gd name="T1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2" h="543">
                <a:moveTo>
                  <a:pt x="752" y="0"/>
                </a:moveTo>
                <a:cubicBezTo>
                  <a:pt x="461" y="8"/>
                  <a:pt x="197" y="125"/>
                  <a:pt x="0" y="312"/>
                </a:cubicBezTo>
                <a:cubicBezTo>
                  <a:pt x="230" y="543"/>
                  <a:pt x="230" y="543"/>
                  <a:pt x="230" y="543"/>
                </a:cubicBezTo>
                <a:cubicBezTo>
                  <a:pt x="292" y="486"/>
                  <a:pt x="361" y="439"/>
                  <a:pt x="438" y="403"/>
                </a:cubicBezTo>
                <a:cubicBezTo>
                  <a:pt x="538" y="517"/>
                  <a:pt x="538" y="517"/>
                  <a:pt x="538" y="517"/>
                </a:cubicBezTo>
                <a:cubicBezTo>
                  <a:pt x="529" y="366"/>
                  <a:pt x="529" y="366"/>
                  <a:pt x="529" y="366"/>
                </a:cubicBezTo>
                <a:cubicBezTo>
                  <a:pt x="599" y="343"/>
                  <a:pt x="674" y="329"/>
                  <a:pt x="752" y="326"/>
                </a:cubicBezTo>
                <a:lnTo>
                  <a:pt x="7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Freeform 48"/>
          <p:cNvSpPr>
            <a:spLocks/>
          </p:cNvSpPr>
          <p:nvPr/>
        </p:nvSpPr>
        <p:spPr bwMode="auto">
          <a:xfrm>
            <a:off x="3975418" y="3599205"/>
            <a:ext cx="830269" cy="1148201"/>
          </a:xfrm>
          <a:custGeom>
            <a:avLst/>
            <a:gdLst>
              <a:gd name="T0" fmla="*/ 544 w 544"/>
              <a:gd name="T1" fmla="*/ 515 h 752"/>
              <a:gd name="T2" fmla="*/ 418 w 544"/>
              <a:gd name="T3" fmla="*/ 403 h 752"/>
              <a:gd name="T4" fmla="*/ 539 w 544"/>
              <a:gd name="T5" fmla="*/ 231 h 752"/>
              <a:gd name="T6" fmla="*/ 308 w 544"/>
              <a:gd name="T7" fmla="*/ 0 h 752"/>
              <a:gd name="T8" fmla="*/ 0 w 544"/>
              <a:gd name="T9" fmla="*/ 752 h 752"/>
              <a:gd name="T10" fmla="*/ 326 w 544"/>
              <a:gd name="T11" fmla="*/ 752 h 752"/>
              <a:gd name="T12" fmla="*/ 374 w 544"/>
              <a:gd name="T13" fmla="*/ 504 h 752"/>
              <a:gd name="T14" fmla="*/ 544 w 544"/>
              <a:gd name="T15" fmla="*/ 515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515"/>
                </a:moveTo>
                <a:cubicBezTo>
                  <a:pt x="418" y="403"/>
                  <a:pt x="418" y="403"/>
                  <a:pt x="418" y="403"/>
                </a:cubicBezTo>
                <a:cubicBezTo>
                  <a:pt x="451" y="341"/>
                  <a:pt x="491" y="283"/>
                  <a:pt x="539" y="231"/>
                </a:cubicBezTo>
                <a:cubicBezTo>
                  <a:pt x="308" y="0"/>
                  <a:pt x="308" y="0"/>
                  <a:pt x="308" y="0"/>
                </a:cubicBezTo>
                <a:cubicBezTo>
                  <a:pt x="123" y="198"/>
                  <a:pt x="7" y="461"/>
                  <a:pt x="0" y="752"/>
                </a:cubicBezTo>
                <a:cubicBezTo>
                  <a:pt x="326" y="752"/>
                  <a:pt x="326" y="752"/>
                  <a:pt x="326" y="752"/>
                </a:cubicBezTo>
                <a:cubicBezTo>
                  <a:pt x="329" y="665"/>
                  <a:pt x="346" y="582"/>
                  <a:pt x="374" y="504"/>
                </a:cubicBezTo>
                <a:lnTo>
                  <a:pt x="544" y="5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" name="Freeform 49"/>
          <p:cNvSpPr>
            <a:spLocks/>
          </p:cNvSpPr>
          <p:nvPr/>
        </p:nvSpPr>
        <p:spPr bwMode="auto">
          <a:xfrm>
            <a:off x="3975414" y="4853078"/>
            <a:ext cx="828090" cy="1139486"/>
          </a:xfrm>
          <a:custGeom>
            <a:avLst/>
            <a:gdLst>
              <a:gd name="T0" fmla="*/ 402 w 543"/>
              <a:gd name="T1" fmla="*/ 308 h 747"/>
              <a:gd name="T2" fmla="*/ 535 w 543"/>
              <a:gd name="T3" fmla="*/ 192 h 747"/>
              <a:gd name="T4" fmla="*/ 361 w 543"/>
              <a:gd name="T5" fmla="*/ 203 h 747"/>
              <a:gd name="T6" fmla="*/ 326 w 543"/>
              <a:gd name="T7" fmla="*/ 0 h 747"/>
              <a:gd name="T8" fmla="*/ 0 w 543"/>
              <a:gd name="T9" fmla="*/ 0 h 747"/>
              <a:gd name="T10" fmla="*/ 312 w 543"/>
              <a:gd name="T11" fmla="*/ 747 h 747"/>
              <a:gd name="T12" fmla="*/ 543 w 543"/>
              <a:gd name="T13" fmla="*/ 517 h 747"/>
              <a:gd name="T14" fmla="*/ 402 w 543"/>
              <a:gd name="T15" fmla="*/ 308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402" y="308"/>
                </a:moveTo>
                <a:cubicBezTo>
                  <a:pt x="535" y="192"/>
                  <a:pt x="535" y="192"/>
                  <a:pt x="535" y="192"/>
                </a:cubicBezTo>
                <a:cubicBezTo>
                  <a:pt x="361" y="203"/>
                  <a:pt x="361" y="203"/>
                  <a:pt x="361" y="203"/>
                </a:cubicBezTo>
                <a:cubicBezTo>
                  <a:pt x="342" y="138"/>
                  <a:pt x="329" y="70"/>
                  <a:pt x="326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289"/>
                  <a:pt x="127" y="551"/>
                  <a:pt x="312" y="747"/>
                </a:cubicBezTo>
                <a:cubicBezTo>
                  <a:pt x="543" y="517"/>
                  <a:pt x="543" y="517"/>
                  <a:pt x="543" y="517"/>
                </a:cubicBezTo>
                <a:cubicBezTo>
                  <a:pt x="486" y="455"/>
                  <a:pt x="438" y="385"/>
                  <a:pt x="402" y="3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Freeform 50"/>
          <p:cNvSpPr>
            <a:spLocks/>
          </p:cNvSpPr>
          <p:nvPr/>
        </p:nvSpPr>
        <p:spPr bwMode="auto">
          <a:xfrm>
            <a:off x="4525662" y="5706056"/>
            <a:ext cx="1141893" cy="832282"/>
          </a:xfrm>
          <a:custGeom>
            <a:avLst/>
            <a:gdLst>
              <a:gd name="T0" fmla="*/ 521 w 748"/>
              <a:gd name="T1" fmla="*/ 177 h 545"/>
              <a:gd name="T2" fmla="*/ 533 w 748"/>
              <a:gd name="T3" fmla="*/ 0 h 545"/>
              <a:gd name="T4" fmla="*/ 415 w 748"/>
              <a:gd name="T5" fmla="*/ 133 h 545"/>
              <a:gd name="T6" fmla="*/ 231 w 748"/>
              <a:gd name="T7" fmla="*/ 6 h 545"/>
              <a:gd name="T8" fmla="*/ 0 w 748"/>
              <a:gd name="T9" fmla="*/ 237 h 545"/>
              <a:gd name="T10" fmla="*/ 748 w 748"/>
              <a:gd name="T11" fmla="*/ 545 h 545"/>
              <a:gd name="T12" fmla="*/ 748 w 748"/>
              <a:gd name="T13" fmla="*/ 219 h 545"/>
              <a:gd name="T14" fmla="*/ 521 w 748"/>
              <a:gd name="T15" fmla="*/ 17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8" h="545">
                <a:moveTo>
                  <a:pt x="521" y="177"/>
                </a:moveTo>
                <a:cubicBezTo>
                  <a:pt x="533" y="0"/>
                  <a:pt x="533" y="0"/>
                  <a:pt x="533" y="0"/>
                </a:cubicBezTo>
                <a:cubicBezTo>
                  <a:pt x="415" y="133"/>
                  <a:pt x="415" y="133"/>
                  <a:pt x="415" y="133"/>
                </a:cubicBezTo>
                <a:cubicBezTo>
                  <a:pt x="348" y="99"/>
                  <a:pt x="286" y="57"/>
                  <a:pt x="231" y="6"/>
                </a:cubicBezTo>
                <a:cubicBezTo>
                  <a:pt x="0" y="237"/>
                  <a:pt x="0" y="237"/>
                  <a:pt x="0" y="237"/>
                </a:cubicBezTo>
                <a:cubicBezTo>
                  <a:pt x="197" y="421"/>
                  <a:pt x="459" y="537"/>
                  <a:pt x="748" y="545"/>
                </a:cubicBezTo>
                <a:cubicBezTo>
                  <a:pt x="748" y="219"/>
                  <a:pt x="748" y="219"/>
                  <a:pt x="748" y="219"/>
                </a:cubicBezTo>
                <a:cubicBezTo>
                  <a:pt x="669" y="216"/>
                  <a:pt x="593" y="201"/>
                  <a:pt x="521" y="17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Freeform 51"/>
          <p:cNvSpPr>
            <a:spLocks/>
          </p:cNvSpPr>
          <p:nvPr/>
        </p:nvSpPr>
        <p:spPr bwMode="auto">
          <a:xfrm>
            <a:off x="5773242" y="5706056"/>
            <a:ext cx="1139714" cy="832282"/>
          </a:xfrm>
          <a:custGeom>
            <a:avLst/>
            <a:gdLst>
              <a:gd name="T0" fmla="*/ 516 w 747"/>
              <a:gd name="T1" fmla="*/ 6 h 545"/>
              <a:gd name="T2" fmla="*/ 332 w 747"/>
              <a:gd name="T3" fmla="*/ 133 h 545"/>
              <a:gd name="T4" fmla="*/ 215 w 747"/>
              <a:gd name="T5" fmla="*/ 0 h 545"/>
              <a:gd name="T6" fmla="*/ 226 w 747"/>
              <a:gd name="T7" fmla="*/ 177 h 545"/>
              <a:gd name="T8" fmla="*/ 0 w 747"/>
              <a:gd name="T9" fmla="*/ 219 h 545"/>
              <a:gd name="T10" fmla="*/ 0 w 747"/>
              <a:gd name="T11" fmla="*/ 545 h 545"/>
              <a:gd name="T12" fmla="*/ 747 w 747"/>
              <a:gd name="T13" fmla="*/ 237 h 545"/>
              <a:gd name="T14" fmla="*/ 516 w 747"/>
              <a:gd name="T15" fmla="*/ 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7" h="545">
                <a:moveTo>
                  <a:pt x="516" y="6"/>
                </a:moveTo>
                <a:cubicBezTo>
                  <a:pt x="461" y="57"/>
                  <a:pt x="399" y="100"/>
                  <a:pt x="332" y="133"/>
                </a:cubicBezTo>
                <a:cubicBezTo>
                  <a:pt x="215" y="0"/>
                  <a:pt x="215" y="0"/>
                  <a:pt x="215" y="0"/>
                </a:cubicBezTo>
                <a:cubicBezTo>
                  <a:pt x="226" y="177"/>
                  <a:pt x="226" y="177"/>
                  <a:pt x="226" y="177"/>
                </a:cubicBezTo>
                <a:cubicBezTo>
                  <a:pt x="154" y="201"/>
                  <a:pt x="79" y="216"/>
                  <a:pt x="0" y="219"/>
                </a:cubicBezTo>
                <a:cubicBezTo>
                  <a:pt x="0" y="545"/>
                  <a:pt x="0" y="545"/>
                  <a:pt x="0" y="545"/>
                </a:cubicBezTo>
                <a:cubicBezTo>
                  <a:pt x="288" y="537"/>
                  <a:pt x="550" y="421"/>
                  <a:pt x="747" y="237"/>
                </a:cubicBezTo>
                <a:lnTo>
                  <a:pt x="516" y="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Freeform 52"/>
          <p:cNvSpPr>
            <a:spLocks/>
          </p:cNvSpPr>
          <p:nvPr/>
        </p:nvSpPr>
        <p:spPr bwMode="auto">
          <a:xfrm>
            <a:off x="6635111" y="4853078"/>
            <a:ext cx="829180" cy="1139486"/>
          </a:xfrm>
          <a:custGeom>
            <a:avLst/>
            <a:gdLst>
              <a:gd name="T0" fmla="*/ 217 w 543"/>
              <a:gd name="T1" fmla="*/ 0 h 747"/>
              <a:gd name="T2" fmla="*/ 180 w 543"/>
              <a:gd name="T3" fmla="*/ 210 h 747"/>
              <a:gd name="T4" fmla="*/ 6 w 543"/>
              <a:gd name="T5" fmla="*/ 199 h 747"/>
              <a:gd name="T6" fmla="*/ 138 w 543"/>
              <a:gd name="T7" fmla="*/ 315 h 747"/>
              <a:gd name="T8" fmla="*/ 0 w 543"/>
              <a:gd name="T9" fmla="*/ 517 h 747"/>
              <a:gd name="T10" fmla="*/ 231 w 543"/>
              <a:gd name="T11" fmla="*/ 747 h 747"/>
              <a:gd name="T12" fmla="*/ 543 w 543"/>
              <a:gd name="T13" fmla="*/ 0 h 747"/>
              <a:gd name="T14" fmla="*/ 217 w 543"/>
              <a:gd name="T1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217" y="0"/>
                </a:moveTo>
                <a:cubicBezTo>
                  <a:pt x="214" y="73"/>
                  <a:pt x="201" y="143"/>
                  <a:pt x="180" y="210"/>
                </a:cubicBezTo>
                <a:cubicBezTo>
                  <a:pt x="6" y="199"/>
                  <a:pt x="6" y="199"/>
                  <a:pt x="6" y="19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102" y="389"/>
                  <a:pt x="56" y="457"/>
                  <a:pt x="0" y="517"/>
                </a:cubicBezTo>
                <a:cubicBezTo>
                  <a:pt x="231" y="747"/>
                  <a:pt x="231" y="747"/>
                  <a:pt x="231" y="747"/>
                </a:cubicBezTo>
                <a:cubicBezTo>
                  <a:pt x="417" y="551"/>
                  <a:pt x="534" y="289"/>
                  <a:pt x="543" y="0"/>
                </a:cubicBezTo>
                <a:lnTo>
                  <a:pt x="2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635113" y="3599205"/>
            <a:ext cx="830269" cy="1148201"/>
          </a:xfrm>
          <a:custGeom>
            <a:avLst/>
            <a:gdLst>
              <a:gd name="T0" fmla="*/ 544 w 544"/>
              <a:gd name="T1" fmla="*/ 752 h 752"/>
              <a:gd name="T2" fmla="*/ 235 w 544"/>
              <a:gd name="T3" fmla="*/ 0 h 752"/>
              <a:gd name="T4" fmla="*/ 5 w 544"/>
              <a:gd name="T5" fmla="*/ 231 h 752"/>
              <a:gd name="T6" fmla="*/ 130 w 544"/>
              <a:gd name="T7" fmla="*/ 413 h 752"/>
              <a:gd name="T8" fmla="*/ 0 w 544"/>
              <a:gd name="T9" fmla="*/ 527 h 752"/>
              <a:gd name="T10" fmla="*/ 174 w 544"/>
              <a:gd name="T11" fmla="*/ 517 h 752"/>
              <a:gd name="T12" fmla="*/ 218 w 544"/>
              <a:gd name="T13" fmla="*/ 752 h 752"/>
              <a:gd name="T14" fmla="*/ 544 w 544"/>
              <a:gd name="T15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752"/>
                </a:moveTo>
                <a:cubicBezTo>
                  <a:pt x="536" y="461"/>
                  <a:pt x="420" y="198"/>
                  <a:pt x="235" y="0"/>
                </a:cubicBezTo>
                <a:cubicBezTo>
                  <a:pt x="5" y="231"/>
                  <a:pt x="5" y="231"/>
                  <a:pt x="5" y="231"/>
                </a:cubicBezTo>
                <a:cubicBezTo>
                  <a:pt x="54" y="285"/>
                  <a:pt x="97" y="346"/>
                  <a:pt x="130" y="413"/>
                </a:cubicBezTo>
                <a:cubicBezTo>
                  <a:pt x="0" y="527"/>
                  <a:pt x="0" y="527"/>
                  <a:pt x="0" y="527"/>
                </a:cubicBezTo>
                <a:cubicBezTo>
                  <a:pt x="174" y="517"/>
                  <a:pt x="174" y="517"/>
                  <a:pt x="174" y="517"/>
                </a:cubicBezTo>
                <a:cubicBezTo>
                  <a:pt x="200" y="591"/>
                  <a:pt x="215" y="670"/>
                  <a:pt x="218" y="752"/>
                </a:cubicBezTo>
                <a:lnTo>
                  <a:pt x="544" y="75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5773244" y="3049070"/>
            <a:ext cx="1146251" cy="827925"/>
          </a:xfrm>
          <a:custGeom>
            <a:avLst/>
            <a:gdLst>
              <a:gd name="T0" fmla="*/ 751 w 751"/>
              <a:gd name="T1" fmla="*/ 312 h 543"/>
              <a:gd name="T2" fmla="*/ 0 w 751"/>
              <a:gd name="T3" fmla="*/ 0 h 543"/>
              <a:gd name="T4" fmla="*/ 0 w 751"/>
              <a:gd name="T5" fmla="*/ 326 h 543"/>
              <a:gd name="T6" fmla="*/ 230 w 751"/>
              <a:gd name="T7" fmla="*/ 369 h 543"/>
              <a:gd name="T8" fmla="*/ 220 w 751"/>
              <a:gd name="T9" fmla="*/ 520 h 543"/>
              <a:gd name="T10" fmla="*/ 321 w 751"/>
              <a:gd name="T11" fmla="*/ 406 h 543"/>
              <a:gd name="T12" fmla="*/ 521 w 751"/>
              <a:gd name="T13" fmla="*/ 543 h 543"/>
              <a:gd name="T14" fmla="*/ 751 w 751"/>
              <a:gd name="T15" fmla="*/ 31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1" h="543">
                <a:moveTo>
                  <a:pt x="751" y="312"/>
                </a:moveTo>
                <a:cubicBezTo>
                  <a:pt x="554" y="125"/>
                  <a:pt x="291" y="8"/>
                  <a:pt x="0" y="0"/>
                </a:cubicBezTo>
                <a:cubicBezTo>
                  <a:pt x="0" y="326"/>
                  <a:pt x="0" y="326"/>
                  <a:pt x="0" y="326"/>
                </a:cubicBezTo>
                <a:cubicBezTo>
                  <a:pt x="80" y="329"/>
                  <a:pt x="157" y="344"/>
                  <a:pt x="230" y="369"/>
                </a:cubicBezTo>
                <a:cubicBezTo>
                  <a:pt x="220" y="520"/>
                  <a:pt x="220" y="520"/>
                  <a:pt x="220" y="520"/>
                </a:cubicBezTo>
                <a:cubicBezTo>
                  <a:pt x="321" y="406"/>
                  <a:pt x="321" y="406"/>
                  <a:pt x="321" y="406"/>
                </a:cubicBezTo>
                <a:cubicBezTo>
                  <a:pt x="394" y="442"/>
                  <a:pt x="462" y="488"/>
                  <a:pt x="521" y="543"/>
                </a:cubicBezTo>
                <a:lnTo>
                  <a:pt x="751" y="3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3" name="Group 70"/>
          <p:cNvGrpSpPr/>
          <p:nvPr/>
        </p:nvGrpSpPr>
        <p:grpSpPr>
          <a:xfrm>
            <a:off x="4132316" y="5166819"/>
            <a:ext cx="400970" cy="230947"/>
            <a:chOff x="4507922" y="4314360"/>
            <a:chExt cx="400970" cy="230993"/>
          </a:xfrm>
        </p:grpSpPr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70029" y="4473440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06471" y="4470171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Freeform 57"/>
            <p:cNvSpPr>
              <a:spLocks noEditPoints="1"/>
            </p:cNvSpPr>
            <p:nvPr/>
          </p:nvSpPr>
          <p:spPr bwMode="auto">
            <a:xfrm>
              <a:off x="4507922" y="4314360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7" name="Freeform 58"/>
          <p:cNvSpPr>
            <a:spLocks/>
          </p:cNvSpPr>
          <p:nvPr/>
        </p:nvSpPr>
        <p:spPr bwMode="auto">
          <a:xfrm>
            <a:off x="4243455" y="4062190"/>
            <a:ext cx="172156" cy="324633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8" name="Group 75"/>
          <p:cNvGrpSpPr/>
          <p:nvPr/>
        </p:nvGrpSpPr>
        <p:grpSpPr>
          <a:xfrm>
            <a:off x="5013796" y="6032869"/>
            <a:ext cx="314892" cy="313740"/>
            <a:chOff x="5389402" y="5180585"/>
            <a:chExt cx="314892" cy="313802"/>
          </a:xfrm>
        </p:grpSpPr>
        <p:sp>
          <p:nvSpPr>
            <p:cNvPr id="69" name="Freeform 59"/>
            <p:cNvSpPr>
              <a:spLocks noEditPoints="1"/>
            </p:cNvSpPr>
            <p:nvPr/>
          </p:nvSpPr>
          <p:spPr bwMode="auto">
            <a:xfrm>
              <a:off x="5389402" y="5180585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>
              <a:off x="5491824" y="5280828"/>
              <a:ext cx="112228" cy="11331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1" name="Group 78"/>
          <p:cNvGrpSpPr/>
          <p:nvPr/>
        </p:nvGrpSpPr>
        <p:grpSpPr>
          <a:xfrm>
            <a:off x="4944063" y="3193961"/>
            <a:ext cx="433658" cy="423767"/>
            <a:chOff x="5319669" y="2341109"/>
            <a:chExt cx="433658" cy="423851"/>
          </a:xfrm>
        </p:grpSpPr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5489645" y="2504548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Freeform 62"/>
            <p:cNvSpPr>
              <a:spLocks noEditPoints="1"/>
            </p:cNvSpPr>
            <p:nvPr/>
          </p:nvSpPr>
          <p:spPr bwMode="auto">
            <a:xfrm>
              <a:off x="5319669" y="2341109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4" name="Group 81"/>
          <p:cNvGrpSpPr/>
          <p:nvPr/>
        </p:nvGrpSpPr>
        <p:grpSpPr>
          <a:xfrm>
            <a:off x="6125181" y="6006727"/>
            <a:ext cx="335594" cy="335528"/>
            <a:chOff x="6500787" y="5154435"/>
            <a:chExt cx="335594" cy="335595"/>
          </a:xfrm>
        </p:grpSpPr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6500787" y="5235065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6621731" y="5154435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7" name="Freeform 65"/>
          <p:cNvSpPr>
            <a:spLocks noEditPoints="1"/>
          </p:cNvSpPr>
          <p:nvPr/>
        </p:nvSpPr>
        <p:spPr bwMode="auto">
          <a:xfrm>
            <a:off x="6129539" y="3274572"/>
            <a:ext cx="342132" cy="278880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" name="Freeform 66"/>
          <p:cNvSpPr>
            <a:spLocks noEditPoints="1"/>
          </p:cNvSpPr>
          <p:nvPr/>
        </p:nvSpPr>
        <p:spPr bwMode="auto">
          <a:xfrm>
            <a:off x="6950002" y="4100320"/>
            <a:ext cx="268040" cy="289773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Freeform 67"/>
          <p:cNvSpPr>
            <a:spLocks noEditPoints="1"/>
          </p:cNvSpPr>
          <p:nvPr/>
        </p:nvSpPr>
        <p:spPr bwMode="auto">
          <a:xfrm>
            <a:off x="6927120" y="5215838"/>
            <a:ext cx="336684" cy="320276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Freeform 65"/>
          <p:cNvSpPr>
            <a:spLocks noEditPoints="1"/>
          </p:cNvSpPr>
          <p:nvPr/>
        </p:nvSpPr>
        <p:spPr bwMode="auto">
          <a:xfrm>
            <a:off x="7540028" y="2886596"/>
            <a:ext cx="491993" cy="401036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Freeform 66"/>
          <p:cNvSpPr>
            <a:spLocks noEditPoints="1"/>
          </p:cNvSpPr>
          <p:nvPr/>
        </p:nvSpPr>
        <p:spPr bwMode="auto">
          <a:xfrm>
            <a:off x="8080958" y="4030565"/>
            <a:ext cx="385447" cy="416700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Freeform 67"/>
          <p:cNvSpPr>
            <a:spLocks noEditPoints="1"/>
          </p:cNvSpPr>
          <p:nvPr/>
        </p:nvSpPr>
        <p:spPr bwMode="auto">
          <a:xfrm>
            <a:off x="8037888" y="5192441"/>
            <a:ext cx="484159" cy="460564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3" name="Group 90"/>
          <p:cNvGrpSpPr/>
          <p:nvPr/>
        </p:nvGrpSpPr>
        <p:grpSpPr>
          <a:xfrm>
            <a:off x="7546110" y="6326972"/>
            <a:ext cx="482592" cy="482497"/>
            <a:chOff x="8021724" y="5278576"/>
            <a:chExt cx="335594" cy="33559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8021724" y="5359206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Freeform 64"/>
            <p:cNvSpPr>
              <a:spLocks/>
            </p:cNvSpPr>
            <p:nvPr/>
          </p:nvSpPr>
          <p:spPr bwMode="auto">
            <a:xfrm>
              <a:off x="8142668" y="5278576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6" name="Group 93"/>
          <p:cNvGrpSpPr/>
          <p:nvPr/>
        </p:nvGrpSpPr>
        <p:grpSpPr>
          <a:xfrm>
            <a:off x="3439838" y="6374864"/>
            <a:ext cx="452821" cy="451164"/>
            <a:chOff x="4012607" y="5300369"/>
            <a:chExt cx="314892" cy="31380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7" name="Freeform 59"/>
            <p:cNvSpPr>
              <a:spLocks noEditPoints="1"/>
            </p:cNvSpPr>
            <p:nvPr/>
          </p:nvSpPr>
          <p:spPr bwMode="auto">
            <a:xfrm>
              <a:off x="4012607" y="5300369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Oval 60"/>
            <p:cNvSpPr>
              <a:spLocks noChangeArrowheads="1"/>
            </p:cNvSpPr>
            <p:nvPr/>
          </p:nvSpPr>
          <p:spPr bwMode="auto">
            <a:xfrm>
              <a:off x="4115029" y="5400612"/>
              <a:ext cx="112228" cy="11331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9" name="Group 96"/>
          <p:cNvGrpSpPr/>
          <p:nvPr/>
        </p:nvGrpSpPr>
        <p:grpSpPr>
          <a:xfrm>
            <a:off x="2926644" y="5307485"/>
            <a:ext cx="576604" cy="332107"/>
            <a:chOff x="3368208" y="4482085"/>
            <a:chExt cx="400970" cy="230993"/>
          </a:xfrm>
        </p:grpSpPr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3430315" y="4641165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3666757" y="4637896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Freeform 57"/>
            <p:cNvSpPr>
              <a:spLocks noEditPoints="1"/>
            </p:cNvSpPr>
            <p:nvPr/>
          </p:nvSpPr>
          <p:spPr bwMode="auto">
            <a:xfrm>
              <a:off x="3368208" y="4482085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3" name="Freeform 58"/>
          <p:cNvSpPr>
            <a:spLocks/>
          </p:cNvSpPr>
          <p:nvPr/>
        </p:nvSpPr>
        <p:spPr bwMode="auto">
          <a:xfrm>
            <a:off x="3013714" y="4016937"/>
            <a:ext cx="247564" cy="466830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4" name="Group 101"/>
          <p:cNvGrpSpPr/>
          <p:nvPr/>
        </p:nvGrpSpPr>
        <p:grpSpPr>
          <a:xfrm>
            <a:off x="3331803" y="2820176"/>
            <a:ext cx="623610" cy="609386"/>
            <a:chOff x="4189761" y="2199390"/>
            <a:chExt cx="433658" cy="423851"/>
          </a:xfrm>
          <a:solidFill>
            <a:schemeClr val="accent1"/>
          </a:solidFill>
        </p:grpSpPr>
        <p:sp>
          <p:nvSpPr>
            <p:cNvPr id="95" name="Freeform 61"/>
            <p:cNvSpPr>
              <a:spLocks/>
            </p:cNvSpPr>
            <p:nvPr/>
          </p:nvSpPr>
          <p:spPr bwMode="auto">
            <a:xfrm>
              <a:off x="4359737" y="2362829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6" name="Freeform 62"/>
            <p:cNvSpPr>
              <a:spLocks noEditPoints="1"/>
            </p:cNvSpPr>
            <p:nvPr/>
          </p:nvSpPr>
          <p:spPr bwMode="auto">
            <a:xfrm>
              <a:off x="4189761" y="2199390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 flipH="1">
            <a:off x="8231522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 flipH="1">
            <a:off x="8231521" y="2747284"/>
            <a:ext cx="578109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Red</a:t>
            </a:r>
            <a:endParaRPr lang="id-ID" sz="1600" b="1">
              <a:solidFill>
                <a:schemeClr val="accent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 flipH="1">
            <a:off x="8680212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8680210" y="3893725"/>
            <a:ext cx="10301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Re</a:t>
            </a:r>
            <a:endParaRPr lang="id-ID" sz="1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 flipH="1">
            <a:off x="8680212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 flipH="1">
            <a:off x="8680212" y="5062819"/>
            <a:ext cx="9476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Orange</a:t>
            </a:r>
            <a:endParaRPr lang="id-ID" sz="1600" b="1" dirty="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flipH="1">
            <a:off x="8231522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 flipH="1">
            <a:off x="8231521" y="6181013"/>
            <a:ext cx="10277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Or</a:t>
            </a:r>
            <a:endParaRPr lang="id-ID" sz="1600" b="1">
              <a:solidFill>
                <a:schemeClr val="accent4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1138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458925" y="2747284"/>
            <a:ext cx="8007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Green</a:t>
            </a:r>
            <a:endParaRPr lang="id-ID" sz="1600" b="1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2448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4409" y="3893725"/>
            <a:ext cx="1016561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Gr</a:t>
            </a:r>
            <a:endParaRPr lang="id-ID" sz="16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2448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71112" y="5062819"/>
            <a:ext cx="6398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Blue</a:t>
            </a:r>
            <a:endParaRPr lang="id-ID" sz="1600" b="1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81138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284777" y="6181013"/>
            <a:ext cx="9748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Bl</a:t>
            </a:r>
            <a:endParaRPr lang="id-ID" sz="1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243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5967" y="1450510"/>
            <a:ext cx="2908890" cy="43855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彩色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信息可视化图表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5402473" y="2375587"/>
            <a:ext cx="635842" cy="96225"/>
            <a:chOff x="5925320" y="1387851"/>
            <a:chExt cx="585169" cy="88574"/>
          </a:xfrm>
        </p:grpSpPr>
        <p:sp>
          <p:nvSpPr>
            <p:cNvPr id="4" name="Diamond 11"/>
            <p:cNvSpPr/>
            <p:nvPr/>
          </p:nvSpPr>
          <p:spPr>
            <a:xfrm flipV="1">
              <a:off x="5925320" y="1387851"/>
              <a:ext cx="88574" cy="88574"/>
            </a:xfrm>
            <a:prstGeom prst="diamon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" name="Diamond 12"/>
            <p:cNvSpPr/>
            <p:nvPr/>
          </p:nvSpPr>
          <p:spPr>
            <a:xfrm flipV="1">
              <a:off x="6049469" y="1387851"/>
              <a:ext cx="88574" cy="8857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Diamond 13"/>
            <p:cNvSpPr/>
            <p:nvPr/>
          </p:nvSpPr>
          <p:spPr>
            <a:xfrm flipV="1">
              <a:off x="6173618" y="1387851"/>
              <a:ext cx="88574" cy="8857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7" name="Diamond 14"/>
            <p:cNvSpPr/>
            <p:nvPr/>
          </p:nvSpPr>
          <p:spPr>
            <a:xfrm flipV="1">
              <a:off x="6297767" y="1387851"/>
              <a:ext cx="88574" cy="8857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Diamond 15"/>
            <p:cNvSpPr/>
            <p:nvPr/>
          </p:nvSpPr>
          <p:spPr>
            <a:xfrm flipV="1">
              <a:off x="6421915" y="1387851"/>
              <a:ext cx="88574" cy="8857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76525" y="2011036"/>
            <a:ext cx="1887748" cy="3154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Give You The Best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0" name="Group 17"/>
          <p:cNvGrpSpPr/>
          <p:nvPr/>
        </p:nvGrpSpPr>
        <p:grpSpPr>
          <a:xfrm>
            <a:off x="4932077" y="3887890"/>
            <a:ext cx="1603880" cy="1735374"/>
            <a:chOff x="5307683" y="3035179"/>
            <a:chExt cx="1603880" cy="1735720"/>
          </a:xfrm>
        </p:grpSpPr>
        <p:grpSp>
          <p:nvGrpSpPr>
            <p:cNvPr id="11" name="Group 18"/>
            <p:cNvGrpSpPr/>
            <p:nvPr/>
          </p:nvGrpSpPr>
          <p:grpSpPr>
            <a:xfrm>
              <a:off x="5307683" y="3035179"/>
              <a:ext cx="818284" cy="1728093"/>
              <a:chOff x="5307683" y="3035179"/>
              <a:chExt cx="818284" cy="1728093"/>
            </a:xfrm>
            <a:solidFill>
              <a:schemeClr val="accent2"/>
            </a:solidFill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 8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Freeform 9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2" name="Freeform 10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3" name="Freeform 11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4" name="Freeform 12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5" name="Freeform 13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8" name="Freeform 16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9" name="Freeform 17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0" name="Freeform 18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5891704" y="3119077"/>
                <a:ext cx="113318" cy="261502"/>
              </a:xfrm>
              <a:custGeom>
                <a:avLst/>
                <a:gdLst>
                  <a:gd name="T0" fmla="*/ 37 w 74"/>
                  <a:gd name="T1" fmla="*/ 48 h 171"/>
                  <a:gd name="T2" fmla="*/ 44 w 74"/>
                  <a:gd name="T3" fmla="*/ 47 h 171"/>
                  <a:gd name="T4" fmla="*/ 52 w 74"/>
                  <a:gd name="T5" fmla="*/ 77 h 171"/>
                  <a:gd name="T6" fmla="*/ 45 w 74"/>
                  <a:gd name="T7" fmla="*/ 105 h 171"/>
                  <a:gd name="T8" fmla="*/ 42 w 74"/>
                  <a:gd name="T9" fmla="*/ 118 h 171"/>
                  <a:gd name="T10" fmla="*/ 43 w 74"/>
                  <a:gd name="T11" fmla="*/ 166 h 171"/>
                  <a:gd name="T12" fmla="*/ 50 w 74"/>
                  <a:gd name="T13" fmla="*/ 171 h 171"/>
                  <a:gd name="T14" fmla="*/ 53 w 74"/>
                  <a:gd name="T15" fmla="*/ 170 h 171"/>
                  <a:gd name="T16" fmla="*/ 57 w 74"/>
                  <a:gd name="T17" fmla="*/ 160 h 171"/>
                  <a:gd name="T18" fmla="*/ 57 w 74"/>
                  <a:gd name="T19" fmla="*/ 122 h 171"/>
                  <a:gd name="T20" fmla="*/ 61 w 74"/>
                  <a:gd name="T21" fmla="*/ 110 h 171"/>
                  <a:gd name="T22" fmla="*/ 68 w 74"/>
                  <a:gd name="T23" fmla="*/ 78 h 171"/>
                  <a:gd name="T24" fmla="*/ 58 w 74"/>
                  <a:gd name="T25" fmla="*/ 40 h 171"/>
                  <a:gd name="T26" fmla="*/ 64 w 74"/>
                  <a:gd name="T27" fmla="*/ 33 h 171"/>
                  <a:gd name="T28" fmla="*/ 74 w 74"/>
                  <a:gd name="T29" fmla="*/ 10 h 171"/>
                  <a:gd name="T30" fmla="*/ 67 w 74"/>
                  <a:gd name="T31" fmla="*/ 1 h 171"/>
                  <a:gd name="T32" fmla="*/ 58 w 74"/>
                  <a:gd name="T33" fmla="*/ 7 h 171"/>
                  <a:gd name="T34" fmla="*/ 51 w 74"/>
                  <a:gd name="T35" fmla="*/ 24 h 171"/>
                  <a:gd name="T36" fmla="*/ 45 w 74"/>
                  <a:gd name="T37" fmla="*/ 30 h 171"/>
                  <a:gd name="T38" fmla="*/ 41 w 74"/>
                  <a:gd name="T39" fmla="*/ 32 h 171"/>
                  <a:gd name="T40" fmla="*/ 37 w 74"/>
                  <a:gd name="T41" fmla="*/ 32 h 171"/>
                  <a:gd name="T42" fmla="*/ 15 w 74"/>
                  <a:gd name="T43" fmla="*/ 26 h 171"/>
                  <a:gd name="T44" fmla="*/ 3 w 74"/>
                  <a:gd name="T45" fmla="*/ 26 h 171"/>
                  <a:gd name="T46" fmla="*/ 3 w 74"/>
                  <a:gd name="T47" fmla="*/ 38 h 171"/>
                  <a:gd name="T48" fmla="*/ 36 w 74"/>
                  <a:gd name="T49" fmla="*/ 48 h 171"/>
                  <a:gd name="T50" fmla="*/ 37 w 74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4" h="171">
                    <a:moveTo>
                      <a:pt x="37" y="48"/>
                    </a:moveTo>
                    <a:cubicBezTo>
                      <a:pt x="39" y="48"/>
                      <a:pt x="41" y="48"/>
                      <a:pt x="44" y="47"/>
                    </a:cubicBezTo>
                    <a:cubicBezTo>
                      <a:pt x="51" y="55"/>
                      <a:pt x="53" y="67"/>
                      <a:pt x="52" y="77"/>
                    </a:cubicBezTo>
                    <a:cubicBezTo>
                      <a:pt x="51" y="86"/>
                      <a:pt x="48" y="96"/>
                      <a:pt x="45" y="105"/>
                    </a:cubicBezTo>
                    <a:cubicBezTo>
                      <a:pt x="44" y="109"/>
                      <a:pt x="43" y="114"/>
                      <a:pt x="42" y="118"/>
                    </a:cubicBezTo>
                    <a:cubicBezTo>
                      <a:pt x="37" y="138"/>
                      <a:pt x="37" y="153"/>
                      <a:pt x="43" y="166"/>
                    </a:cubicBezTo>
                    <a:cubicBezTo>
                      <a:pt x="44" y="169"/>
                      <a:pt x="47" y="171"/>
                      <a:pt x="50" y="171"/>
                    </a:cubicBezTo>
                    <a:cubicBezTo>
                      <a:pt x="51" y="171"/>
                      <a:pt x="52" y="171"/>
                      <a:pt x="53" y="170"/>
                    </a:cubicBezTo>
                    <a:cubicBezTo>
                      <a:pt x="57" y="169"/>
                      <a:pt x="59" y="164"/>
                      <a:pt x="57" y="160"/>
                    </a:cubicBezTo>
                    <a:cubicBezTo>
                      <a:pt x="53" y="150"/>
                      <a:pt x="53" y="138"/>
                      <a:pt x="57" y="122"/>
                    </a:cubicBezTo>
                    <a:cubicBezTo>
                      <a:pt x="58" y="118"/>
                      <a:pt x="60" y="114"/>
                      <a:pt x="61" y="110"/>
                    </a:cubicBezTo>
                    <a:cubicBezTo>
                      <a:pt x="64" y="100"/>
                      <a:pt x="67" y="89"/>
                      <a:pt x="68" y="78"/>
                    </a:cubicBezTo>
                    <a:cubicBezTo>
                      <a:pt x="69" y="63"/>
                      <a:pt x="66" y="50"/>
                      <a:pt x="58" y="40"/>
                    </a:cubicBezTo>
                    <a:cubicBezTo>
                      <a:pt x="61" y="38"/>
                      <a:pt x="62" y="36"/>
                      <a:pt x="64" y="33"/>
                    </a:cubicBezTo>
                    <a:cubicBezTo>
                      <a:pt x="69" y="26"/>
                      <a:pt x="72" y="18"/>
                      <a:pt x="74" y="10"/>
                    </a:cubicBezTo>
                    <a:cubicBezTo>
                      <a:pt x="74" y="6"/>
                      <a:pt x="72" y="2"/>
                      <a:pt x="67" y="1"/>
                    </a:cubicBezTo>
                    <a:cubicBezTo>
                      <a:pt x="63" y="0"/>
                      <a:pt x="59" y="3"/>
                      <a:pt x="58" y="7"/>
                    </a:cubicBezTo>
                    <a:cubicBezTo>
                      <a:pt x="57" y="13"/>
                      <a:pt x="54" y="19"/>
                      <a:pt x="51" y="24"/>
                    </a:cubicBezTo>
                    <a:cubicBezTo>
                      <a:pt x="49" y="27"/>
                      <a:pt x="47" y="29"/>
                      <a:pt x="45" y="30"/>
                    </a:cubicBezTo>
                    <a:cubicBezTo>
                      <a:pt x="44" y="30"/>
                      <a:pt x="42" y="31"/>
                      <a:pt x="41" y="32"/>
                    </a:cubicBezTo>
                    <a:cubicBezTo>
                      <a:pt x="40" y="32"/>
                      <a:pt x="38" y="32"/>
                      <a:pt x="37" y="32"/>
                    </a:cubicBezTo>
                    <a:cubicBezTo>
                      <a:pt x="28" y="32"/>
                      <a:pt x="19" y="31"/>
                      <a:pt x="15" y="26"/>
                    </a:cubicBezTo>
                    <a:cubicBezTo>
                      <a:pt x="12" y="23"/>
                      <a:pt x="6" y="23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12" y="47"/>
                      <a:pt x="25" y="48"/>
                      <a:pt x="36" y="48"/>
                    </a:cubicBezTo>
                    <a:cubicBezTo>
                      <a:pt x="37" y="48"/>
                      <a:pt x="37" y="48"/>
                      <a:pt x="37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5699936" y="3395834"/>
                <a:ext cx="58838" cy="184141"/>
              </a:xfrm>
              <a:custGeom>
                <a:avLst/>
                <a:gdLst>
                  <a:gd name="T0" fmla="*/ 17 w 39"/>
                  <a:gd name="T1" fmla="*/ 121 h 121"/>
                  <a:gd name="T2" fmla="*/ 22 w 39"/>
                  <a:gd name="T3" fmla="*/ 120 h 121"/>
                  <a:gd name="T4" fmla="*/ 24 w 39"/>
                  <a:gd name="T5" fmla="*/ 109 h 121"/>
                  <a:gd name="T6" fmla="*/ 21 w 39"/>
                  <a:gd name="T7" fmla="*/ 78 h 121"/>
                  <a:gd name="T8" fmla="*/ 26 w 39"/>
                  <a:gd name="T9" fmla="*/ 69 h 121"/>
                  <a:gd name="T10" fmla="*/ 31 w 39"/>
                  <a:gd name="T11" fmla="*/ 61 h 121"/>
                  <a:gd name="T12" fmla="*/ 28 w 39"/>
                  <a:gd name="T13" fmla="*/ 5 h 121"/>
                  <a:gd name="T14" fmla="*/ 17 w 39"/>
                  <a:gd name="T15" fmla="*/ 2 h 121"/>
                  <a:gd name="T16" fmla="*/ 14 w 39"/>
                  <a:gd name="T17" fmla="*/ 13 h 121"/>
                  <a:gd name="T18" fmla="*/ 16 w 39"/>
                  <a:gd name="T19" fmla="*/ 54 h 121"/>
                  <a:gd name="T20" fmla="*/ 12 w 39"/>
                  <a:gd name="T21" fmla="*/ 61 h 121"/>
                  <a:gd name="T22" fmla="*/ 7 w 39"/>
                  <a:gd name="T23" fmla="*/ 72 h 121"/>
                  <a:gd name="T24" fmla="*/ 10 w 39"/>
                  <a:gd name="T25" fmla="*/ 117 h 121"/>
                  <a:gd name="T26" fmla="*/ 17 w 39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1">
                    <a:moveTo>
                      <a:pt x="17" y="121"/>
                    </a:moveTo>
                    <a:cubicBezTo>
                      <a:pt x="19" y="121"/>
                      <a:pt x="20" y="121"/>
                      <a:pt x="22" y="120"/>
                    </a:cubicBezTo>
                    <a:cubicBezTo>
                      <a:pt x="25" y="117"/>
                      <a:pt x="26" y="113"/>
                      <a:pt x="24" y="109"/>
                    </a:cubicBezTo>
                    <a:cubicBezTo>
                      <a:pt x="18" y="100"/>
                      <a:pt x="17" y="88"/>
                      <a:pt x="21" y="78"/>
                    </a:cubicBezTo>
                    <a:cubicBezTo>
                      <a:pt x="23" y="75"/>
                      <a:pt x="24" y="72"/>
                      <a:pt x="26" y="69"/>
                    </a:cubicBezTo>
                    <a:cubicBezTo>
                      <a:pt x="28" y="66"/>
                      <a:pt x="29" y="64"/>
                      <a:pt x="31" y="61"/>
                    </a:cubicBezTo>
                    <a:cubicBezTo>
                      <a:pt x="39" y="43"/>
                      <a:pt x="38" y="22"/>
                      <a:pt x="28" y="5"/>
                    </a:cubicBezTo>
                    <a:cubicBezTo>
                      <a:pt x="26" y="1"/>
                      <a:pt x="21" y="0"/>
                      <a:pt x="17" y="2"/>
                    </a:cubicBezTo>
                    <a:cubicBezTo>
                      <a:pt x="13" y="4"/>
                      <a:pt x="12" y="9"/>
                      <a:pt x="14" y="13"/>
                    </a:cubicBezTo>
                    <a:cubicBezTo>
                      <a:pt x="21" y="25"/>
                      <a:pt x="22" y="41"/>
                      <a:pt x="16" y="54"/>
                    </a:cubicBezTo>
                    <a:cubicBezTo>
                      <a:pt x="15" y="56"/>
                      <a:pt x="13" y="58"/>
                      <a:pt x="12" y="61"/>
                    </a:cubicBezTo>
                    <a:cubicBezTo>
                      <a:pt x="10" y="64"/>
                      <a:pt x="8" y="68"/>
                      <a:pt x="7" y="72"/>
                    </a:cubicBezTo>
                    <a:cubicBezTo>
                      <a:pt x="0" y="86"/>
                      <a:pt x="2" y="104"/>
                      <a:pt x="10" y="117"/>
                    </a:cubicBezTo>
                    <a:cubicBezTo>
                      <a:pt x="12" y="120"/>
                      <a:pt x="15" y="121"/>
                      <a:pt x="17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5924392" y="3431790"/>
                <a:ext cx="58838" cy="193947"/>
              </a:xfrm>
              <a:custGeom>
                <a:avLst/>
                <a:gdLst>
                  <a:gd name="T0" fmla="*/ 16 w 39"/>
                  <a:gd name="T1" fmla="*/ 93 h 127"/>
                  <a:gd name="T2" fmla="*/ 16 w 39"/>
                  <a:gd name="T3" fmla="*/ 117 h 127"/>
                  <a:gd name="T4" fmla="*/ 21 w 39"/>
                  <a:gd name="T5" fmla="*/ 127 h 127"/>
                  <a:gd name="T6" fmla="*/ 23 w 39"/>
                  <a:gd name="T7" fmla="*/ 127 h 127"/>
                  <a:gd name="T8" fmla="*/ 31 w 39"/>
                  <a:gd name="T9" fmla="*/ 122 h 127"/>
                  <a:gd name="T10" fmla="*/ 32 w 39"/>
                  <a:gd name="T11" fmla="*/ 88 h 127"/>
                  <a:gd name="T12" fmla="*/ 27 w 39"/>
                  <a:gd name="T13" fmla="*/ 77 h 127"/>
                  <a:gd name="T14" fmla="*/ 24 w 39"/>
                  <a:gd name="T15" fmla="*/ 70 h 127"/>
                  <a:gd name="T16" fmla="*/ 36 w 39"/>
                  <a:gd name="T17" fmla="*/ 15 h 127"/>
                  <a:gd name="T18" fmla="*/ 36 w 39"/>
                  <a:gd name="T19" fmla="*/ 4 h 127"/>
                  <a:gd name="T20" fmla="*/ 25 w 39"/>
                  <a:gd name="T21" fmla="*/ 4 h 127"/>
                  <a:gd name="T22" fmla="*/ 9 w 39"/>
                  <a:gd name="T23" fmla="*/ 76 h 127"/>
                  <a:gd name="T24" fmla="*/ 13 w 39"/>
                  <a:gd name="T25" fmla="*/ 84 h 127"/>
                  <a:gd name="T26" fmla="*/ 16 w 39"/>
                  <a:gd name="T27" fmla="*/ 93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9" h="127">
                    <a:moveTo>
                      <a:pt x="16" y="93"/>
                    </a:moveTo>
                    <a:cubicBezTo>
                      <a:pt x="19" y="101"/>
                      <a:pt x="18" y="109"/>
                      <a:pt x="16" y="117"/>
                    </a:cubicBezTo>
                    <a:cubicBezTo>
                      <a:pt x="14" y="121"/>
                      <a:pt x="16" y="125"/>
                      <a:pt x="21" y="127"/>
                    </a:cubicBezTo>
                    <a:cubicBezTo>
                      <a:pt x="21" y="127"/>
                      <a:pt x="22" y="127"/>
                      <a:pt x="23" y="127"/>
                    </a:cubicBezTo>
                    <a:cubicBezTo>
                      <a:pt x="27" y="127"/>
                      <a:pt x="30" y="125"/>
                      <a:pt x="31" y="122"/>
                    </a:cubicBezTo>
                    <a:cubicBezTo>
                      <a:pt x="35" y="111"/>
                      <a:pt x="35" y="99"/>
                      <a:pt x="32" y="88"/>
                    </a:cubicBezTo>
                    <a:cubicBezTo>
                      <a:pt x="30" y="84"/>
                      <a:pt x="29" y="81"/>
                      <a:pt x="27" y="77"/>
                    </a:cubicBezTo>
                    <a:cubicBezTo>
                      <a:pt x="26" y="75"/>
                      <a:pt x="25" y="72"/>
                      <a:pt x="24" y="70"/>
                    </a:cubicBezTo>
                    <a:cubicBezTo>
                      <a:pt x="18" y="52"/>
                      <a:pt x="22" y="29"/>
                      <a:pt x="36" y="15"/>
                    </a:cubicBezTo>
                    <a:cubicBezTo>
                      <a:pt x="39" y="12"/>
                      <a:pt x="39" y="7"/>
                      <a:pt x="36" y="4"/>
                    </a:cubicBezTo>
                    <a:cubicBezTo>
                      <a:pt x="33" y="0"/>
                      <a:pt x="28" y="1"/>
                      <a:pt x="25" y="4"/>
                    </a:cubicBezTo>
                    <a:cubicBezTo>
                      <a:pt x="6" y="22"/>
                      <a:pt x="0" y="51"/>
                      <a:pt x="9" y="76"/>
                    </a:cubicBezTo>
                    <a:cubicBezTo>
                      <a:pt x="10" y="79"/>
                      <a:pt x="11" y="81"/>
                      <a:pt x="13" y="84"/>
                    </a:cubicBezTo>
                    <a:cubicBezTo>
                      <a:pt x="14" y="87"/>
                      <a:pt x="15" y="90"/>
                      <a:pt x="16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4" name="Freeform 22"/>
              <p:cNvSpPr>
                <a:spLocks/>
              </p:cNvSpPr>
              <p:nvPr/>
            </p:nvSpPr>
            <p:spPr bwMode="auto">
              <a:xfrm>
                <a:off x="5555020" y="3484091"/>
                <a:ext cx="219008" cy="292011"/>
              </a:xfrm>
              <a:custGeom>
                <a:avLst/>
                <a:gdLst>
                  <a:gd name="T0" fmla="*/ 17 w 144"/>
                  <a:gd name="T1" fmla="*/ 119 h 191"/>
                  <a:gd name="T2" fmla="*/ 22 w 144"/>
                  <a:gd name="T3" fmla="*/ 122 h 191"/>
                  <a:gd name="T4" fmla="*/ 24 w 144"/>
                  <a:gd name="T5" fmla="*/ 161 h 191"/>
                  <a:gd name="T6" fmla="*/ 30 w 144"/>
                  <a:gd name="T7" fmla="*/ 165 h 191"/>
                  <a:gd name="T8" fmla="*/ 35 w 144"/>
                  <a:gd name="T9" fmla="*/ 164 h 191"/>
                  <a:gd name="T10" fmla="*/ 37 w 144"/>
                  <a:gd name="T11" fmla="*/ 153 h 191"/>
                  <a:gd name="T12" fmla="*/ 38 w 144"/>
                  <a:gd name="T13" fmla="*/ 128 h 191"/>
                  <a:gd name="T14" fmla="*/ 50 w 144"/>
                  <a:gd name="T15" fmla="*/ 129 h 191"/>
                  <a:gd name="T16" fmla="*/ 64 w 144"/>
                  <a:gd name="T17" fmla="*/ 125 h 191"/>
                  <a:gd name="T18" fmla="*/ 72 w 144"/>
                  <a:gd name="T19" fmla="*/ 122 h 191"/>
                  <a:gd name="T20" fmla="*/ 113 w 144"/>
                  <a:gd name="T21" fmla="*/ 138 h 191"/>
                  <a:gd name="T22" fmla="*/ 117 w 144"/>
                  <a:gd name="T23" fmla="*/ 143 h 191"/>
                  <a:gd name="T24" fmla="*/ 116 w 144"/>
                  <a:gd name="T25" fmla="*/ 143 h 191"/>
                  <a:gd name="T26" fmla="*/ 93 w 144"/>
                  <a:gd name="T27" fmla="*/ 171 h 191"/>
                  <a:gd name="T28" fmla="*/ 91 w 144"/>
                  <a:gd name="T29" fmla="*/ 182 h 191"/>
                  <a:gd name="T30" fmla="*/ 97 w 144"/>
                  <a:gd name="T31" fmla="*/ 186 h 191"/>
                  <a:gd name="T32" fmla="*/ 102 w 144"/>
                  <a:gd name="T33" fmla="*/ 184 h 191"/>
                  <a:gd name="T34" fmla="*/ 125 w 144"/>
                  <a:gd name="T35" fmla="*/ 161 h 191"/>
                  <a:gd name="T36" fmla="*/ 128 w 144"/>
                  <a:gd name="T37" fmla="*/ 183 h 191"/>
                  <a:gd name="T38" fmla="*/ 136 w 144"/>
                  <a:gd name="T39" fmla="*/ 191 h 191"/>
                  <a:gd name="T40" fmla="*/ 136 w 144"/>
                  <a:gd name="T41" fmla="*/ 191 h 191"/>
                  <a:gd name="T42" fmla="*/ 144 w 144"/>
                  <a:gd name="T43" fmla="*/ 183 h 191"/>
                  <a:gd name="T44" fmla="*/ 125 w 144"/>
                  <a:gd name="T45" fmla="*/ 127 h 191"/>
                  <a:gd name="T46" fmla="*/ 69 w 144"/>
                  <a:gd name="T47" fmla="*/ 107 h 191"/>
                  <a:gd name="T48" fmla="*/ 59 w 144"/>
                  <a:gd name="T49" fmla="*/ 110 h 191"/>
                  <a:gd name="T50" fmla="*/ 48 w 144"/>
                  <a:gd name="T51" fmla="*/ 113 h 191"/>
                  <a:gd name="T52" fmla="*/ 28 w 144"/>
                  <a:gd name="T53" fmla="*/ 106 h 191"/>
                  <a:gd name="T54" fmla="*/ 17 w 144"/>
                  <a:gd name="T55" fmla="*/ 88 h 191"/>
                  <a:gd name="T56" fmla="*/ 25 w 144"/>
                  <a:gd name="T57" fmla="*/ 60 h 191"/>
                  <a:gd name="T58" fmla="*/ 28 w 144"/>
                  <a:gd name="T59" fmla="*/ 51 h 191"/>
                  <a:gd name="T60" fmla="*/ 24 w 144"/>
                  <a:gd name="T61" fmla="*/ 3 h 191"/>
                  <a:gd name="T62" fmla="*/ 13 w 144"/>
                  <a:gd name="T63" fmla="*/ 3 h 191"/>
                  <a:gd name="T64" fmla="*/ 12 w 144"/>
                  <a:gd name="T65" fmla="*/ 14 h 191"/>
                  <a:gd name="T66" fmla="*/ 13 w 144"/>
                  <a:gd name="T67" fmla="*/ 45 h 191"/>
                  <a:gd name="T68" fmla="*/ 10 w 144"/>
                  <a:gd name="T69" fmla="*/ 54 h 191"/>
                  <a:gd name="T70" fmla="*/ 1 w 144"/>
                  <a:gd name="T71" fmla="*/ 89 h 191"/>
                  <a:gd name="T72" fmla="*/ 1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7" y="119"/>
                    </a:moveTo>
                    <a:cubicBezTo>
                      <a:pt x="19" y="120"/>
                      <a:pt x="21" y="121"/>
                      <a:pt x="22" y="122"/>
                    </a:cubicBezTo>
                    <a:cubicBezTo>
                      <a:pt x="16" y="134"/>
                      <a:pt x="16" y="150"/>
                      <a:pt x="24" y="161"/>
                    </a:cubicBezTo>
                    <a:cubicBezTo>
                      <a:pt x="25" y="164"/>
                      <a:pt x="28" y="165"/>
                      <a:pt x="30" y="165"/>
                    </a:cubicBezTo>
                    <a:cubicBezTo>
                      <a:pt x="32" y="165"/>
                      <a:pt x="33" y="165"/>
                      <a:pt x="35" y="164"/>
                    </a:cubicBezTo>
                    <a:cubicBezTo>
                      <a:pt x="39" y="162"/>
                      <a:pt x="40" y="157"/>
                      <a:pt x="37" y="153"/>
                    </a:cubicBezTo>
                    <a:cubicBezTo>
                      <a:pt x="33" y="145"/>
                      <a:pt x="33" y="135"/>
                      <a:pt x="38" y="128"/>
                    </a:cubicBezTo>
                    <a:cubicBezTo>
                      <a:pt x="42" y="129"/>
                      <a:pt x="46" y="129"/>
                      <a:pt x="50" y="129"/>
                    </a:cubicBezTo>
                    <a:cubicBezTo>
                      <a:pt x="55" y="128"/>
                      <a:pt x="59" y="126"/>
                      <a:pt x="64" y="125"/>
                    </a:cubicBezTo>
                    <a:cubicBezTo>
                      <a:pt x="67" y="124"/>
                      <a:pt x="69" y="123"/>
                      <a:pt x="72" y="122"/>
                    </a:cubicBezTo>
                    <a:cubicBezTo>
                      <a:pt x="86" y="120"/>
                      <a:pt x="103" y="126"/>
                      <a:pt x="113" y="138"/>
                    </a:cubicBezTo>
                    <a:cubicBezTo>
                      <a:pt x="114" y="139"/>
                      <a:pt x="116" y="141"/>
                      <a:pt x="117" y="143"/>
                    </a:cubicBezTo>
                    <a:cubicBezTo>
                      <a:pt x="117" y="143"/>
                      <a:pt x="117" y="143"/>
                      <a:pt x="116" y="143"/>
                    </a:cubicBezTo>
                    <a:cubicBezTo>
                      <a:pt x="111" y="154"/>
                      <a:pt x="103" y="164"/>
                      <a:pt x="93" y="171"/>
                    </a:cubicBezTo>
                    <a:cubicBezTo>
                      <a:pt x="89" y="174"/>
                      <a:pt x="88" y="179"/>
                      <a:pt x="91" y="182"/>
                    </a:cubicBezTo>
                    <a:cubicBezTo>
                      <a:pt x="92" y="185"/>
                      <a:pt x="95" y="186"/>
                      <a:pt x="97" y="186"/>
                    </a:cubicBezTo>
                    <a:cubicBezTo>
                      <a:pt x="99" y="186"/>
                      <a:pt x="101" y="185"/>
                      <a:pt x="102" y="184"/>
                    </a:cubicBezTo>
                    <a:cubicBezTo>
                      <a:pt x="111" y="178"/>
                      <a:pt x="119" y="170"/>
                      <a:pt x="125" y="161"/>
                    </a:cubicBezTo>
                    <a:cubicBezTo>
                      <a:pt x="127" y="168"/>
                      <a:pt x="128" y="175"/>
                      <a:pt x="128" y="183"/>
                    </a:cubicBezTo>
                    <a:cubicBezTo>
                      <a:pt x="128" y="187"/>
                      <a:pt x="132" y="191"/>
                      <a:pt x="136" y="191"/>
                    </a:cubicBezTo>
                    <a:cubicBezTo>
                      <a:pt x="136" y="191"/>
                      <a:pt x="136" y="191"/>
                      <a:pt x="136" y="191"/>
                    </a:cubicBezTo>
                    <a:cubicBezTo>
                      <a:pt x="141" y="191"/>
                      <a:pt x="144" y="188"/>
                      <a:pt x="144" y="183"/>
                    </a:cubicBezTo>
                    <a:cubicBezTo>
                      <a:pt x="144" y="162"/>
                      <a:pt x="138" y="142"/>
                      <a:pt x="125" y="127"/>
                    </a:cubicBezTo>
                    <a:cubicBezTo>
                      <a:pt x="111" y="111"/>
                      <a:pt x="89" y="103"/>
                      <a:pt x="69" y="107"/>
                    </a:cubicBezTo>
                    <a:cubicBezTo>
                      <a:pt x="65" y="107"/>
                      <a:pt x="62" y="109"/>
                      <a:pt x="59" y="110"/>
                    </a:cubicBezTo>
                    <a:cubicBezTo>
                      <a:pt x="55" y="111"/>
                      <a:pt x="51" y="112"/>
                      <a:pt x="48" y="113"/>
                    </a:cubicBezTo>
                    <a:cubicBezTo>
                      <a:pt x="41" y="113"/>
                      <a:pt x="34" y="111"/>
                      <a:pt x="28" y="106"/>
                    </a:cubicBezTo>
                    <a:cubicBezTo>
                      <a:pt x="21" y="101"/>
                      <a:pt x="18" y="95"/>
                      <a:pt x="17" y="88"/>
                    </a:cubicBezTo>
                    <a:cubicBezTo>
                      <a:pt x="17" y="79"/>
                      <a:pt x="21" y="70"/>
                      <a:pt x="25" y="60"/>
                    </a:cubicBezTo>
                    <a:cubicBezTo>
                      <a:pt x="26" y="57"/>
                      <a:pt x="27" y="54"/>
                      <a:pt x="28" y="51"/>
                    </a:cubicBezTo>
                    <a:cubicBezTo>
                      <a:pt x="36" y="31"/>
                      <a:pt x="34" y="14"/>
                      <a:pt x="24" y="3"/>
                    </a:cubicBezTo>
                    <a:cubicBezTo>
                      <a:pt x="21" y="0"/>
                      <a:pt x="16" y="0"/>
                      <a:pt x="13" y="3"/>
                    </a:cubicBezTo>
                    <a:cubicBezTo>
                      <a:pt x="9" y="6"/>
                      <a:pt x="9" y="11"/>
                      <a:pt x="12" y="14"/>
                    </a:cubicBezTo>
                    <a:cubicBezTo>
                      <a:pt x="20" y="23"/>
                      <a:pt x="16" y="39"/>
                      <a:pt x="13" y="45"/>
                    </a:cubicBezTo>
                    <a:cubicBezTo>
                      <a:pt x="12" y="48"/>
                      <a:pt x="11" y="51"/>
                      <a:pt x="10" y="54"/>
                    </a:cubicBezTo>
                    <a:cubicBezTo>
                      <a:pt x="5" y="65"/>
                      <a:pt x="0" y="76"/>
                      <a:pt x="1" y="89"/>
                    </a:cubicBezTo>
                    <a:cubicBezTo>
                      <a:pt x="2" y="100"/>
                      <a:pt x="8" y="111"/>
                      <a:pt x="1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5898242" y="3783728"/>
                <a:ext cx="120945" cy="172156"/>
              </a:xfrm>
              <a:custGeom>
                <a:avLst/>
                <a:gdLst>
                  <a:gd name="T0" fmla="*/ 6 w 79"/>
                  <a:gd name="T1" fmla="*/ 75 h 113"/>
                  <a:gd name="T2" fmla="*/ 9 w 79"/>
                  <a:gd name="T3" fmla="*/ 76 h 113"/>
                  <a:gd name="T4" fmla="*/ 16 w 79"/>
                  <a:gd name="T5" fmla="*/ 72 h 113"/>
                  <a:gd name="T6" fmla="*/ 31 w 79"/>
                  <a:gd name="T7" fmla="*/ 55 h 113"/>
                  <a:gd name="T8" fmla="*/ 39 w 79"/>
                  <a:gd name="T9" fmla="*/ 52 h 113"/>
                  <a:gd name="T10" fmla="*/ 63 w 79"/>
                  <a:gd name="T11" fmla="*/ 110 h 113"/>
                  <a:gd name="T12" fmla="*/ 69 w 79"/>
                  <a:gd name="T13" fmla="*/ 113 h 113"/>
                  <a:gd name="T14" fmla="*/ 74 w 79"/>
                  <a:gd name="T15" fmla="*/ 111 h 113"/>
                  <a:gd name="T16" fmla="*/ 75 w 79"/>
                  <a:gd name="T17" fmla="*/ 100 h 113"/>
                  <a:gd name="T18" fmla="*/ 55 w 79"/>
                  <a:gd name="T19" fmla="*/ 46 h 113"/>
                  <a:gd name="T20" fmla="*/ 58 w 79"/>
                  <a:gd name="T21" fmla="*/ 44 h 113"/>
                  <a:gd name="T22" fmla="*/ 78 w 79"/>
                  <a:gd name="T23" fmla="*/ 12 h 113"/>
                  <a:gd name="T24" fmla="*/ 72 w 79"/>
                  <a:gd name="T25" fmla="*/ 2 h 113"/>
                  <a:gd name="T26" fmla="*/ 62 w 79"/>
                  <a:gd name="T27" fmla="*/ 7 h 113"/>
                  <a:gd name="T28" fmla="*/ 49 w 79"/>
                  <a:gd name="T29" fmla="*/ 30 h 113"/>
                  <a:gd name="T30" fmla="*/ 37 w 79"/>
                  <a:gd name="T31" fmla="*/ 36 h 113"/>
                  <a:gd name="T32" fmla="*/ 23 w 79"/>
                  <a:gd name="T33" fmla="*/ 41 h 113"/>
                  <a:gd name="T34" fmla="*/ 2 w 79"/>
                  <a:gd name="T35" fmla="*/ 65 h 113"/>
                  <a:gd name="T36" fmla="*/ 6 w 79"/>
                  <a:gd name="T37" fmla="*/ 75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3">
                    <a:moveTo>
                      <a:pt x="6" y="75"/>
                    </a:moveTo>
                    <a:cubicBezTo>
                      <a:pt x="7" y="76"/>
                      <a:pt x="8" y="76"/>
                      <a:pt x="9" y="76"/>
                    </a:cubicBezTo>
                    <a:cubicBezTo>
                      <a:pt x="12" y="76"/>
                      <a:pt x="15" y="75"/>
                      <a:pt x="16" y="72"/>
                    </a:cubicBezTo>
                    <a:cubicBezTo>
                      <a:pt x="20" y="64"/>
                      <a:pt x="25" y="58"/>
                      <a:pt x="31" y="55"/>
                    </a:cubicBezTo>
                    <a:cubicBezTo>
                      <a:pt x="33" y="54"/>
                      <a:pt x="36" y="53"/>
                      <a:pt x="39" y="52"/>
                    </a:cubicBezTo>
                    <a:cubicBezTo>
                      <a:pt x="40" y="75"/>
                      <a:pt x="53" y="99"/>
                      <a:pt x="63" y="110"/>
                    </a:cubicBezTo>
                    <a:cubicBezTo>
                      <a:pt x="64" y="112"/>
                      <a:pt x="66" y="113"/>
                      <a:pt x="69" y="113"/>
                    </a:cubicBezTo>
                    <a:cubicBezTo>
                      <a:pt x="71" y="113"/>
                      <a:pt x="72" y="113"/>
                      <a:pt x="74" y="111"/>
                    </a:cubicBezTo>
                    <a:cubicBezTo>
                      <a:pt x="77" y="108"/>
                      <a:pt x="78" y="103"/>
                      <a:pt x="75" y="100"/>
                    </a:cubicBezTo>
                    <a:cubicBezTo>
                      <a:pt x="66" y="89"/>
                      <a:pt x="54" y="64"/>
                      <a:pt x="55" y="46"/>
                    </a:cubicBezTo>
                    <a:cubicBezTo>
                      <a:pt x="56" y="45"/>
                      <a:pt x="57" y="44"/>
                      <a:pt x="58" y="44"/>
                    </a:cubicBezTo>
                    <a:cubicBezTo>
                      <a:pt x="70" y="36"/>
                      <a:pt x="75" y="21"/>
                      <a:pt x="78" y="12"/>
                    </a:cubicBezTo>
                    <a:cubicBezTo>
                      <a:pt x="79" y="7"/>
                      <a:pt x="76" y="3"/>
                      <a:pt x="72" y="2"/>
                    </a:cubicBezTo>
                    <a:cubicBezTo>
                      <a:pt x="68" y="0"/>
                      <a:pt x="63" y="3"/>
                      <a:pt x="62" y="7"/>
                    </a:cubicBezTo>
                    <a:cubicBezTo>
                      <a:pt x="59" y="19"/>
                      <a:pt x="55" y="27"/>
                      <a:pt x="49" y="30"/>
                    </a:cubicBezTo>
                    <a:cubicBezTo>
                      <a:pt x="45" y="33"/>
                      <a:pt x="41" y="34"/>
                      <a:pt x="37" y="36"/>
                    </a:cubicBezTo>
                    <a:cubicBezTo>
                      <a:pt x="32" y="37"/>
                      <a:pt x="27" y="39"/>
                      <a:pt x="23" y="41"/>
                    </a:cubicBezTo>
                    <a:cubicBezTo>
                      <a:pt x="14" y="46"/>
                      <a:pt x="7" y="54"/>
                      <a:pt x="2" y="65"/>
                    </a:cubicBezTo>
                    <a:cubicBezTo>
                      <a:pt x="0" y="69"/>
                      <a:pt x="2" y="73"/>
                      <a:pt x="6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5423180" y="3791356"/>
                <a:ext cx="105690" cy="157991"/>
              </a:xfrm>
              <a:custGeom>
                <a:avLst/>
                <a:gdLst>
                  <a:gd name="T0" fmla="*/ 43 w 69"/>
                  <a:gd name="T1" fmla="*/ 94 h 104"/>
                  <a:gd name="T2" fmla="*/ 37 w 69"/>
                  <a:gd name="T3" fmla="*/ 83 h 104"/>
                  <a:gd name="T4" fmla="*/ 35 w 69"/>
                  <a:gd name="T5" fmla="*/ 81 h 104"/>
                  <a:gd name="T6" fmla="*/ 30 w 69"/>
                  <a:gd name="T7" fmla="*/ 58 h 104"/>
                  <a:gd name="T8" fmla="*/ 32 w 69"/>
                  <a:gd name="T9" fmla="*/ 41 h 104"/>
                  <a:gd name="T10" fmla="*/ 45 w 69"/>
                  <a:gd name="T11" fmla="*/ 43 h 104"/>
                  <a:gd name="T12" fmla="*/ 63 w 69"/>
                  <a:gd name="T13" fmla="*/ 39 h 104"/>
                  <a:gd name="T14" fmla="*/ 67 w 69"/>
                  <a:gd name="T15" fmla="*/ 29 h 104"/>
                  <a:gd name="T16" fmla="*/ 56 w 69"/>
                  <a:gd name="T17" fmla="*/ 24 h 104"/>
                  <a:gd name="T18" fmla="*/ 33 w 69"/>
                  <a:gd name="T19" fmla="*/ 24 h 104"/>
                  <a:gd name="T20" fmla="*/ 33 w 69"/>
                  <a:gd name="T21" fmla="*/ 24 h 104"/>
                  <a:gd name="T22" fmla="*/ 28 w 69"/>
                  <a:gd name="T23" fmla="*/ 21 h 104"/>
                  <a:gd name="T24" fmla="*/ 28 w 69"/>
                  <a:gd name="T25" fmla="*/ 21 h 104"/>
                  <a:gd name="T26" fmla="*/ 17 w 69"/>
                  <a:gd name="T27" fmla="*/ 7 h 104"/>
                  <a:gd name="T28" fmla="*/ 7 w 69"/>
                  <a:gd name="T29" fmla="*/ 1 h 104"/>
                  <a:gd name="T30" fmla="*/ 2 w 69"/>
                  <a:gd name="T31" fmla="*/ 12 h 104"/>
                  <a:gd name="T32" fmla="*/ 17 w 69"/>
                  <a:gd name="T33" fmla="*/ 33 h 104"/>
                  <a:gd name="T34" fmla="*/ 13 w 69"/>
                  <a:gd name="T35" fmla="*/ 57 h 104"/>
                  <a:gd name="T36" fmla="*/ 22 w 69"/>
                  <a:gd name="T37" fmla="*/ 89 h 104"/>
                  <a:gd name="T38" fmla="*/ 24 w 69"/>
                  <a:gd name="T39" fmla="*/ 93 h 104"/>
                  <a:gd name="T40" fmla="*/ 27 w 69"/>
                  <a:gd name="T41" fmla="*/ 98 h 104"/>
                  <a:gd name="T42" fmla="*/ 35 w 69"/>
                  <a:gd name="T43" fmla="*/ 104 h 104"/>
                  <a:gd name="T44" fmla="*/ 37 w 69"/>
                  <a:gd name="T45" fmla="*/ 104 h 104"/>
                  <a:gd name="T46" fmla="*/ 43 w 69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9" h="104">
                    <a:moveTo>
                      <a:pt x="43" y="94"/>
                    </a:moveTo>
                    <a:cubicBezTo>
                      <a:pt x="42" y="90"/>
                      <a:pt x="39" y="86"/>
                      <a:pt x="37" y="83"/>
                    </a:cubicBezTo>
                    <a:cubicBezTo>
                      <a:pt x="36" y="82"/>
                      <a:pt x="36" y="81"/>
                      <a:pt x="35" y="81"/>
                    </a:cubicBezTo>
                    <a:cubicBezTo>
                      <a:pt x="30" y="73"/>
                      <a:pt x="29" y="64"/>
                      <a:pt x="30" y="58"/>
                    </a:cubicBezTo>
                    <a:cubicBezTo>
                      <a:pt x="30" y="52"/>
                      <a:pt x="31" y="46"/>
                      <a:pt x="32" y="41"/>
                    </a:cubicBezTo>
                    <a:cubicBezTo>
                      <a:pt x="36" y="42"/>
                      <a:pt x="40" y="43"/>
                      <a:pt x="45" y="43"/>
                    </a:cubicBezTo>
                    <a:cubicBezTo>
                      <a:pt x="51" y="43"/>
                      <a:pt x="57" y="42"/>
                      <a:pt x="63" y="39"/>
                    </a:cubicBezTo>
                    <a:cubicBezTo>
                      <a:pt x="67" y="37"/>
                      <a:pt x="69" y="33"/>
                      <a:pt x="67" y="29"/>
                    </a:cubicBezTo>
                    <a:cubicBezTo>
                      <a:pt x="65" y="24"/>
                      <a:pt x="60" y="23"/>
                      <a:pt x="56" y="24"/>
                    </a:cubicBezTo>
                    <a:cubicBezTo>
                      <a:pt x="49" y="27"/>
                      <a:pt x="40" y="27"/>
                      <a:pt x="33" y="24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2" y="23"/>
                      <a:pt x="30" y="22"/>
                      <a:pt x="28" y="21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3" y="18"/>
                      <a:pt x="19" y="12"/>
                      <a:pt x="17" y="7"/>
                    </a:cubicBezTo>
                    <a:cubicBezTo>
                      <a:pt x="16" y="2"/>
                      <a:pt x="11" y="0"/>
                      <a:pt x="7" y="1"/>
                    </a:cubicBezTo>
                    <a:cubicBezTo>
                      <a:pt x="3" y="3"/>
                      <a:pt x="0" y="7"/>
                      <a:pt x="2" y="12"/>
                    </a:cubicBezTo>
                    <a:cubicBezTo>
                      <a:pt x="4" y="20"/>
                      <a:pt x="10" y="28"/>
                      <a:pt x="17" y="33"/>
                    </a:cubicBezTo>
                    <a:cubicBezTo>
                      <a:pt x="15" y="41"/>
                      <a:pt x="14" y="49"/>
                      <a:pt x="13" y="57"/>
                    </a:cubicBezTo>
                    <a:cubicBezTo>
                      <a:pt x="13" y="70"/>
                      <a:pt x="16" y="81"/>
                      <a:pt x="22" y="89"/>
                    </a:cubicBezTo>
                    <a:cubicBezTo>
                      <a:pt x="22" y="91"/>
                      <a:pt x="23" y="92"/>
                      <a:pt x="24" y="93"/>
                    </a:cubicBezTo>
                    <a:cubicBezTo>
                      <a:pt x="25" y="95"/>
                      <a:pt x="27" y="97"/>
                      <a:pt x="27" y="98"/>
                    </a:cubicBezTo>
                    <a:cubicBezTo>
                      <a:pt x="28" y="102"/>
                      <a:pt x="31" y="104"/>
                      <a:pt x="35" y="104"/>
                    </a:cubicBezTo>
                    <a:cubicBezTo>
                      <a:pt x="36" y="104"/>
                      <a:pt x="36" y="104"/>
                      <a:pt x="37" y="104"/>
                    </a:cubicBezTo>
                    <a:cubicBezTo>
                      <a:pt x="41" y="103"/>
                      <a:pt x="44" y="98"/>
                      <a:pt x="43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auto">
              <a:xfrm>
                <a:off x="5478749" y="3952615"/>
                <a:ext cx="61017" cy="212470"/>
              </a:xfrm>
              <a:custGeom>
                <a:avLst/>
                <a:gdLst>
                  <a:gd name="T0" fmla="*/ 18 w 40"/>
                  <a:gd name="T1" fmla="*/ 139 h 139"/>
                  <a:gd name="T2" fmla="*/ 23 w 40"/>
                  <a:gd name="T3" fmla="*/ 137 h 139"/>
                  <a:gd name="T4" fmla="*/ 24 w 40"/>
                  <a:gd name="T5" fmla="*/ 126 h 139"/>
                  <a:gd name="T6" fmla="*/ 16 w 40"/>
                  <a:gd name="T7" fmla="*/ 87 h 139"/>
                  <a:gd name="T8" fmla="*/ 18 w 40"/>
                  <a:gd name="T9" fmla="*/ 71 h 139"/>
                  <a:gd name="T10" fmla="*/ 23 w 40"/>
                  <a:gd name="T11" fmla="*/ 63 h 139"/>
                  <a:gd name="T12" fmla="*/ 26 w 40"/>
                  <a:gd name="T13" fmla="*/ 59 h 139"/>
                  <a:gd name="T14" fmla="*/ 37 w 40"/>
                  <a:gd name="T15" fmla="*/ 7 h 139"/>
                  <a:gd name="T16" fmla="*/ 28 w 40"/>
                  <a:gd name="T17" fmla="*/ 1 h 139"/>
                  <a:gd name="T18" fmla="*/ 21 w 40"/>
                  <a:gd name="T19" fmla="*/ 10 h 139"/>
                  <a:gd name="T20" fmla="*/ 13 w 40"/>
                  <a:gd name="T21" fmla="*/ 50 h 139"/>
                  <a:gd name="T22" fmla="*/ 10 w 40"/>
                  <a:gd name="T23" fmla="*/ 53 h 139"/>
                  <a:gd name="T24" fmla="*/ 3 w 40"/>
                  <a:gd name="T25" fmla="*/ 65 h 139"/>
                  <a:gd name="T26" fmla="*/ 0 w 40"/>
                  <a:gd name="T27" fmla="*/ 87 h 139"/>
                  <a:gd name="T28" fmla="*/ 11 w 40"/>
                  <a:gd name="T29" fmla="*/ 136 h 139"/>
                  <a:gd name="T30" fmla="*/ 18 w 40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0" h="139">
                    <a:moveTo>
                      <a:pt x="18" y="139"/>
                    </a:moveTo>
                    <a:cubicBezTo>
                      <a:pt x="19" y="139"/>
                      <a:pt x="21" y="139"/>
                      <a:pt x="23" y="137"/>
                    </a:cubicBezTo>
                    <a:cubicBezTo>
                      <a:pt x="26" y="135"/>
                      <a:pt x="27" y="129"/>
                      <a:pt x="24" y="126"/>
                    </a:cubicBezTo>
                    <a:cubicBezTo>
                      <a:pt x="16" y="116"/>
                      <a:pt x="16" y="102"/>
                      <a:pt x="16" y="87"/>
                    </a:cubicBezTo>
                    <a:cubicBezTo>
                      <a:pt x="16" y="81"/>
                      <a:pt x="16" y="75"/>
                      <a:pt x="18" y="71"/>
                    </a:cubicBezTo>
                    <a:cubicBezTo>
                      <a:pt x="19" y="68"/>
                      <a:pt x="21" y="66"/>
                      <a:pt x="23" y="63"/>
                    </a:cubicBezTo>
                    <a:cubicBezTo>
                      <a:pt x="24" y="61"/>
                      <a:pt x="25" y="60"/>
                      <a:pt x="26" y="59"/>
                    </a:cubicBezTo>
                    <a:cubicBezTo>
                      <a:pt x="36" y="44"/>
                      <a:pt x="40" y="25"/>
                      <a:pt x="37" y="7"/>
                    </a:cubicBezTo>
                    <a:cubicBezTo>
                      <a:pt x="36" y="3"/>
                      <a:pt x="32" y="0"/>
                      <a:pt x="28" y="1"/>
                    </a:cubicBezTo>
                    <a:cubicBezTo>
                      <a:pt x="23" y="2"/>
                      <a:pt x="20" y="6"/>
                      <a:pt x="21" y="10"/>
                    </a:cubicBezTo>
                    <a:cubicBezTo>
                      <a:pt x="24" y="24"/>
                      <a:pt x="21" y="38"/>
                      <a:pt x="13" y="50"/>
                    </a:cubicBezTo>
                    <a:cubicBezTo>
                      <a:pt x="12" y="51"/>
                      <a:pt x="11" y="52"/>
                      <a:pt x="10" y="53"/>
                    </a:cubicBezTo>
                    <a:cubicBezTo>
                      <a:pt x="8" y="56"/>
                      <a:pt x="5" y="60"/>
                      <a:pt x="3" y="65"/>
                    </a:cubicBezTo>
                    <a:cubicBezTo>
                      <a:pt x="0" y="72"/>
                      <a:pt x="0" y="80"/>
                      <a:pt x="0" y="87"/>
                    </a:cubicBezTo>
                    <a:cubicBezTo>
                      <a:pt x="0" y="105"/>
                      <a:pt x="0" y="122"/>
                      <a:pt x="11" y="136"/>
                    </a:cubicBezTo>
                    <a:cubicBezTo>
                      <a:pt x="13" y="138"/>
                      <a:pt x="15" y="139"/>
                      <a:pt x="18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auto">
              <a:xfrm>
                <a:off x="5490735" y="4145473"/>
                <a:ext cx="297459" cy="332326"/>
              </a:xfrm>
              <a:custGeom>
                <a:avLst/>
                <a:gdLst>
                  <a:gd name="T0" fmla="*/ 103 w 195"/>
                  <a:gd name="T1" fmla="*/ 133 h 218"/>
                  <a:gd name="T2" fmla="*/ 106 w 195"/>
                  <a:gd name="T3" fmla="*/ 137 h 218"/>
                  <a:gd name="T4" fmla="*/ 162 w 195"/>
                  <a:gd name="T5" fmla="*/ 170 h 218"/>
                  <a:gd name="T6" fmla="*/ 162 w 195"/>
                  <a:gd name="T7" fmla="*/ 171 h 218"/>
                  <a:gd name="T8" fmla="*/ 179 w 195"/>
                  <a:gd name="T9" fmla="*/ 214 h 218"/>
                  <a:gd name="T10" fmla="*/ 185 w 195"/>
                  <a:gd name="T11" fmla="*/ 218 h 218"/>
                  <a:gd name="T12" fmla="*/ 190 w 195"/>
                  <a:gd name="T13" fmla="*/ 217 h 218"/>
                  <a:gd name="T14" fmla="*/ 192 w 195"/>
                  <a:gd name="T15" fmla="*/ 206 h 218"/>
                  <a:gd name="T16" fmla="*/ 178 w 195"/>
                  <a:gd name="T17" fmla="*/ 169 h 218"/>
                  <a:gd name="T18" fmla="*/ 188 w 195"/>
                  <a:gd name="T19" fmla="*/ 136 h 218"/>
                  <a:gd name="T20" fmla="*/ 189 w 195"/>
                  <a:gd name="T21" fmla="*/ 125 h 218"/>
                  <a:gd name="T22" fmla="*/ 177 w 195"/>
                  <a:gd name="T23" fmla="*/ 124 h 218"/>
                  <a:gd name="T24" fmla="*/ 162 w 195"/>
                  <a:gd name="T25" fmla="*/ 154 h 218"/>
                  <a:gd name="T26" fmla="*/ 118 w 195"/>
                  <a:gd name="T27" fmla="*/ 127 h 218"/>
                  <a:gd name="T28" fmla="*/ 115 w 195"/>
                  <a:gd name="T29" fmla="*/ 123 h 218"/>
                  <a:gd name="T30" fmla="*/ 85 w 195"/>
                  <a:gd name="T31" fmla="*/ 101 h 218"/>
                  <a:gd name="T32" fmla="*/ 72 w 195"/>
                  <a:gd name="T33" fmla="*/ 102 h 218"/>
                  <a:gd name="T34" fmla="*/ 65 w 195"/>
                  <a:gd name="T35" fmla="*/ 103 h 218"/>
                  <a:gd name="T36" fmla="*/ 62 w 195"/>
                  <a:gd name="T37" fmla="*/ 102 h 218"/>
                  <a:gd name="T38" fmla="*/ 57 w 195"/>
                  <a:gd name="T39" fmla="*/ 94 h 218"/>
                  <a:gd name="T40" fmla="*/ 51 w 195"/>
                  <a:gd name="T41" fmla="*/ 82 h 218"/>
                  <a:gd name="T42" fmla="*/ 50 w 195"/>
                  <a:gd name="T43" fmla="*/ 81 h 218"/>
                  <a:gd name="T44" fmla="*/ 49 w 195"/>
                  <a:gd name="T45" fmla="*/ 79 h 218"/>
                  <a:gd name="T46" fmla="*/ 45 w 195"/>
                  <a:gd name="T47" fmla="*/ 45 h 218"/>
                  <a:gd name="T48" fmla="*/ 66 w 195"/>
                  <a:gd name="T49" fmla="*/ 18 h 218"/>
                  <a:gd name="T50" fmla="*/ 73 w 195"/>
                  <a:gd name="T51" fmla="*/ 15 h 218"/>
                  <a:gd name="T52" fmla="*/ 71 w 195"/>
                  <a:gd name="T53" fmla="*/ 4 h 218"/>
                  <a:gd name="T54" fmla="*/ 58 w 195"/>
                  <a:gd name="T55" fmla="*/ 4 h 218"/>
                  <a:gd name="T56" fmla="*/ 30 w 195"/>
                  <a:gd name="T57" fmla="*/ 41 h 218"/>
                  <a:gd name="T58" fmla="*/ 29 w 195"/>
                  <a:gd name="T59" fmla="*/ 71 h 218"/>
                  <a:gd name="T60" fmla="*/ 15 w 195"/>
                  <a:gd name="T61" fmla="*/ 65 h 218"/>
                  <a:gd name="T62" fmla="*/ 4 w 195"/>
                  <a:gd name="T63" fmla="*/ 63 h 218"/>
                  <a:gd name="T64" fmla="*/ 2 w 195"/>
                  <a:gd name="T65" fmla="*/ 74 h 218"/>
                  <a:gd name="T66" fmla="*/ 25 w 195"/>
                  <a:gd name="T67" fmla="*/ 87 h 218"/>
                  <a:gd name="T68" fmla="*/ 39 w 195"/>
                  <a:gd name="T69" fmla="*/ 93 h 218"/>
                  <a:gd name="T70" fmla="*/ 43 w 195"/>
                  <a:gd name="T71" fmla="*/ 101 h 218"/>
                  <a:gd name="T72" fmla="*/ 49 w 195"/>
                  <a:gd name="T73" fmla="*/ 112 h 218"/>
                  <a:gd name="T74" fmla="*/ 40 w 195"/>
                  <a:gd name="T75" fmla="*/ 174 h 218"/>
                  <a:gd name="T76" fmla="*/ 48 w 195"/>
                  <a:gd name="T77" fmla="*/ 180 h 218"/>
                  <a:gd name="T78" fmla="*/ 50 w 195"/>
                  <a:gd name="T79" fmla="*/ 180 h 218"/>
                  <a:gd name="T80" fmla="*/ 56 w 195"/>
                  <a:gd name="T81" fmla="*/ 170 h 218"/>
                  <a:gd name="T82" fmla="*/ 64 w 195"/>
                  <a:gd name="T83" fmla="*/ 119 h 218"/>
                  <a:gd name="T84" fmla="*/ 75 w 195"/>
                  <a:gd name="T85" fmla="*/ 118 h 218"/>
                  <a:gd name="T86" fmla="*/ 84 w 195"/>
                  <a:gd name="T87" fmla="*/ 117 h 218"/>
                  <a:gd name="T88" fmla="*/ 103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103" y="133"/>
                    </a:moveTo>
                    <a:cubicBezTo>
                      <a:pt x="104" y="135"/>
                      <a:pt x="105" y="136"/>
                      <a:pt x="106" y="137"/>
                    </a:cubicBezTo>
                    <a:cubicBezTo>
                      <a:pt x="116" y="150"/>
                      <a:pt x="140" y="169"/>
                      <a:pt x="162" y="170"/>
                    </a:cubicBezTo>
                    <a:cubicBezTo>
                      <a:pt x="162" y="170"/>
                      <a:pt x="162" y="170"/>
                      <a:pt x="162" y="171"/>
                    </a:cubicBezTo>
                    <a:cubicBezTo>
                      <a:pt x="164" y="187"/>
                      <a:pt x="171" y="202"/>
                      <a:pt x="179" y="214"/>
                    </a:cubicBezTo>
                    <a:cubicBezTo>
                      <a:pt x="180" y="217"/>
                      <a:pt x="183" y="218"/>
                      <a:pt x="185" y="218"/>
                    </a:cubicBezTo>
                    <a:cubicBezTo>
                      <a:pt x="187" y="218"/>
                      <a:pt x="188" y="218"/>
                      <a:pt x="190" y="217"/>
                    </a:cubicBezTo>
                    <a:cubicBezTo>
                      <a:pt x="193" y="215"/>
                      <a:pt x="195" y="210"/>
                      <a:pt x="192" y="206"/>
                    </a:cubicBezTo>
                    <a:cubicBezTo>
                      <a:pt x="186" y="195"/>
                      <a:pt x="179" y="182"/>
                      <a:pt x="178" y="169"/>
                    </a:cubicBezTo>
                    <a:cubicBezTo>
                      <a:pt x="176" y="156"/>
                      <a:pt x="180" y="143"/>
                      <a:pt x="188" y="136"/>
                    </a:cubicBezTo>
                    <a:cubicBezTo>
                      <a:pt x="192" y="133"/>
                      <a:pt x="192" y="128"/>
                      <a:pt x="189" y="125"/>
                    </a:cubicBezTo>
                    <a:cubicBezTo>
                      <a:pt x="186" y="121"/>
                      <a:pt x="181" y="121"/>
                      <a:pt x="177" y="124"/>
                    </a:cubicBezTo>
                    <a:cubicBezTo>
                      <a:pt x="169" y="131"/>
                      <a:pt x="164" y="142"/>
                      <a:pt x="162" y="154"/>
                    </a:cubicBezTo>
                    <a:cubicBezTo>
                      <a:pt x="148" y="153"/>
                      <a:pt x="129" y="140"/>
                      <a:pt x="118" y="127"/>
                    </a:cubicBezTo>
                    <a:cubicBezTo>
                      <a:pt x="117" y="126"/>
                      <a:pt x="116" y="125"/>
                      <a:pt x="115" y="123"/>
                    </a:cubicBezTo>
                    <a:cubicBezTo>
                      <a:pt x="108" y="114"/>
                      <a:pt x="99" y="102"/>
                      <a:pt x="85" y="101"/>
                    </a:cubicBezTo>
                    <a:cubicBezTo>
                      <a:pt x="80" y="101"/>
                      <a:pt x="76" y="102"/>
                      <a:pt x="72" y="102"/>
                    </a:cubicBezTo>
                    <a:cubicBezTo>
                      <a:pt x="69" y="103"/>
                      <a:pt x="67" y="103"/>
                      <a:pt x="65" y="103"/>
                    </a:cubicBezTo>
                    <a:cubicBezTo>
                      <a:pt x="64" y="102"/>
                      <a:pt x="63" y="102"/>
                      <a:pt x="62" y="102"/>
                    </a:cubicBezTo>
                    <a:cubicBezTo>
                      <a:pt x="60" y="100"/>
                      <a:pt x="59" y="98"/>
                      <a:pt x="57" y="94"/>
                    </a:cubicBezTo>
                    <a:cubicBezTo>
                      <a:pt x="56" y="90"/>
                      <a:pt x="54" y="86"/>
                      <a:pt x="51" y="82"/>
                    </a:cubicBezTo>
                    <a:cubicBezTo>
                      <a:pt x="50" y="82"/>
                      <a:pt x="50" y="82"/>
                      <a:pt x="50" y="81"/>
                    </a:cubicBezTo>
                    <a:cubicBezTo>
                      <a:pt x="50" y="81"/>
                      <a:pt x="49" y="80"/>
                      <a:pt x="49" y="79"/>
                    </a:cubicBezTo>
                    <a:cubicBezTo>
                      <a:pt x="43" y="69"/>
                      <a:pt x="42" y="56"/>
                      <a:pt x="45" y="45"/>
                    </a:cubicBezTo>
                    <a:cubicBezTo>
                      <a:pt x="49" y="34"/>
                      <a:pt x="56" y="24"/>
                      <a:pt x="66" y="18"/>
                    </a:cubicBezTo>
                    <a:cubicBezTo>
                      <a:pt x="68" y="19"/>
                      <a:pt x="71" y="17"/>
                      <a:pt x="73" y="15"/>
                    </a:cubicBezTo>
                    <a:cubicBezTo>
                      <a:pt x="76" y="11"/>
                      <a:pt x="75" y="6"/>
                      <a:pt x="71" y="4"/>
                    </a:cubicBezTo>
                    <a:cubicBezTo>
                      <a:pt x="69" y="2"/>
                      <a:pt x="64" y="0"/>
                      <a:pt x="58" y="4"/>
                    </a:cubicBezTo>
                    <a:cubicBezTo>
                      <a:pt x="45" y="12"/>
                      <a:pt x="34" y="25"/>
                      <a:pt x="30" y="41"/>
                    </a:cubicBezTo>
                    <a:cubicBezTo>
                      <a:pt x="27" y="51"/>
                      <a:pt x="27" y="61"/>
                      <a:pt x="29" y="71"/>
                    </a:cubicBezTo>
                    <a:cubicBezTo>
                      <a:pt x="23" y="70"/>
                      <a:pt x="18" y="68"/>
                      <a:pt x="15" y="65"/>
                    </a:cubicBezTo>
                    <a:cubicBezTo>
                      <a:pt x="13" y="61"/>
                      <a:pt x="8" y="60"/>
                      <a:pt x="4" y="63"/>
                    </a:cubicBezTo>
                    <a:cubicBezTo>
                      <a:pt x="1" y="65"/>
                      <a:pt x="0" y="70"/>
                      <a:pt x="2" y="74"/>
                    </a:cubicBezTo>
                    <a:cubicBezTo>
                      <a:pt x="8" y="82"/>
                      <a:pt x="17" y="85"/>
                      <a:pt x="25" y="87"/>
                    </a:cubicBezTo>
                    <a:cubicBezTo>
                      <a:pt x="31" y="88"/>
                      <a:pt x="36" y="90"/>
                      <a:pt x="39" y="93"/>
                    </a:cubicBezTo>
                    <a:cubicBezTo>
                      <a:pt x="40" y="95"/>
                      <a:pt x="41" y="98"/>
                      <a:pt x="43" y="101"/>
                    </a:cubicBezTo>
                    <a:cubicBezTo>
                      <a:pt x="44" y="104"/>
                      <a:pt x="46" y="109"/>
                      <a:pt x="49" y="112"/>
                    </a:cubicBezTo>
                    <a:cubicBezTo>
                      <a:pt x="38" y="131"/>
                      <a:pt x="35" y="153"/>
                      <a:pt x="40" y="174"/>
                    </a:cubicBezTo>
                    <a:cubicBezTo>
                      <a:pt x="41" y="178"/>
                      <a:pt x="44" y="180"/>
                      <a:pt x="48" y="180"/>
                    </a:cubicBezTo>
                    <a:cubicBezTo>
                      <a:pt x="49" y="180"/>
                      <a:pt x="49" y="180"/>
                      <a:pt x="50" y="180"/>
                    </a:cubicBezTo>
                    <a:cubicBezTo>
                      <a:pt x="54" y="179"/>
                      <a:pt x="57" y="175"/>
                      <a:pt x="56" y="170"/>
                    </a:cubicBezTo>
                    <a:cubicBezTo>
                      <a:pt x="52" y="153"/>
                      <a:pt x="55" y="134"/>
                      <a:pt x="64" y="119"/>
                    </a:cubicBezTo>
                    <a:cubicBezTo>
                      <a:pt x="68" y="119"/>
                      <a:pt x="72" y="119"/>
                      <a:pt x="75" y="118"/>
                    </a:cubicBezTo>
                    <a:cubicBezTo>
                      <a:pt x="78" y="118"/>
                      <a:pt x="81" y="117"/>
                      <a:pt x="84" y="117"/>
                    </a:cubicBezTo>
                    <a:cubicBezTo>
                      <a:pt x="91" y="118"/>
                      <a:pt x="96" y="125"/>
                      <a:pt x="10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auto">
              <a:xfrm>
                <a:off x="5838314" y="4514845"/>
                <a:ext cx="185231" cy="117676"/>
              </a:xfrm>
              <a:custGeom>
                <a:avLst/>
                <a:gdLst>
                  <a:gd name="T0" fmla="*/ 64 w 121"/>
                  <a:gd name="T1" fmla="*/ 27 h 77"/>
                  <a:gd name="T2" fmla="*/ 56 w 121"/>
                  <a:gd name="T3" fmla="*/ 22 h 77"/>
                  <a:gd name="T4" fmla="*/ 45 w 121"/>
                  <a:gd name="T5" fmla="*/ 15 h 77"/>
                  <a:gd name="T6" fmla="*/ 17 w 121"/>
                  <a:gd name="T7" fmla="*/ 17 h 77"/>
                  <a:gd name="T8" fmla="*/ 12 w 121"/>
                  <a:gd name="T9" fmla="*/ 20 h 77"/>
                  <a:gd name="T10" fmla="*/ 7 w 121"/>
                  <a:gd name="T11" fmla="*/ 24 h 77"/>
                  <a:gd name="T12" fmla="*/ 2 w 121"/>
                  <a:gd name="T13" fmla="*/ 34 h 77"/>
                  <a:gd name="T14" fmla="*/ 12 w 121"/>
                  <a:gd name="T15" fmla="*/ 39 h 77"/>
                  <a:gd name="T16" fmla="*/ 22 w 121"/>
                  <a:gd name="T17" fmla="*/ 33 h 77"/>
                  <a:gd name="T18" fmla="*/ 26 w 121"/>
                  <a:gd name="T19" fmla="*/ 30 h 77"/>
                  <a:gd name="T20" fmla="*/ 39 w 121"/>
                  <a:gd name="T21" fmla="*/ 29 h 77"/>
                  <a:gd name="T22" fmla="*/ 46 w 121"/>
                  <a:gd name="T23" fmla="*/ 34 h 77"/>
                  <a:gd name="T24" fmla="*/ 59 w 121"/>
                  <a:gd name="T25" fmla="*/ 42 h 77"/>
                  <a:gd name="T26" fmla="*/ 61 w 121"/>
                  <a:gd name="T27" fmla="*/ 43 h 77"/>
                  <a:gd name="T28" fmla="*/ 81 w 121"/>
                  <a:gd name="T29" fmla="*/ 76 h 77"/>
                  <a:gd name="T30" fmla="*/ 85 w 121"/>
                  <a:gd name="T31" fmla="*/ 77 h 77"/>
                  <a:gd name="T32" fmla="*/ 92 w 121"/>
                  <a:gd name="T33" fmla="*/ 73 h 77"/>
                  <a:gd name="T34" fmla="*/ 90 w 121"/>
                  <a:gd name="T35" fmla="*/ 62 h 77"/>
                  <a:gd name="T36" fmla="*/ 77 w 121"/>
                  <a:gd name="T37" fmla="*/ 42 h 77"/>
                  <a:gd name="T38" fmla="*/ 94 w 121"/>
                  <a:gd name="T39" fmla="*/ 34 h 77"/>
                  <a:gd name="T40" fmla="*/ 103 w 121"/>
                  <a:gd name="T41" fmla="*/ 26 h 77"/>
                  <a:gd name="T42" fmla="*/ 116 w 121"/>
                  <a:gd name="T43" fmla="*/ 16 h 77"/>
                  <a:gd name="T44" fmla="*/ 119 w 121"/>
                  <a:gd name="T45" fmla="*/ 5 h 77"/>
                  <a:gd name="T46" fmla="*/ 107 w 121"/>
                  <a:gd name="T47" fmla="*/ 2 h 77"/>
                  <a:gd name="T48" fmla="*/ 92 w 121"/>
                  <a:gd name="T49" fmla="*/ 14 h 77"/>
                  <a:gd name="T50" fmla="*/ 84 w 121"/>
                  <a:gd name="T51" fmla="*/ 21 h 77"/>
                  <a:gd name="T52" fmla="*/ 64 w 121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1" h="77">
                    <a:moveTo>
                      <a:pt x="64" y="27"/>
                    </a:moveTo>
                    <a:cubicBezTo>
                      <a:pt x="61" y="26"/>
                      <a:pt x="59" y="24"/>
                      <a:pt x="56" y="22"/>
                    </a:cubicBezTo>
                    <a:cubicBezTo>
                      <a:pt x="53" y="19"/>
                      <a:pt x="49" y="16"/>
                      <a:pt x="45" y="15"/>
                    </a:cubicBezTo>
                    <a:cubicBezTo>
                      <a:pt x="36" y="11"/>
                      <a:pt x="25" y="11"/>
                      <a:pt x="17" y="17"/>
                    </a:cubicBezTo>
                    <a:cubicBezTo>
                      <a:pt x="15" y="18"/>
                      <a:pt x="14" y="19"/>
                      <a:pt x="12" y="20"/>
                    </a:cubicBezTo>
                    <a:cubicBezTo>
                      <a:pt x="10" y="22"/>
                      <a:pt x="9" y="23"/>
                      <a:pt x="7" y="24"/>
                    </a:cubicBezTo>
                    <a:cubicBezTo>
                      <a:pt x="3" y="25"/>
                      <a:pt x="0" y="29"/>
                      <a:pt x="2" y="34"/>
                    </a:cubicBezTo>
                    <a:cubicBezTo>
                      <a:pt x="3" y="38"/>
                      <a:pt x="7" y="40"/>
                      <a:pt x="12" y="39"/>
                    </a:cubicBezTo>
                    <a:cubicBezTo>
                      <a:pt x="16" y="38"/>
                      <a:pt x="20" y="35"/>
                      <a:pt x="22" y="33"/>
                    </a:cubicBezTo>
                    <a:cubicBezTo>
                      <a:pt x="24" y="32"/>
                      <a:pt x="25" y="31"/>
                      <a:pt x="26" y="30"/>
                    </a:cubicBezTo>
                    <a:cubicBezTo>
                      <a:pt x="29" y="28"/>
                      <a:pt x="34" y="27"/>
                      <a:pt x="39" y="29"/>
                    </a:cubicBezTo>
                    <a:cubicBezTo>
                      <a:pt x="41" y="30"/>
                      <a:pt x="43" y="32"/>
                      <a:pt x="46" y="34"/>
                    </a:cubicBezTo>
                    <a:cubicBezTo>
                      <a:pt x="50" y="37"/>
                      <a:pt x="54" y="40"/>
                      <a:pt x="59" y="42"/>
                    </a:cubicBezTo>
                    <a:cubicBezTo>
                      <a:pt x="59" y="42"/>
                      <a:pt x="60" y="43"/>
                      <a:pt x="61" y="43"/>
                    </a:cubicBezTo>
                    <a:cubicBezTo>
                      <a:pt x="62" y="56"/>
                      <a:pt x="73" y="71"/>
                      <a:pt x="81" y="76"/>
                    </a:cubicBezTo>
                    <a:cubicBezTo>
                      <a:pt x="82" y="77"/>
                      <a:pt x="84" y="77"/>
                      <a:pt x="85" y="77"/>
                    </a:cubicBezTo>
                    <a:cubicBezTo>
                      <a:pt x="88" y="77"/>
                      <a:pt x="90" y="76"/>
                      <a:pt x="92" y="73"/>
                    </a:cubicBezTo>
                    <a:cubicBezTo>
                      <a:pt x="94" y="70"/>
                      <a:pt x="93" y="65"/>
                      <a:pt x="90" y="62"/>
                    </a:cubicBezTo>
                    <a:cubicBezTo>
                      <a:pt x="85" y="59"/>
                      <a:pt x="78" y="48"/>
                      <a:pt x="77" y="42"/>
                    </a:cubicBezTo>
                    <a:cubicBezTo>
                      <a:pt x="83" y="41"/>
                      <a:pt x="88" y="38"/>
                      <a:pt x="94" y="34"/>
                    </a:cubicBezTo>
                    <a:cubicBezTo>
                      <a:pt x="97" y="32"/>
                      <a:pt x="100" y="29"/>
                      <a:pt x="103" y="26"/>
                    </a:cubicBezTo>
                    <a:cubicBezTo>
                      <a:pt x="107" y="22"/>
                      <a:pt x="111" y="19"/>
                      <a:pt x="116" y="16"/>
                    </a:cubicBezTo>
                    <a:cubicBezTo>
                      <a:pt x="119" y="14"/>
                      <a:pt x="121" y="9"/>
                      <a:pt x="119" y="5"/>
                    </a:cubicBezTo>
                    <a:cubicBezTo>
                      <a:pt x="116" y="1"/>
                      <a:pt x="111" y="0"/>
                      <a:pt x="107" y="2"/>
                    </a:cubicBezTo>
                    <a:cubicBezTo>
                      <a:pt x="102" y="6"/>
                      <a:pt x="97" y="10"/>
                      <a:pt x="92" y="14"/>
                    </a:cubicBezTo>
                    <a:cubicBezTo>
                      <a:pt x="89" y="17"/>
                      <a:pt x="87" y="19"/>
                      <a:pt x="84" y="21"/>
                    </a:cubicBezTo>
                    <a:cubicBezTo>
                      <a:pt x="80" y="24"/>
                      <a:pt x="72" y="30"/>
                      <a:pt x="6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auto">
              <a:xfrm>
                <a:off x="5563737" y="3926465"/>
                <a:ext cx="442374" cy="492496"/>
              </a:xfrm>
              <a:custGeom>
                <a:avLst/>
                <a:gdLst>
                  <a:gd name="T0" fmla="*/ 240 w 290"/>
                  <a:gd name="T1" fmla="*/ 187 h 322"/>
                  <a:gd name="T2" fmla="*/ 219 w 290"/>
                  <a:gd name="T3" fmla="*/ 143 h 322"/>
                  <a:gd name="T4" fmla="*/ 222 w 290"/>
                  <a:gd name="T5" fmla="*/ 142 h 322"/>
                  <a:gd name="T6" fmla="*/ 255 w 290"/>
                  <a:gd name="T7" fmla="*/ 117 h 322"/>
                  <a:gd name="T8" fmla="*/ 214 w 290"/>
                  <a:gd name="T9" fmla="*/ 125 h 322"/>
                  <a:gd name="T10" fmla="*/ 153 w 290"/>
                  <a:gd name="T11" fmla="*/ 85 h 322"/>
                  <a:gd name="T12" fmla="*/ 60 w 290"/>
                  <a:gd name="T13" fmla="*/ 62 h 322"/>
                  <a:gd name="T14" fmla="*/ 41 w 290"/>
                  <a:gd name="T15" fmla="*/ 0 h 322"/>
                  <a:gd name="T16" fmla="*/ 42 w 290"/>
                  <a:gd name="T17" fmla="*/ 56 h 322"/>
                  <a:gd name="T18" fmla="*/ 29 w 290"/>
                  <a:gd name="T19" fmla="*/ 55 h 322"/>
                  <a:gd name="T20" fmla="*/ 16 w 290"/>
                  <a:gd name="T21" fmla="*/ 53 h 322"/>
                  <a:gd name="T22" fmla="*/ 2 w 290"/>
                  <a:gd name="T23" fmla="*/ 61 h 322"/>
                  <a:gd name="T24" fmla="*/ 30 w 290"/>
                  <a:gd name="T25" fmla="*/ 71 h 322"/>
                  <a:gd name="T26" fmla="*/ 50 w 290"/>
                  <a:gd name="T27" fmla="*/ 76 h 322"/>
                  <a:gd name="T28" fmla="*/ 89 w 290"/>
                  <a:gd name="T29" fmla="*/ 87 h 322"/>
                  <a:gd name="T30" fmla="*/ 112 w 290"/>
                  <a:gd name="T31" fmla="*/ 142 h 322"/>
                  <a:gd name="T32" fmla="*/ 130 w 290"/>
                  <a:gd name="T33" fmla="*/ 218 h 322"/>
                  <a:gd name="T34" fmla="*/ 144 w 290"/>
                  <a:gd name="T35" fmla="*/ 237 h 322"/>
                  <a:gd name="T36" fmla="*/ 194 w 290"/>
                  <a:gd name="T37" fmla="*/ 275 h 322"/>
                  <a:gd name="T38" fmla="*/ 237 w 290"/>
                  <a:gd name="T39" fmla="*/ 315 h 322"/>
                  <a:gd name="T40" fmla="*/ 246 w 290"/>
                  <a:gd name="T41" fmla="*/ 322 h 322"/>
                  <a:gd name="T42" fmla="*/ 232 w 290"/>
                  <a:gd name="T43" fmla="*/ 277 h 322"/>
                  <a:gd name="T44" fmla="*/ 169 w 290"/>
                  <a:gd name="T45" fmla="*/ 243 h 322"/>
                  <a:gd name="T46" fmla="*/ 156 w 290"/>
                  <a:gd name="T47" fmla="*/ 225 h 322"/>
                  <a:gd name="T48" fmla="*/ 170 w 290"/>
                  <a:gd name="T49" fmla="*/ 193 h 322"/>
                  <a:gd name="T50" fmla="*/ 146 w 290"/>
                  <a:gd name="T51" fmla="*/ 212 h 322"/>
                  <a:gd name="T52" fmla="*/ 130 w 290"/>
                  <a:gd name="T53" fmla="*/ 192 h 322"/>
                  <a:gd name="T54" fmla="*/ 149 w 290"/>
                  <a:gd name="T55" fmla="*/ 100 h 322"/>
                  <a:gd name="T56" fmla="*/ 196 w 290"/>
                  <a:gd name="T57" fmla="*/ 124 h 322"/>
                  <a:gd name="T58" fmla="*/ 206 w 290"/>
                  <a:gd name="T59" fmla="*/ 156 h 322"/>
                  <a:gd name="T60" fmla="*/ 245 w 290"/>
                  <a:gd name="T61" fmla="*/ 217 h 322"/>
                  <a:gd name="T62" fmla="*/ 281 w 290"/>
                  <a:gd name="T63" fmla="*/ 262 h 322"/>
                  <a:gd name="T64" fmla="*/ 289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257" y="206"/>
                    </a:moveTo>
                    <a:cubicBezTo>
                      <a:pt x="251" y="200"/>
                      <a:pt x="245" y="194"/>
                      <a:pt x="240" y="187"/>
                    </a:cubicBezTo>
                    <a:cubicBezTo>
                      <a:pt x="231" y="177"/>
                      <a:pt x="225" y="165"/>
                      <a:pt x="222" y="152"/>
                    </a:cubicBezTo>
                    <a:cubicBezTo>
                      <a:pt x="221" y="149"/>
                      <a:pt x="220" y="146"/>
                      <a:pt x="219" y="143"/>
                    </a:cubicBezTo>
                    <a:cubicBezTo>
                      <a:pt x="219" y="143"/>
                      <a:pt x="219" y="142"/>
                      <a:pt x="219" y="142"/>
                    </a:cubicBezTo>
                    <a:cubicBezTo>
                      <a:pt x="220" y="142"/>
                      <a:pt x="221" y="142"/>
                      <a:pt x="222" y="142"/>
                    </a:cubicBezTo>
                    <a:cubicBezTo>
                      <a:pt x="234" y="142"/>
                      <a:pt x="246" y="137"/>
                      <a:pt x="255" y="129"/>
                    </a:cubicBezTo>
                    <a:cubicBezTo>
                      <a:pt x="258" y="126"/>
                      <a:pt x="258" y="121"/>
                      <a:pt x="255" y="117"/>
                    </a:cubicBezTo>
                    <a:cubicBezTo>
                      <a:pt x="252" y="114"/>
                      <a:pt x="247" y="114"/>
                      <a:pt x="243" y="117"/>
                    </a:cubicBezTo>
                    <a:cubicBezTo>
                      <a:pt x="236" y="124"/>
                      <a:pt x="224" y="127"/>
                      <a:pt x="214" y="125"/>
                    </a:cubicBezTo>
                    <a:cubicBezTo>
                      <a:pt x="213" y="121"/>
                      <a:pt x="211" y="118"/>
                      <a:pt x="209" y="115"/>
                    </a:cubicBezTo>
                    <a:cubicBezTo>
                      <a:pt x="197" y="96"/>
                      <a:pt x="175" y="90"/>
                      <a:pt x="153" y="85"/>
                    </a:cubicBezTo>
                    <a:cubicBezTo>
                      <a:pt x="92" y="71"/>
                      <a:pt x="92" y="71"/>
                      <a:pt x="92" y="71"/>
                    </a:cubicBezTo>
                    <a:cubicBezTo>
                      <a:pt x="82" y="68"/>
                      <a:pt x="70" y="66"/>
                      <a:pt x="60" y="62"/>
                    </a:cubicBezTo>
                    <a:cubicBezTo>
                      <a:pt x="55" y="44"/>
                      <a:pt x="51" y="26"/>
                      <a:pt x="50" y="7"/>
                    </a:cubicBezTo>
                    <a:cubicBezTo>
                      <a:pt x="50" y="3"/>
                      <a:pt x="46" y="0"/>
                      <a:pt x="41" y="0"/>
                    </a:cubicBezTo>
                    <a:cubicBezTo>
                      <a:pt x="37" y="0"/>
                      <a:pt x="34" y="4"/>
                      <a:pt x="34" y="8"/>
                    </a:cubicBezTo>
                    <a:cubicBezTo>
                      <a:pt x="35" y="24"/>
                      <a:pt x="37" y="40"/>
                      <a:pt x="42" y="56"/>
                    </a:cubicBezTo>
                    <a:cubicBezTo>
                      <a:pt x="40" y="56"/>
                      <a:pt x="39" y="56"/>
                      <a:pt x="38" y="55"/>
                    </a:cubicBezTo>
                    <a:cubicBezTo>
                      <a:pt x="35" y="55"/>
                      <a:pt x="32" y="55"/>
                      <a:pt x="29" y="55"/>
                    </a:cubicBezTo>
                    <a:cubicBezTo>
                      <a:pt x="27" y="55"/>
                      <a:pt x="25" y="55"/>
                      <a:pt x="23" y="55"/>
                    </a:cubicBezTo>
                    <a:cubicBezTo>
                      <a:pt x="19" y="55"/>
                      <a:pt x="17" y="54"/>
                      <a:pt x="16" y="53"/>
                    </a:cubicBezTo>
                    <a:cubicBezTo>
                      <a:pt x="13" y="49"/>
                      <a:pt x="8" y="48"/>
                      <a:pt x="5" y="50"/>
                    </a:cubicBezTo>
                    <a:cubicBezTo>
                      <a:pt x="1" y="53"/>
                      <a:pt x="0" y="58"/>
                      <a:pt x="2" y="61"/>
                    </a:cubicBezTo>
                    <a:cubicBezTo>
                      <a:pt x="6" y="67"/>
                      <a:pt x="13" y="71"/>
                      <a:pt x="22" y="71"/>
                    </a:cubicBezTo>
                    <a:cubicBezTo>
                      <a:pt x="24" y="72"/>
                      <a:pt x="27" y="72"/>
                      <a:pt x="30" y="71"/>
                    </a:cubicBezTo>
                    <a:cubicBezTo>
                      <a:pt x="32" y="71"/>
                      <a:pt x="34" y="71"/>
                      <a:pt x="37" y="71"/>
                    </a:cubicBezTo>
                    <a:cubicBezTo>
                      <a:pt x="41" y="72"/>
                      <a:pt x="46" y="74"/>
                      <a:pt x="50" y="76"/>
                    </a:cubicBezTo>
                    <a:cubicBezTo>
                      <a:pt x="52" y="76"/>
                      <a:pt x="53" y="77"/>
                      <a:pt x="54" y="77"/>
                    </a:cubicBezTo>
                    <a:cubicBezTo>
                      <a:pt x="66" y="81"/>
                      <a:pt x="77" y="84"/>
                      <a:pt x="89" y="87"/>
                    </a:cubicBezTo>
                    <a:cubicBezTo>
                      <a:pt x="132" y="97"/>
                      <a:pt x="132" y="97"/>
                      <a:pt x="132" y="97"/>
                    </a:cubicBezTo>
                    <a:cubicBezTo>
                      <a:pt x="124" y="111"/>
                      <a:pt x="116" y="125"/>
                      <a:pt x="112" y="142"/>
                    </a:cubicBezTo>
                    <a:cubicBezTo>
                      <a:pt x="106" y="163"/>
                      <a:pt x="107" y="184"/>
                      <a:pt x="116" y="200"/>
                    </a:cubicBezTo>
                    <a:cubicBezTo>
                      <a:pt x="120" y="207"/>
                      <a:pt x="125" y="212"/>
                      <a:pt x="130" y="218"/>
                    </a:cubicBezTo>
                    <a:cubicBezTo>
                      <a:pt x="133" y="221"/>
                      <a:pt x="136" y="225"/>
                      <a:pt x="138" y="228"/>
                    </a:cubicBezTo>
                    <a:cubicBezTo>
                      <a:pt x="140" y="231"/>
                      <a:pt x="142" y="234"/>
                      <a:pt x="144" y="237"/>
                    </a:cubicBezTo>
                    <a:cubicBezTo>
                      <a:pt x="148" y="243"/>
                      <a:pt x="152" y="249"/>
                      <a:pt x="158" y="255"/>
                    </a:cubicBezTo>
                    <a:cubicBezTo>
                      <a:pt x="168" y="265"/>
                      <a:pt x="181" y="270"/>
                      <a:pt x="194" y="275"/>
                    </a:cubicBezTo>
                    <a:cubicBezTo>
                      <a:pt x="204" y="279"/>
                      <a:pt x="214" y="282"/>
                      <a:pt x="222" y="289"/>
                    </a:cubicBezTo>
                    <a:cubicBezTo>
                      <a:pt x="230" y="296"/>
                      <a:pt x="235" y="305"/>
                      <a:pt x="237" y="315"/>
                    </a:cubicBezTo>
                    <a:cubicBezTo>
                      <a:pt x="237" y="319"/>
                      <a:pt x="241" y="322"/>
                      <a:pt x="245" y="322"/>
                    </a:cubicBezTo>
                    <a:cubicBezTo>
                      <a:pt x="245" y="322"/>
                      <a:pt x="245" y="322"/>
                      <a:pt x="246" y="322"/>
                    </a:cubicBezTo>
                    <a:cubicBezTo>
                      <a:pt x="250" y="321"/>
                      <a:pt x="253" y="317"/>
                      <a:pt x="253" y="313"/>
                    </a:cubicBezTo>
                    <a:cubicBezTo>
                      <a:pt x="251" y="299"/>
                      <a:pt x="243" y="286"/>
                      <a:pt x="232" y="277"/>
                    </a:cubicBezTo>
                    <a:cubicBezTo>
                      <a:pt x="222" y="268"/>
                      <a:pt x="211" y="264"/>
                      <a:pt x="199" y="259"/>
                    </a:cubicBezTo>
                    <a:cubicBezTo>
                      <a:pt x="188" y="255"/>
                      <a:pt x="177" y="251"/>
                      <a:pt x="169" y="243"/>
                    </a:cubicBezTo>
                    <a:cubicBezTo>
                      <a:pt x="165" y="239"/>
                      <a:pt x="161" y="234"/>
                      <a:pt x="158" y="228"/>
                    </a:cubicBezTo>
                    <a:cubicBezTo>
                      <a:pt x="157" y="227"/>
                      <a:pt x="157" y="226"/>
                      <a:pt x="156" y="225"/>
                    </a:cubicBezTo>
                    <a:cubicBezTo>
                      <a:pt x="162" y="218"/>
                      <a:pt x="167" y="211"/>
                      <a:pt x="172" y="204"/>
                    </a:cubicBezTo>
                    <a:cubicBezTo>
                      <a:pt x="174" y="200"/>
                      <a:pt x="173" y="195"/>
                      <a:pt x="170" y="193"/>
                    </a:cubicBezTo>
                    <a:cubicBezTo>
                      <a:pt x="166" y="190"/>
                      <a:pt x="161" y="191"/>
                      <a:pt x="159" y="195"/>
                    </a:cubicBezTo>
                    <a:cubicBezTo>
                      <a:pt x="155" y="201"/>
                      <a:pt x="150" y="206"/>
                      <a:pt x="146" y="212"/>
                    </a:cubicBezTo>
                    <a:cubicBezTo>
                      <a:pt x="145" y="210"/>
                      <a:pt x="144" y="209"/>
                      <a:pt x="142" y="207"/>
                    </a:cubicBezTo>
                    <a:cubicBezTo>
                      <a:pt x="138" y="202"/>
                      <a:pt x="134" y="197"/>
                      <a:pt x="130" y="192"/>
                    </a:cubicBezTo>
                    <a:cubicBezTo>
                      <a:pt x="121" y="175"/>
                      <a:pt x="124" y="156"/>
                      <a:pt x="127" y="146"/>
                    </a:cubicBezTo>
                    <a:cubicBezTo>
                      <a:pt x="132" y="130"/>
                      <a:pt x="140" y="115"/>
                      <a:pt x="149" y="100"/>
                    </a:cubicBezTo>
                    <a:cubicBezTo>
                      <a:pt x="149" y="101"/>
                      <a:pt x="149" y="101"/>
                      <a:pt x="149" y="101"/>
                    </a:cubicBezTo>
                    <a:cubicBezTo>
                      <a:pt x="168" y="105"/>
                      <a:pt x="187" y="110"/>
                      <a:pt x="196" y="124"/>
                    </a:cubicBezTo>
                    <a:cubicBezTo>
                      <a:pt x="200" y="131"/>
                      <a:pt x="202" y="138"/>
                      <a:pt x="204" y="147"/>
                    </a:cubicBezTo>
                    <a:cubicBezTo>
                      <a:pt x="204" y="150"/>
                      <a:pt x="205" y="153"/>
                      <a:pt x="206" y="156"/>
                    </a:cubicBezTo>
                    <a:cubicBezTo>
                      <a:pt x="210" y="171"/>
                      <a:pt x="217" y="185"/>
                      <a:pt x="227" y="197"/>
                    </a:cubicBezTo>
                    <a:cubicBezTo>
                      <a:pt x="233" y="205"/>
                      <a:pt x="239" y="211"/>
                      <a:pt x="245" y="217"/>
                    </a:cubicBezTo>
                    <a:cubicBezTo>
                      <a:pt x="257" y="230"/>
                      <a:pt x="269" y="241"/>
                      <a:pt x="273" y="256"/>
                    </a:cubicBezTo>
                    <a:cubicBezTo>
                      <a:pt x="275" y="259"/>
                      <a:pt x="278" y="262"/>
                      <a:pt x="281" y="262"/>
                    </a:cubicBezTo>
                    <a:cubicBezTo>
                      <a:pt x="282" y="262"/>
                      <a:pt x="283" y="261"/>
                      <a:pt x="284" y="261"/>
                    </a:cubicBezTo>
                    <a:cubicBezTo>
                      <a:pt x="288" y="260"/>
                      <a:pt x="290" y="255"/>
                      <a:pt x="289" y="251"/>
                    </a:cubicBezTo>
                    <a:cubicBezTo>
                      <a:pt x="283" y="233"/>
                      <a:pt x="270" y="219"/>
                      <a:pt x="257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auto">
              <a:xfrm>
                <a:off x="5616038" y="4446200"/>
                <a:ext cx="311623" cy="239710"/>
              </a:xfrm>
              <a:custGeom>
                <a:avLst/>
                <a:gdLst>
                  <a:gd name="T0" fmla="*/ 192 w 204"/>
                  <a:gd name="T1" fmla="*/ 138 h 157"/>
                  <a:gd name="T2" fmla="*/ 141 w 204"/>
                  <a:gd name="T3" fmla="*/ 124 h 157"/>
                  <a:gd name="T4" fmla="*/ 130 w 204"/>
                  <a:gd name="T5" fmla="*/ 110 h 157"/>
                  <a:gd name="T6" fmla="*/ 124 w 204"/>
                  <a:gd name="T7" fmla="*/ 101 h 157"/>
                  <a:gd name="T8" fmla="*/ 97 w 204"/>
                  <a:gd name="T9" fmla="*/ 80 h 157"/>
                  <a:gd name="T10" fmla="*/ 96 w 204"/>
                  <a:gd name="T11" fmla="*/ 80 h 157"/>
                  <a:gd name="T12" fmla="*/ 90 w 204"/>
                  <a:gd name="T13" fmla="*/ 50 h 157"/>
                  <a:gd name="T14" fmla="*/ 82 w 204"/>
                  <a:gd name="T15" fmla="*/ 42 h 157"/>
                  <a:gd name="T16" fmla="*/ 74 w 204"/>
                  <a:gd name="T17" fmla="*/ 49 h 157"/>
                  <a:gd name="T18" fmla="*/ 78 w 204"/>
                  <a:gd name="T19" fmla="*/ 79 h 157"/>
                  <a:gd name="T20" fmla="*/ 65 w 204"/>
                  <a:gd name="T21" fmla="*/ 78 h 157"/>
                  <a:gd name="T22" fmla="*/ 51 w 204"/>
                  <a:gd name="T23" fmla="*/ 67 h 157"/>
                  <a:gd name="T24" fmla="*/ 17 w 204"/>
                  <a:gd name="T25" fmla="*/ 8 h 157"/>
                  <a:gd name="T26" fmla="*/ 8 w 204"/>
                  <a:gd name="T27" fmla="*/ 1 h 157"/>
                  <a:gd name="T28" fmla="*/ 0 w 204"/>
                  <a:gd name="T29" fmla="*/ 10 h 157"/>
                  <a:gd name="T30" fmla="*/ 39 w 204"/>
                  <a:gd name="T31" fmla="*/ 77 h 157"/>
                  <a:gd name="T32" fmla="*/ 59 w 204"/>
                  <a:gd name="T33" fmla="*/ 93 h 157"/>
                  <a:gd name="T34" fmla="*/ 80 w 204"/>
                  <a:gd name="T35" fmla="*/ 95 h 157"/>
                  <a:gd name="T36" fmla="*/ 93 w 204"/>
                  <a:gd name="T37" fmla="*/ 96 h 157"/>
                  <a:gd name="T38" fmla="*/ 111 w 204"/>
                  <a:gd name="T39" fmla="*/ 111 h 157"/>
                  <a:gd name="T40" fmla="*/ 117 w 204"/>
                  <a:gd name="T41" fmla="*/ 119 h 157"/>
                  <a:gd name="T42" fmla="*/ 129 w 204"/>
                  <a:gd name="T43" fmla="*/ 135 h 157"/>
                  <a:gd name="T44" fmla="*/ 178 w 204"/>
                  <a:gd name="T45" fmla="*/ 157 h 157"/>
                  <a:gd name="T46" fmla="*/ 197 w 204"/>
                  <a:gd name="T47" fmla="*/ 154 h 157"/>
                  <a:gd name="T48" fmla="*/ 202 w 204"/>
                  <a:gd name="T49" fmla="*/ 144 h 157"/>
                  <a:gd name="T50" fmla="*/ 19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92" y="138"/>
                    </a:moveTo>
                    <a:cubicBezTo>
                      <a:pt x="174" y="144"/>
                      <a:pt x="153" y="138"/>
                      <a:pt x="141" y="124"/>
                    </a:cubicBezTo>
                    <a:cubicBezTo>
                      <a:pt x="137" y="120"/>
                      <a:pt x="134" y="115"/>
                      <a:pt x="130" y="110"/>
                    </a:cubicBezTo>
                    <a:cubicBezTo>
                      <a:pt x="128" y="107"/>
                      <a:pt x="126" y="104"/>
                      <a:pt x="124" y="101"/>
                    </a:cubicBezTo>
                    <a:cubicBezTo>
                      <a:pt x="116" y="90"/>
                      <a:pt x="107" y="83"/>
                      <a:pt x="97" y="80"/>
                    </a:cubicBezTo>
                    <a:cubicBezTo>
                      <a:pt x="96" y="80"/>
                      <a:pt x="96" y="80"/>
                      <a:pt x="96" y="80"/>
                    </a:cubicBezTo>
                    <a:cubicBezTo>
                      <a:pt x="92" y="71"/>
                      <a:pt x="90" y="60"/>
                      <a:pt x="90" y="50"/>
                    </a:cubicBezTo>
                    <a:cubicBezTo>
                      <a:pt x="90" y="45"/>
                      <a:pt x="87" y="42"/>
                      <a:pt x="82" y="42"/>
                    </a:cubicBezTo>
                    <a:cubicBezTo>
                      <a:pt x="78" y="41"/>
                      <a:pt x="74" y="45"/>
                      <a:pt x="74" y="49"/>
                    </a:cubicBezTo>
                    <a:cubicBezTo>
                      <a:pt x="74" y="60"/>
                      <a:pt x="75" y="70"/>
                      <a:pt x="78" y="79"/>
                    </a:cubicBezTo>
                    <a:cubicBezTo>
                      <a:pt x="73" y="80"/>
                      <a:pt x="69" y="80"/>
                      <a:pt x="65" y="78"/>
                    </a:cubicBezTo>
                    <a:cubicBezTo>
                      <a:pt x="59" y="76"/>
                      <a:pt x="55" y="71"/>
                      <a:pt x="51" y="67"/>
                    </a:cubicBezTo>
                    <a:cubicBezTo>
                      <a:pt x="33" y="47"/>
                      <a:pt x="18" y="29"/>
                      <a:pt x="17" y="8"/>
                    </a:cubicBezTo>
                    <a:cubicBezTo>
                      <a:pt x="16" y="4"/>
                      <a:pt x="12" y="0"/>
                      <a:pt x="8" y="1"/>
                    </a:cubicBezTo>
                    <a:cubicBezTo>
                      <a:pt x="3" y="1"/>
                      <a:pt x="0" y="5"/>
                      <a:pt x="0" y="10"/>
                    </a:cubicBezTo>
                    <a:cubicBezTo>
                      <a:pt x="3" y="38"/>
                      <a:pt x="24" y="61"/>
                      <a:pt x="39" y="77"/>
                    </a:cubicBezTo>
                    <a:cubicBezTo>
                      <a:pt x="44" y="83"/>
                      <a:pt x="50" y="90"/>
                      <a:pt x="59" y="93"/>
                    </a:cubicBezTo>
                    <a:cubicBezTo>
                      <a:pt x="66" y="96"/>
                      <a:pt x="73" y="96"/>
                      <a:pt x="80" y="95"/>
                    </a:cubicBezTo>
                    <a:cubicBezTo>
                      <a:pt x="84" y="95"/>
                      <a:pt x="89" y="95"/>
                      <a:pt x="93" y="96"/>
                    </a:cubicBezTo>
                    <a:cubicBezTo>
                      <a:pt x="99" y="98"/>
                      <a:pt x="105" y="102"/>
                      <a:pt x="111" y="111"/>
                    </a:cubicBezTo>
                    <a:cubicBezTo>
                      <a:pt x="113" y="113"/>
                      <a:pt x="115" y="116"/>
                      <a:pt x="117" y="119"/>
                    </a:cubicBezTo>
                    <a:cubicBezTo>
                      <a:pt x="120" y="125"/>
                      <a:pt x="124" y="130"/>
                      <a:pt x="129" y="135"/>
                    </a:cubicBezTo>
                    <a:cubicBezTo>
                      <a:pt x="141" y="149"/>
                      <a:pt x="160" y="157"/>
                      <a:pt x="178" y="157"/>
                    </a:cubicBezTo>
                    <a:cubicBezTo>
                      <a:pt x="185" y="157"/>
                      <a:pt x="191" y="156"/>
                      <a:pt x="197" y="154"/>
                    </a:cubicBezTo>
                    <a:cubicBezTo>
                      <a:pt x="201" y="153"/>
                      <a:pt x="204" y="148"/>
                      <a:pt x="202" y="144"/>
                    </a:cubicBezTo>
                    <a:cubicBezTo>
                      <a:pt x="201" y="139"/>
                      <a:pt x="197" y="137"/>
                      <a:pt x="19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auto">
              <a:xfrm>
                <a:off x="5609500" y="3197528"/>
                <a:ext cx="105690" cy="127482"/>
              </a:xfrm>
              <a:custGeom>
                <a:avLst/>
                <a:gdLst>
                  <a:gd name="T0" fmla="*/ 58 w 69"/>
                  <a:gd name="T1" fmla="*/ 1 h 84"/>
                  <a:gd name="T2" fmla="*/ 9 w 69"/>
                  <a:gd name="T3" fmla="*/ 56 h 84"/>
                  <a:gd name="T4" fmla="*/ 9 w 69"/>
                  <a:gd name="T5" fmla="*/ 59 h 84"/>
                  <a:gd name="T6" fmla="*/ 8 w 69"/>
                  <a:gd name="T7" fmla="*/ 65 h 84"/>
                  <a:gd name="T8" fmla="*/ 7 w 69"/>
                  <a:gd name="T9" fmla="*/ 68 h 84"/>
                  <a:gd name="T10" fmla="*/ 1 w 69"/>
                  <a:gd name="T11" fmla="*/ 78 h 84"/>
                  <a:gd name="T12" fmla="*/ 9 w 69"/>
                  <a:gd name="T13" fmla="*/ 84 h 84"/>
                  <a:gd name="T14" fmla="*/ 11 w 69"/>
                  <a:gd name="T15" fmla="*/ 83 h 84"/>
                  <a:gd name="T16" fmla="*/ 24 w 69"/>
                  <a:gd name="T17" fmla="*/ 70 h 84"/>
                  <a:gd name="T18" fmla="*/ 25 w 69"/>
                  <a:gd name="T19" fmla="*/ 60 h 84"/>
                  <a:gd name="T20" fmla="*/ 25 w 69"/>
                  <a:gd name="T21" fmla="*/ 58 h 84"/>
                  <a:gd name="T22" fmla="*/ 61 w 69"/>
                  <a:gd name="T23" fmla="*/ 17 h 84"/>
                  <a:gd name="T24" fmla="*/ 68 w 69"/>
                  <a:gd name="T25" fmla="*/ 7 h 84"/>
                  <a:gd name="T26" fmla="*/ 58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58" y="1"/>
                    </a:moveTo>
                    <a:cubicBezTo>
                      <a:pt x="32" y="7"/>
                      <a:pt x="12" y="30"/>
                      <a:pt x="9" y="56"/>
                    </a:cubicBezTo>
                    <a:cubicBezTo>
                      <a:pt x="9" y="57"/>
                      <a:pt x="9" y="58"/>
                      <a:pt x="9" y="59"/>
                    </a:cubicBezTo>
                    <a:cubicBezTo>
                      <a:pt x="9" y="61"/>
                      <a:pt x="9" y="64"/>
                      <a:pt x="8" y="65"/>
                    </a:cubicBezTo>
                    <a:cubicBezTo>
                      <a:pt x="8" y="67"/>
                      <a:pt x="7" y="68"/>
                      <a:pt x="7" y="68"/>
                    </a:cubicBezTo>
                    <a:cubicBezTo>
                      <a:pt x="2" y="69"/>
                      <a:pt x="0" y="74"/>
                      <a:pt x="1" y="78"/>
                    </a:cubicBezTo>
                    <a:cubicBezTo>
                      <a:pt x="2" y="81"/>
                      <a:pt x="5" y="84"/>
                      <a:pt x="9" y="84"/>
                    </a:cubicBezTo>
                    <a:cubicBezTo>
                      <a:pt x="10" y="84"/>
                      <a:pt x="10" y="84"/>
                      <a:pt x="11" y="83"/>
                    </a:cubicBezTo>
                    <a:cubicBezTo>
                      <a:pt x="17" y="82"/>
                      <a:pt x="21" y="77"/>
                      <a:pt x="24" y="70"/>
                    </a:cubicBezTo>
                    <a:cubicBezTo>
                      <a:pt x="25" y="67"/>
                      <a:pt x="25" y="63"/>
                      <a:pt x="25" y="60"/>
                    </a:cubicBezTo>
                    <a:cubicBezTo>
                      <a:pt x="25" y="59"/>
                      <a:pt x="25" y="58"/>
                      <a:pt x="25" y="58"/>
                    </a:cubicBezTo>
                    <a:cubicBezTo>
                      <a:pt x="27" y="39"/>
                      <a:pt x="43" y="21"/>
                      <a:pt x="61" y="17"/>
                    </a:cubicBezTo>
                    <a:cubicBezTo>
                      <a:pt x="66" y="16"/>
                      <a:pt x="69" y="11"/>
                      <a:pt x="68" y="7"/>
                    </a:cubicBezTo>
                    <a:cubicBezTo>
                      <a:pt x="67" y="3"/>
                      <a:pt x="62" y="0"/>
                      <a:pt x="5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5765312" y="3098375"/>
                <a:ext cx="117676" cy="122034"/>
              </a:xfrm>
              <a:custGeom>
                <a:avLst/>
                <a:gdLst>
                  <a:gd name="T0" fmla="*/ 69 w 77"/>
                  <a:gd name="T1" fmla="*/ 1 h 80"/>
                  <a:gd name="T2" fmla="*/ 36 w 77"/>
                  <a:gd name="T3" fmla="*/ 15 h 80"/>
                  <a:gd name="T4" fmla="*/ 24 w 77"/>
                  <a:gd name="T5" fmla="*/ 39 h 80"/>
                  <a:gd name="T6" fmla="*/ 22 w 77"/>
                  <a:gd name="T7" fmla="*/ 47 h 80"/>
                  <a:gd name="T8" fmla="*/ 7 w 77"/>
                  <a:gd name="T9" fmla="*/ 64 h 80"/>
                  <a:gd name="T10" fmla="*/ 0 w 77"/>
                  <a:gd name="T11" fmla="*/ 73 h 80"/>
                  <a:gd name="T12" fmla="*/ 8 w 77"/>
                  <a:gd name="T13" fmla="*/ 80 h 80"/>
                  <a:gd name="T14" fmla="*/ 10 w 77"/>
                  <a:gd name="T15" fmla="*/ 80 h 80"/>
                  <a:gd name="T16" fmla="*/ 37 w 77"/>
                  <a:gd name="T17" fmla="*/ 52 h 80"/>
                  <a:gd name="T18" fmla="*/ 40 w 77"/>
                  <a:gd name="T19" fmla="*/ 44 h 80"/>
                  <a:gd name="T20" fmla="*/ 48 w 77"/>
                  <a:gd name="T21" fmla="*/ 25 h 80"/>
                  <a:gd name="T22" fmla="*/ 68 w 77"/>
                  <a:gd name="T23" fmla="*/ 17 h 80"/>
                  <a:gd name="T24" fmla="*/ 76 w 77"/>
                  <a:gd name="T25" fmla="*/ 10 h 80"/>
                  <a:gd name="T26" fmla="*/ 69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69" y="1"/>
                    </a:moveTo>
                    <a:cubicBezTo>
                      <a:pt x="57" y="0"/>
                      <a:pt x="44" y="5"/>
                      <a:pt x="36" y="15"/>
                    </a:cubicBezTo>
                    <a:cubicBezTo>
                      <a:pt x="30" y="22"/>
                      <a:pt x="27" y="31"/>
                      <a:pt x="24" y="39"/>
                    </a:cubicBezTo>
                    <a:cubicBezTo>
                      <a:pt x="24" y="42"/>
                      <a:pt x="23" y="44"/>
                      <a:pt x="22" y="47"/>
                    </a:cubicBezTo>
                    <a:cubicBezTo>
                      <a:pt x="21" y="50"/>
                      <a:pt x="16" y="62"/>
                      <a:pt x="7" y="64"/>
                    </a:cubicBezTo>
                    <a:cubicBezTo>
                      <a:pt x="3" y="64"/>
                      <a:pt x="0" y="69"/>
                      <a:pt x="0" y="73"/>
                    </a:cubicBezTo>
                    <a:cubicBezTo>
                      <a:pt x="1" y="77"/>
                      <a:pt x="4" y="80"/>
                      <a:pt x="8" y="80"/>
                    </a:cubicBezTo>
                    <a:cubicBezTo>
                      <a:pt x="9" y="80"/>
                      <a:pt x="9" y="80"/>
                      <a:pt x="10" y="80"/>
                    </a:cubicBezTo>
                    <a:cubicBezTo>
                      <a:pt x="22" y="78"/>
                      <a:pt x="32" y="68"/>
                      <a:pt x="37" y="52"/>
                    </a:cubicBezTo>
                    <a:cubicBezTo>
                      <a:pt x="38" y="49"/>
                      <a:pt x="39" y="47"/>
                      <a:pt x="40" y="44"/>
                    </a:cubicBezTo>
                    <a:cubicBezTo>
                      <a:pt x="42" y="37"/>
                      <a:pt x="44" y="30"/>
                      <a:pt x="48" y="25"/>
                    </a:cubicBezTo>
                    <a:cubicBezTo>
                      <a:pt x="53" y="19"/>
                      <a:pt x="60" y="16"/>
                      <a:pt x="68" y="17"/>
                    </a:cubicBezTo>
                    <a:cubicBezTo>
                      <a:pt x="72" y="17"/>
                      <a:pt x="76" y="14"/>
                      <a:pt x="76" y="10"/>
                    </a:cubicBezTo>
                    <a:cubicBezTo>
                      <a:pt x="77" y="5"/>
                      <a:pt x="73" y="1"/>
                      <a:pt x="6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5307683" y="3035179"/>
                <a:ext cx="818284" cy="1728093"/>
              </a:xfrm>
              <a:custGeom>
                <a:avLst/>
                <a:gdLst>
                  <a:gd name="T0" fmla="*/ 509 w 536"/>
                  <a:gd name="T1" fmla="*/ 666 h 1132"/>
                  <a:gd name="T2" fmla="*/ 481 w 536"/>
                  <a:gd name="T3" fmla="*/ 462 h 1132"/>
                  <a:gd name="T4" fmla="*/ 514 w 536"/>
                  <a:gd name="T5" fmla="*/ 335 h 1132"/>
                  <a:gd name="T6" fmla="*/ 372 w 536"/>
                  <a:gd name="T7" fmla="*/ 5 h 1132"/>
                  <a:gd name="T8" fmla="*/ 156 w 536"/>
                  <a:gd name="T9" fmla="*/ 122 h 1132"/>
                  <a:gd name="T10" fmla="*/ 41 w 536"/>
                  <a:gd name="T11" fmla="*/ 381 h 1132"/>
                  <a:gd name="T12" fmla="*/ 44 w 536"/>
                  <a:gd name="T13" fmla="*/ 639 h 1132"/>
                  <a:gd name="T14" fmla="*/ 110 w 536"/>
                  <a:gd name="T15" fmla="*/ 942 h 1132"/>
                  <a:gd name="T16" fmla="*/ 260 w 536"/>
                  <a:gd name="T17" fmla="*/ 1087 h 1132"/>
                  <a:gd name="T18" fmla="*/ 481 w 536"/>
                  <a:gd name="T19" fmla="*/ 1091 h 1132"/>
                  <a:gd name="T20" fmla="*/ 509 w 536"/>
                  <a:gd name="T21" fmla="*/ 949 h 1132"/>
                  <a:gd name="T22" fmla="*/ 504 w 536"/>
                  <a:gd name="T23" fmla="*/ 780 h 1132"/>
                  <a:gd name="T24" fmla="*/ 221 w 536"/>
                  <a:gd name="T25" fmla="*/ 246 h 1132"/>
                  <a:gd name="T26" fmla="*/ 233 w 536"/>
                  <a:gd name="T27" fmla="*/ 300 h 1132"/>
                  <a:gd name="T28" fmla="*/ 245 w 536"/>
                  <a:gd name="T29" fmla="*/ 202 h 1132"/>
                  <a:gd name="T30" fmla="*/ 336 w 536"/>
                  <a:gd name="T31" fmla="*/ 163 h 1132"/>
                  <a:gd name="T32" fmla="*/ 340 w 536"/>
                  <a:gd name="T33" fmla="*/ 272 h 1132"/>
                  <a:gd name="T34" fmla="*/ 326 w 536"/>
                  <a:gd name="T35" fmla="*/ 420 h 1132"/>
                  <a:gd name="T36" fmla="*/ 352 w 536"/>
                  <a:gd name="T37" fmla="*/ 483 h 1132"/>
                  <a:gd name="T38" fmla="*/ 373 w 536"/>
                  <a:gd name="T39" fmla="*/ 516 h 1132"/>
                  <a:gd name="T40" fmla="*/ 415 w 536"/>
                  <a:gd name="T41" fmla="*/ 466 h 1132"/>
                  <a:gd name="T42" fmla="*/ 352 w 536"/>
                  <a:gd name="T43" fmla="*/ 457 h 1132"/>
                  <a:gd name="T44" fmla="*/ 353 w 536"/>
                  <a:gd name="T45" fmla="*/ 373 h 1132"/>
                  <a:gd name="T46" fmla="*/ 359 w 536"/>
                  <a:gd name="T47" fmla="*/ 272 h 1132"/>
                  <a:gd name="T48" fmla="*/ 350 w 536"/>
                  <a:gd name="T49" fmla="*/ 207 h 1132"/>
                  <a:gd name="T50" fmla="*/ 394 w 536"/>
                  <a:gd name="T51" fmla="*/ 119 h 1132"/>
                  <a:gd name="T52" fmla="*/ 356 w 536"/>
                  <a:gd name="T53" fmla="*/ 161 h 1132"/>
                  <a:gd name="T54" fmla="*/ 302 w 536"/>
                  <a:gd name="T55" fmla="*/ 150 h 1132"/>
                  <a:gd name="T56" fmla="*/ 154 w 536"/>
                  <a:gd name="T57" fmla="*/ 220 h 1132"/>
                  <a:gd name="T58" fmla="*/ 282 w 536"/>
                  <a:gd name="T59" fmla="*/ 77 h 1132"/>
                  <a:gd name="T60" fmla="*/ 484 w 536"/>
                  <a:gd name="T61" fmla="*/ 214 h 1132"/>
                  <a:gd name="T62" fmla="*/ 486 w 536"/>
                  <a:gd name="T63" fmla="*/ 241 h 1132"/>
                  <a:gd name="T64" fmla="*/ 494 w 536"/>
                  <a:gd name="T65" fmla="*/ 385 h 1132"/>
                  <a:gd name="T66" fmla="*/ 441 w 536"/>
                  <a:gd name="T67" fmla="*/ 424 h 1132"/>
                  <a:gd name="T68" fmla="*/ 490 w 536"/>
                  <a:gd name="T69" fmla="*/ 520 h 1132"/>
                  <a:gd name="T70" fmla="*/ 334 w 536"/>
                  <a:gd name="T71" fmla="*/ 571 h 1132"/>
                  <a:gd name="T72" fmla="*/ 229 w 536"/>
                  <a:gd name="T73" fmla="*/ 520 h 1132"/>
                  <a:gd name="T74" fmla="*/ 155 w 536"/>
                  <a:gd name="T75" fmla="*/ 426 h 1132"/>
                  <a:gd name="T76" fmla="*/ 504 w 536"/>
                  <a:gd name="T77" fmla="*/ 735 h 1132"/>
                  <a:gd name="T78" fmla="*/ 473 w 536"/>
                  <a:gd name="T79" fmla="*/ 801 h 1132"/>
                  <a:gd name="T80" fmla="*/ 478 w 536"/>
                  <a:gd name="T81" fmla="*/ 900 h 1132"/>
                  <a:gd name="T82" fmla="*/ 456 w 536"/>
                  <a:gd name="T83" fmla="*/ 929 h 1132"/>
                  <a:gd name="T84" fmla="*/ 491 w 536"/>
                  <a:gd name="T85" fmla="*/ 1007 h 1132"/>
                  <a:gd name="T86" fmla="*/ 474 w 536"/>
                  <a:gd name="T87" fmla="*/ 1046 h 1132"/>
                  <a:gd name="T88" fmla="*/ 429 w 536"/>
                  <a:gd name="T89" fmla="*/ 1111 h 1132"/>
                  <a:gd name="T90" fmla="*/ 227 w 536"/>
                  <a:gd name="T91" fmla="*/ 1032 h 1132"/>
                  <a:gd name="T92" fmla="*/ 204 w 536"/>
                  <a:gd name="T93" fmla="*/ 1024 h 1132"/>
                  <a:gd name="T94" fmla="*/ 149 w 536"/>
                  <a:gd name="T95" fmla="*/ 935 h 1132"/>
                  <a:gd name="T96" fmla="*/ 100 w 536"/>
                  <a:gd name="T97" fmla="*/ 812 h 1132"/>
                  <a:gd name="T98" fmla="*/ 72 w 536"/>
                  <a:gd name="T99" fmla="*/ 753 h 1132"/>
                  <a:gd name="T100" fmla="*/ 86 w 536"/>
                  <a:gd name="T101" fmla="*/ 690 h 1132"/>
                  <a:gd name="T102" fmla="*/ 70 w 536"/>
                  <a:gd name="T103" fmla="*/ 640 h 1132"/>
                  <a:gd name="T104" fmla="*/ 63 w 536"/>
                  <a:gd name="T105" fmla="*/ 482 h 1132"/>
                  <a:gd name="T106" fmla="*/ 96 w 536"/>
                  <a:gd name="T107" fmla="*/ 392 h 1132"/>
                  <a:gd name="T108" fmla="*/ 195 w 536"/>
                  <a:gd name="T109" fmla="*/ 531 h 1132"/>
                  <a:gd name="T110" fmla="*/ 318 w 536"/>
                  <a:gd name="T111" fmla="*/ 578 h 1132"/>
                  <a:gd name="T112" fmla="*/ 489 w 536"/>
                  <a:gd name="T113" fmla="*/ 676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520" y="738"/>
                    </a:moveTo>
                    <a:cubicBezTo>
                      <a:pt x="522" y="727"/>
                      <a:pt x="524" y="713"/>
                      <a:pt x="521" y="699"/>
                    </a:cubicBezTo>
                    <a:cubicBezTo>
                      <a:pt x="519" y="687"/>
                      <a:pt x="513" y="677"/>
                      <a:pt x="505" y="669"/>
                    </a:cubicBezTo>
                    <a:cubicBezTo>
                      <a:pt x="507" y="668"/>
                      <a:pt x="508" y="667"/>
                      <a:pt x="509" y="666"/>
                    </a:cubicBezTo>
                    <a:cubicBezTo>
                      <a:pt x="515" y="659"/>
                      <a:pt x="517" y="651"/>
                      <a:pt x="519" y="642"/>
                    </a:cubicBezTo>
                    <a:cubicBezTo>
                      <a:pt x="526" y="599"/>
                      <a:pt x="521" y="555"/>
                      <a:pt x="505" y="514"/>
                    </a:cubicBezTo>
                    <a:cubicBezTo>
                      <a:pt x="501" y="506"/>
                      <a:pt x="497" y="497"/>
                      <a:pt x="493" y="488"/>
                    </a:cubicBezTo>
                    <a:cubicBezTo>
                      <a:pt x="489" y="480"/>
                      <a:pt x="484" y="471"/>
                      <a:pt x="481" y="462"/>
                    </a:cubicBezTo>
                    <a:cubicBezTo>
                      <a:pt x="490" y="459"/>
                      <a:pt x="498" y="450"/>
                      <a:pt x="503" y="438"/>
                    </a:cubicBezTo>
                    <a:cubicBezTo>
                      <a:pt x="510" y="421"/>
                      <a:pt x="510" y="402"/>
                      <a:pt x="510" y="384"/>
                    </a:cubicBezTo>
                    <a:cubicBezTo>
                      <a:pt x="510" y="378"/>
                      <a:pt x="510" y="372"/>
                      <a:pt x="511" y="366"/>
                    </a:cubicBezTo>
                    <a:cubicBezTo>
                      <a:pt x="511" y="355"/>
                      <a:pt x="513" y="345"/>
                      <a:pt x="514" y="335"/>
                    </a:cubicBezTo>
                    <a:cubicBezTo>
                      <a:pt x="517" y="316"/>
                      <a:pt x="519" y="297"/>
                      <a:pt x="517" y="277"/>
                    </a:cubicBezTo>
                    <a:cubicBezTo>
                      <a:pt x="514" y="262"/>
                      <a:pt x="509" y="247"/>
                      <a:pt x="500" y="233"/>
                    </a:cubicBezTo>
                    <a:cubicBezTo>
                      <a:pt x="536" y="156"/>
                      <a:pt x="527" y="54"/>
                      <a:pt x="449" y="13"/>
                    </a:cubicBezTo>
                    <a:cubicBezTo>
                      <a:pt x="425" y="0"/>
                      <a:pt x="398" y="2"/>
                      <a:pt x="372" y="5"/>
                    </a:cubicBezTo>
                    <a:cubicBezTo>
                      <a:pt x="303" y="12"/>
                      <a:pt x="280" y="49"/>
                      <a:pt x="268" y="68"/>
                    </a:cubicBezTo>
                    <a:cubicBezTo>
                      <a:pt x="266" y="72"/>
                      <a:pt x="263" y="76"/>
                      <a:pt x="262" y="77"/>
                    </a:cubicBezTo>
                    <a:cubicBezTo>
                      <a:pt x="261" y="77"/>
                      <a:pt x="259" y="77"/>
                      <a:pt x="258" y="77"/>
                    </a:cubicBezTo>
                    <a:cubicBezTo>
                      <a:pt x="238" y="78"/>
                      <a:pt x="186" y="81"/>
                      <a:pt x="156" y="122"/>
                    </a:cubicBezTo>
                    <a:cubicBezTo>
                      <a:pt x="140" y="145"/>
                      <a:pt x="124" y="181"/>
                      <a:pt x="138" y="224"/>
                    </a:cubicBezTo>
                    <a:cubicBezTo>
                      <a:pt x="126" y="228"/>
                      <a:pt x="115" y="233"/>
                      <a:pt x="105" y="240"/>
                    </a:cubicBezTo>
                    <a:cubicBezTo>
                      <a:pt x="64" y="268"/>
                      <a:pt x="46" y="316"/>
                      <a:pt x="55" y="373"/>
                    </a:cubicBezTo>
                    <a:cubicBezTo>
                      <a:pt x="50" y="375"/>
                      <a:pt x="45" y="377"/>
                      <a:pt x="41" y="381"/>
                    </a:cubicBezTo>
                    <a:cubicBezTo>
                      <a:pt x="27" y="392"/>
                      <a:pt x="20" y="411"/>
                      <a:pt x="20" y="438"/>
                    </a:cubicBezTo>
                    <a:cubicBezTo>
                      <a:pt x="20" y="447"/>
                      <a:pt x="21" y="459"/>
                      <a:pt x="25" y="470"/>
                    </a:cubicBezTo>
                    <a:cubicBezTo>
                      <a:pt x="0" y="518"/>
                      <a:pt x="9" y="588"/>
                      <a:pt x="46" y="636"/>
                    </a:cubicBezTo>
                    <a:cubicBezTo>
                      <a:pt x="45" y="637"/>
                      <a:pt x="45" y="638"/>
                      <a:pt x="44" y="639"/>
                    </a:cubicBezTo>
                    <a:cubicBezTo>
                      <a:pt x="38" y="680"/>
                      <a:pt x="42" y="721"/>
                      <a:pt x="57" y="759"/>
                    </a:cubicBezTo>
                    <a:cubicBezTo>
                      <a:pt x="60" y="768"/>
                      <a:pt x="64" y="775"/>
                      <a:pt x="68" y="782"/>
                    </a:cubicBezTo>
                    <a:cubicBezTo>
                      <a:pt x="63" y="824"/>
                      <a:pt x="69" y="866"/>
                      <a:pt x="85" y="905"/>
                    </a:cubicBezTo>
                    <a:cubicBezTo>
                      <a:pt x="90" y="917"/>
                      <a:pt x="97" y="932"/>
                      <a:pt x="110" y="942"/>
                    </a:cubicBezTo>
                    <a:cubicBezTo>
                      <a:pt x="120" y="950"/>
                      <a:pt x="132" y="954"/>
                      <a:pt x="144" y="953"/>
                    </a:cubicBezTo>
                    <a:cubicBezTo>
                      <a:pt x="143" y="973"/>
                      <a:pt x="149" y="993"/>
                      <a:pt x="161" y="1009"/>
                    </a:cubicBezTo>
                    <a:cubicBezTo>
                      <a:pt x="175" y="1028"/>
                      <a:pt x="195" y="1041"/>
                      <a:pt x="217" y="1045"/>
                    </a:cubicBezTo>
                    <a:cubicBezTo>
                      <a:pt x="229" y="1062"/>
                      <a:pt x="244" y="1076"/>
                      <a:pt x="260" y="1087"/>
                    </a:cubicBezTo>
                    <a:cubicBezTo>
                      <a:pt x="281" y="1100"/>
                      <a:pt x="305" y="1109"/>
                      <a:pt x="328" y="1117"/>
                    </a:cubicBezTo>
                    <a:cubicBezTo>
                      <a:pt x="350" y="1125"/>
                      <a:pt x="375" y="1132"/>
                      <a:pt x="399" y="1132"/>
                    </a:cubicBezTo>
                    <a:cubicBezTo>
                      <a:pt x="411" y="1132"/>
                      <a:pt x="423" y="1130"/>
                      <a:pt x="435" y="1126"/>
                    </a:cubicBezTo>
                    <a:cubicBezTo>
                      <a:pt x="451" y="1120"/>
                      <a:pt x="466" y="1108"/>
                      <a:pt x="481" y="1091"/>
                    </a:cubicBezTo>
                    <a:cubicBezTo>
                      <a:pt x="495" y="1076"/>
                      <a:pt x="515" y="1046"/>
                      <a:pt x="505" y="1016"/>
                    </a:cubicBezTo>
                    <a:cubicBezTo>
                      <a:pt x="505" y="1014"/>
                      <a:pt x="506" y="1013"/>
                      <a:pt x="506" y="1012"/>
                    </a:cubicBezTo>
                    <a:cubicBezTo>
                      <a:pt x="510" y="1000"/>
                      <a:pt x="510" y="987"/>
                      <a:pt x="510" y="974"/>
                    </a:cubicBezTo>
                    <a:cubicBezTo>
                      <a:pt x="510" y="967"/>
                      <a:pt x="510" y="958"/>
                      <a:pt x="509" y="949"/>
                    </a:cubicBezTo>
                    <a:cubicBezTo>
                      <a:pt x="507" y="934"/>
                      <a:pt x="502" y="921"/>
                      <a:pt x="494" y="909"/>
                    </a:cubicBezTo>
                    <a:cubicBezTo>
                      <a:pt x="494" y="907"/>
                      <a:pt x="494" y="906"/>
                      <a:pt x="494" y="905"/>
                    </a:cubicBezTo>
                    <a:cubicBezTo>
                      <a:pt x="501" y="892"/>
                      <a:pt x="504" y="878"/>
                      <a:pt x="506" y="866"/>
                    </a:cubicBezTo>
                    <a:cubicBezTo>
                      <a:pt x="511" y="836"/>
                      <a:pt x="515" y="806"/>
                      <a:pt x="504" y="780"/>
                    </a:cubicBezTo>
                    <a:cubicBezTo>
                      <a:pt x="506" y="778"/>
                      <a:pt x="507" y="777"/>
                      <a:pt x="507" y="775"/>
                    </a:cubicBezTo>
                    <a:cubicBezTo>
                      <a:pt x="515" y="763"/>
                      <a:pt x="518" y="749"/>
                      <a:pt x="520" y="738"/>
                    </a:cubicBezTo>
                    <a:close/>
                    <a:moveTo>
                      <a:pt x="114" y="253"/>
                    </a:moveTo>
                    <a:cubicBezTo>
                      <a:pt x="148" y="231"/>
                      <a:pt x="192" y="228"/>
                      <a:pt x="221" y="246"/>
                    </a:cubicBezTo>
                    <a:cubicBezTo>
                      <a:pt x="223" y="248"/>
                      <a:pt x="225" y="252"/>
                      <a:pt x="227" y="258"/>
                    </a:cubicBezTo>
                    <a:cubicBezTo>
                      <a:pt x="228" y="264"/>
                      <a:pt x="229" y="277"/>
                      <a:pt x="220" y="291"/>
                    </a:cubicBezTo>
                    <a:cubicBezTo>
                      <a:pt x="217" y="295"/>
                      <a:pt x="218" y="300"/>
                      <a:pt x="222" y="302"/>
                    </a:cubicBezTo>
                    <a:cubicBezTo>
                      <a:pt x="225" y="305"/>
                      <a:pt x="230" y="304"/>
                      <a:pt x="233" y="300"/>
                    </a:cubicBezTo>
                    <a:cubicBezTo>
                      <a:pt x="242" y="287"/>
                      <a:pt x="246" y="271"/>
                      <a:pt x="243" y="255"/>
                    </a:cubicBezTo>
                    <a:cubicBezTo>
                      <a:pt x="242" y="250"/>
                      <a:pt x="240" y="245"/>
                      <a:pt x="238" y="241"/>
                    </a:cubicBezTo>
                    <a:cubicBezTo>
                      <a:pt x="237" y="241"/>
                      <a:pt x="237" y="240"/>
                      <a:pt x="237" y="240"/>
                    </a:cubicBezTo>
                    <a:cubicBezTo>
                      <a:pt x="230" y="227"/>
                      <a:pt x="236" y="211"/>
                      <a:pt x="245" y="202"/>
                    </a:cubicBezTo>
                    <a:cubicBezTo>
                      <a:pt x="255" y="190"/>
                      <a:pt x="270" y="183"/>
                      <a:pt x="285" y="176"/>
                    </a:cubicBezTo>
                    <a:cubicBezTo>
                      <a:pt x="309" y="164"/>
                      <a:pt x="309" y="164"/>
                      <a:pt x="309" y="164"/>
                    </a:cubicBezTo>
                    <a:cubicBezTo>
                      <a:pt x="314" y="162"/>
                      <a:pt x="318" y="160"/>
                      <a:pt x="323" y="159"/>
                    </a:cubicBezTo>
                    <a:cubicBezTo>
                      <a:pt x="327" y="159"/>
                      <a:pt x="332" y="160"/>
                      <a:pt x="336" y="163"/>
                    </a:cubicBezTo>
                    <a:cubicBezTo>
                      <a:pt x="340" y="167"/>
                      <a:pt x="343" y="171"/>
                      <a:pt x="343" y="176"/>
                    </a:cubicBezTo>
                    <a:cubicBezTo>
                      <a:pt x="344" y="183"/>
                      <a:pt x="340" y="191"/>
                      <a:pt x="335" y="200"/>
                    </a:cubicBezTo>
                    <a:cubicBezTo>
                      <a:pt x="332" y="205"/>
                      <a:pt x="330" y="211"/>
                      <a:pt x="328" y="217"/>
                    </a:cubicBezTo>
                    <a:cubicBezTo>
                      <a:pt x="322" y="235"/>
                      <a:pt x="326" y="257"/>
                      <a:pt x="340" y="272"/>
                    </a:cubicBezTo>
                    <a:cubicBezTo>
                      <a:pt x="319" y="285"/>
                      <a:pt x="302" y="313"/>
                      <a:pt x="307" y="340"/>
                    </a:cubicBezTo>
                    <a:cubicBezTo>
                      <a:pt x="310" y="358"/>
                      <a:pt x="321" y="375"/>
                      <a:pt x="336" y="384"/>
                    </a:cubicBezTo>
                    <a:cubicBezTo>
                      <a:pt x="337" y="385"/>
                      <a:pt x="338" y="385"/>
                      <a:pt x="339" y="386"/>
                    </a:cubicBezTo>
                    <a:cubicBezTo>
                      <a:pt x="332" y="395"/>
                      <a:pt x="327" y="407"/>
                      <a:pt x="326" y="420"/>
                    </a:cubicBezTo>
                    <a:cubicBezTo>
                      <a:pt x="325" y="435"/>
                      <a:pt x="327" y="457"/>
                      <a:pt x="342" y="470"/>
                    </a:cubicBezTo>
                    <a:cubicBezTo>
                      <a:pt x="344" y="471"/>
                      <a:pt x="345" y="472"/>
                      <a:pt x="347" y="474"/>
                    </a:cubicBezTo>
                    <a:cubicBezTo>
                      <a:pt x="348" y="475"/>
                      <a:pt x="349" y="477"/>
                      <a:pt x="350" y="479"/>
                    </a:cubicBezTo>
                    <a:cubicBezTo>
                      <a:pt x="351" y="480"/>
                      <a:pt x="352" y="482"/>
                      <a:pt x="352" y="483"/>
                    </a:cubicBezTo>
                    <a:cubicBezTo>
                      <a:pt x="357" y="493"/>
                      <a:pt x="357" y="505"/>
                      <a:pt x="356" y="515"/>
                    </a:cubicBezTo>
                    <a:cubicBezTo>
                      <a:pt x="356" y="520"/>
                      <a:pt x="360" y="524"/>
                      <a:pt x="364" y="524"/>
                    </a:cubicBezTo>
                    <a:cubicBezTo>
                      <a:pt x="364" y="524"/>
                      <a:pt x="365" y="524"/>
                      <a:pt x="365" y="524"/>
                    </a:cubicBezTo>
                    <a:cubicBezTo>
                      <a:pt x="369" y="524"/>
                      <a:pt x="373" y="520"/>
                      <a:pt x="373" y="516"/>
                    </a:cubicBezTo>
                    <a:cubicBezTo>
                      <a:pt x="373" y="506"/>
                      <a:pt x="373" y="495"/>
                      <a:pt x="370" y="484"/>
                    </a:cubicBezTo>
                    <a:cubicBezTo>
                      <a:pt x="374" y="485"/>
                      <a:pt x="379" y="485"/>
                      <a:pt x="383" y="485"/>
                    </a:cubicBezTo>
                    <a:cubicBezTo>
                      <a:pt x="396" y="485"/>
                      <a:pt x="407" y="481"/>
                      <a:pt x="413" y="477"/>
                    </a:cubicBezTo>
                    <a:cubicBezTo>
                      <a:pt x="417" y="474"/>
                      <a:pt x="417" y="469"/>
                      <a:pt x="415" y="466"/>
                    </a:cubicBezTo>
                    <a:cubicBezTo>
                      <a:pt x="412" y="462"/>
                      <a:pt x="407" y="461"/>
                      <a:pt x="404" y="464"/>
                    </a:cubicBezTo>
                    <a:cubicBezTo>
                      <a:pt x="399" y="467"/>
                      <a:pt x="379" y="475"/>
                      <a:pt x="359" y="462"/>
                    </a:cubicBezTo>
                    <a:cubicBezTo>
                      <a:pt x="358" y="461"/>
                      <a:pt x="357" y="460"/>
                      <a:pt x="355" y="460"/>
                    </a:cubicBezTo>
                    <a:cubicBezTo>
                      <a:pt x="354" y="459"/>
                      <a:pt x="353" y="458"/>
                      <a:pt x="352" y="457"/>
                    </a:cubicBezTo>
                    <a:cubicBezTo>
                      <a:pt x="342" y="449"/>
                      <a:pt x="342" y="431"/>
                      <a:pt x="343" y="421"/>
                    </a:cubicBezTo>
                    <a:cubicBezTo>
                      <a:pt x="343" y="407"/>
                      <a:pt x="350" y="395"/>
                      <a:pt x="360" y="387"/>
                    </a:cubicBezTo>
                    <a:cubicBezTo>
                      <a:pt x="363" y="385"/>
                      <a:pt x="364" y="381"/>
                      <a:pt x="362" y="377"/>
                    </a:cubicBezTo>
                    <a:cubicBezTo>
                      <a:pt x="361" y="374"/>
                      <a:pt x="357" y="372"/>
                      <a:pt x="353" y="373"/>
                    </a:cubicBezTo>
                    <a:cubicBezTo>
                      <a:pt x="352" y="374"/>
                      <a:pt x="348" y="373"/>
                      <a:pt x="344" y="370"/>
                    </a:cubicBezTo>
                    <a:cubicBezTo>
                      <a:pt x="336" y="365"/>
                      <a:pt x="326" y="353"/>
                      <a:pt x="323" y="337"/>
                    </a:cubicBezTo>
                    <a:cubicBezTo>
                      <a:pt x="319" y="315"/>
                      <a:pt x="336" y="289"/>
                      <a:pt x="354" y="282"/>
                    </a:cubicBezTo>
                    <a:cubicBezTo>
                      <a:pt x="358" y="281"/>
                      <a:pt x="360" y="276"/>
                      <a:pt x="359" y="272"/>
                    </a:cubicBezTo>
                    <a:cubicBezTo>
                      <a:pt x="358" y="270"/>
                      <a:pt x="357" y="269"/>
                      <a:pt x="356" y="268"/>
                    </a:cubicBezTo>
                    <a:cubicBezTo>
                      <a:pt x="356" y="266"/>
                      <a:pt x="355" y="265"/>
                      <a:pt x="354" y="263"/>
                    </a:cubicBezTo>
                    <a:cubicBezTo>
                      <a:pt x="343" y="253"/>
                      <a:pt x="338" y="236"/>
                      <a:pt x="343" y="222"/>
                    </a:cubicBezTo>
                    <a:cubicBezTo>
                      <a:pt x="345" y="217"/>
                      <a:pt x="347" y="212"/>
                      <a:pt x="350" y="207"/>
                    </a:cubicBezTo>
                    <a:cubicBezTo>
                      <a:pt x="354" y="198"/>
                      <a:pt x="359" y="189"/>
                      <a:pt x="359" y="177"/>
                    </a:cubicBezTo>
                    <a:cubicBezTo>
                      <a:pt x="359" y="177"/>
                      <a:pt x="360" y="177"/>
                      <a:pt x="360" y="177"/>
                    </a:cubicBezTo>
                    <a:cubicBezTo>
                      <a:pt x="372" y="177"/>
                      <a:pt x="384" y="171"/>
                      <a:pt x="390" y="160"/>
                    </a:cubicBezTo>
                    <a:cubicBezTo>
                      <a:pt x="397" y="148"/>
                      <a:pt x="399" y="133"/>
                      <a:pt x="394" y="119"/>
                    </a:cubicBezTo>
                    <a:cubicBezTo>
                      <a:pt x="392" y="114"/>
                      <a:pt x="388" y="112"/>
                      <a:pt x="383" y="114"/>
                    </a:cubicBezTo>
                    <a:cubicBezTo>
                      <a:pt x="379" y="115"/>
                      <a:pt x="377" y="120"/>
                      <a:pt x="378" y="124"/>
                    </a:cubicBezTo>
                    <a:cubicBezTo>
                      <a:pt x="382" y="134"/>
                      <a:pt x="381" y="144"/>
                      <a:pt x="377" y="151"/>
                    </a:cubicBezTo>
                    <a:cubicBezTo>
                      <a:pt x="372" y="159"/>
                      <a:pt x="363" y="163"/>
                      <a:pt x="356" y="161"/>
                    </a:cubicBezTo>
                    <a:cubicBezTo>
                      <a:pt x="355" y="161"/>
                      <a:pt x="355" y="161"/>
                      <a:pt x="354" y="160"/>
                    </a:cubicBezTo>
                    <a:cubicBezTo>
                      <a:pt x="352" y="157"/>
                      <a:pt x="349" y="154"/>
                      <a:pt x="346" y="151"/>
                    </a:cubicBezTo>
                    <a:cubicBezTo>
                      <a:pt x="339" y="145"/>
                      <a:pt x="329" y="142"/>
                      <a:pt x="321" y="143"/>
                    </a:cubicBezTo>
                    <a:cubicBezTo>
                      <a:pt x="314" y="144"/>
                      <a:pt x="307" y="147"/>
                      <a:pt x="302" y="150"/>
                    </a:cubicBezTo>
                    <a:cubicBezTo>
                      <a:pt x="278" y="161"/>
                      <a:pt x="278" y="161"/>
                      <a:pt x="278" y="161"/>
                    </a:cubicBezTo>
                    <a:cubicBezTo>
                      <a:pt x="262" y="169"/>
                      <a:pt x="245" y="177"/>
                      <a:pt x="233" y="191"/>
                    </a:cubicBezTo>
                    <a:cubicBezTo>
                      <a:pt x="225" y="200"/>
                      <a:pt x="218" y="213"/>
                      <a:pt x="218" y="226"/>
                    </a:cubicBezTo>
                    <a:cubicBezTo>
                      <a:pt x="199" y="218"/>
                      <a:pt x="176" y="216"/>
                      <a:pt x="154" y="220"/>
                    </a:cubicBezTo>
                    <a:cubicBezTo>
                      <a:pt x="144" y="190"/>
                      <a:pt x="149" y="160"/>
                      <a:pt x="169" y="132"/>
                    </a:cubicBezTo>
                    <a:cubicBezTo>
                      <a:pt x="194" y="96"/>
                      <a:pt x="241" y="94"/>
                      <a:pt x="258" y="94"/>
                    </a:cubicBezTo>
                    <a:cubicBezTo>
                      <a:pt x="263" y="93"/>
                      <a:pt x="265" y="93"/>
                      <a:pt x="267" y="93"/>
                    </a:cubicBezTo>
                    <a:cubicBezTo>
                      <a:pt x="273" y="91"/>
                      <a:pt x="277" y="85"/>
                      <a:pt x="282" y="77"/>
                    </a:cubicBezTo>
                    <a:cubicBezTo>
                      <a:pt x="293" y="58"/>
                      <a:pt x="312" y="27"/>
                      <a:pt x="374" y="21"/>
                    </a:cubicBezTo>
                    <a:cubicBezTo>
                      <a:pt x="398" y="18"/>
                      <a:pt x="422" y="16"/>
                      <a:pt x="441" y="27"/>
                    </a:cubicBezTo>
                    <a:cubicBezTo>
                      <a:pt x="508" y="62"/>
                      <a:pt x="517" y="150"/>
                      <a:pt x="489" y="219"/>
                    </a:cubicBezTo>
                    <a:cubicBezTo>
                      <a:pt x="487" y="217"/>
                      <a:pt x="486" y="216"/>
                      <a:pt x="484" y="214"/>
                    </a:cubicBezTo>
                    <a:cubicBezTo>
                      <a:pt x="481" y="211"/>
                      <a:pt x="476" y="211"/>
                      <a:pt x="473" y="214"/>
                    </a:cubicBezTo>
                    <a:cubicBezTo>
                      <a:pt x="470" y="217"/>
                      <a:pt x="470" y="223"/>
                      <a:pt x="473" y="226"/>
                    </a:cubicBezTo>
                    <a:cubicBezTo>
                      <a:pt x="477" y="229"/>
                      <a:pt x="480" y="233"/>
                      <a:pt x="483" y="237"/>
                    </a:cubicBezTo>
                    <a:cubicBezTo>
                      <a:pt x="483" y="239"/>
                      <a:pt x="485" y="240"/>
                      <a:pt x="486" y="241"/>
                    </a:cubicBezTo>
                    <a:cubicBezTo>
                      <a:pt x="494" y="253"/>
                      <a:pt x="499" y="266"/>
                      <a:pt x="501" y="279"/>
                    </a:cubicBezTo>
                    <a:cubicBezTo>
                      <a:pt x="503" y="297"/>
                      <a:pt x="501" y="314"/>
                      <a:pt x="498" y="333"/>
                    </a:cubicBezTo>
                    <a:cubicBezTo>
                      <a:pt x="496" y="343"/>
                      <a:pt x="495" y="354"/>
                      <a:pt x="494" y="365"/>
                    </a:cubicBezTo>
                    <a:cubicBezTo>
                      <a:pt x="494" y="371"/>
                      <a:pt x="494" y="378"/>
                      <a:pt x="494" y="385"/>
                    </a:cubicBezTo>
                    <a:cubicBezTo>
                      <a:pt x="494" y="402"/>
                      <a:pt x="494" y="418"/>
                      <a:pt x="488" y="432"/>
                    </a:cubicBezTo>
                    <a:cubicBezTo>
                      <a:pt x="485" y="439"/>
                      <a:pt x="480" y="447"/>
                      <a:pt x="473" y="447"/>
                    </a:cubicBezTo>
                    <a:cubicBezTo>
                      <a:pt x="467" y="447"/>
                      <a:pt x="460" y="441"/>
                      <a:pt x="452" y="427"/>
                    </a:cubicBezTo>
                    <a:cubicBezTo>
                      <a:pt x="450" y="423"/>
                      <a:pt x="445" y="422"/>
                      <a:pt x="441" y="424"/>
                    </a:cubicBezTo>
                    <a:cubicBezTo>
                      <a:pt x="437" y="426"/>
                      <a:pt x="436" y="431"/>
                      <a:pt x="438" y="435"/>
                    </a:cubicBezTo>
                    <a:cubicBezTo>
                      <a:pt x="442" y="441"/>
                      <a:pt x="450" y="456"/>
                      <a:pt x="464" y="461"/>
                    </a:cubicBezTo>
                    <a:cubicBezTo>
                      <a:pt x="468" y="473"/>
                      <a:pt x="473" y="484"/>
                      <a:pt x="478" y="495"/>
                    </a:cubicBezTo>
                    <a:cubicBezTo>
                      <a:pt x="482" y="504"/>
                      <a:pt x="486" y="512"/>
                      <a:pt x="490" y="520"/>
                    </a:cubicBezTo>
                    <a:cubicBezTo>
                      <a:pt x="505" y="558"/>
                      <a:pt x="509" y="600"/>
                      <a:pt x="503" y="640"/>
                    </a:cubicBezTo>
                    <a:cubicBezTo>
                      <a:pt x="502" y="645"/>
                      <a:pt x="501" y="651"/>
                      <a:pt x="497" y="655"/>
                    </a:cubicBezTo>
                    <a:cubicBezTo>
                      <a:pt x="493" y="660"/>
                      <a:pt x="485" y="661"/>
                      <a:pt x="472" y="660"/>
                    </a:cubicBezTo>
                    <a:cubicBezTo>
                      <a:pt x="425" y="654"/>
                      <a:pt x="380" y="625"/>
                      <a:pt x="334" y="571"/>
                    </a:cubicBezTo>
                    <a:cubicBezTo>
                      <a:pt x="331" y="568"/>
                      <a:pt x="331" y="568"/>
                      <a:pt x="331" y="568"/>
                    </a:cubicBezTo>
                    <a:cubicBezTo>
                      <a:pt x="321" y="557"/>
                      <a:pt x="312" y="545"/>
                      <a:pt x="299" y="537"/>
                    </a:cubicBezTo>
                    <a:cubicBezTo>
                      <a:pt x="278" y="523"/>
                      <a:pt x="252" y="521"/>
                      <a:pt x="232" y="520"/>
                    </a:cubicBezTo>
                    <a:cubicBezTo>
                      <a:pt x="229" y="520"/>
                      <a:pt x="229" y="520"/>
                      <a:pt x="229" y="520"/>
                    </a:cubicBezTo>
                    <a:cubicBezTo>
                      <a:pt x="219" y="519"/>
                      <a:pt x="210" y="519"/>
                      <a:pt x="202" y="516"/>
                    </a:cubicBezTo>
                    <a:cubicBezTo>
                      <a:pt x="186" y="510"/>
                      <a:pt x="177" y="492"/>
                      <a:pt x="172" y="479"/>
                    </a:cubicBezTo>
                    <a:cubicBezTo>
                      <a:pt x="170" y="473"/>
                      <a:pt x="168" y="466"/>
                      <a:pt x="166" y="459"/>
                    </a:cubicBezTo>
                    <a:cubicBezTo>
                      <a:pt x="163" y="448"/>
                      <a:pt x="160" y="437"/>
                      <a:pt x="155" y="426"/>
                    </a:cubicBezTo>
                    <a:cubicBezTo>
                      <a:pt x="144" y="404"/>
                      <a:pt x="125" y="386"/>
                      <a:pt x="102" y="377"/>
                    </a:cubicBezTo>
                    <a:cubicBezTo>
                      <a:pt x="93" y="373"/>
                      <a:pt x="82" y="370"/>
                      <a:pt x="71" y="371"/>
                    </a:cubicBezTo>
                    <a:cubicBezTo>
                      <a:pt x="60" y="302"/>
                      <a:pt x="93" y="267"/>
                      <a:pt x="114" y="253"/>
                    </a:cubicBezTo>
                    <a:close/>
                    <a:moveTo>
                      <a:pt x="504" y="735"/>
                    </a:moveTo>
                    <a:cubicBezTo>
                      <a:pt x="502" y="744"/>
                      <a:pt x="500" y="757"/>
                      <a:pt x="494" y="767"/>
                    </a:cubicBezTo>
                    <a:cubicBezTo>
                      <a:pt x="488" y="776"/>
                      <a:pt x="480" y="783"/>
                      <a:pt x="471" y="785"/>
                    </a:cubicBezTo>
                    <a:cubicBezTo>
                      <a:pt x="466" y="786"/>
                      <a:pt x="464" y="790"/>
                      <a:pt x="465" y="795"/>
                    </a:cubicBezTo>
                    <a:cubicBezTo>
                      <a:pt x="466" y="798"/>
                      <a:pt x="469" y="801"/>
                      <a:pt x="473" y="801"/>
                    </a:cubicBezTo>
                    <a:cubicBezTo>
                      <a:pt x="473" y="801"/>
                      <a:pt x="474" y="801"/>
                      <a:pt x="474" y="801"/>
                    </a:cubicBezTo>
                    <a:cubicBezTo>
                      <a:pt x="481" y="799"/>
                      <a:pt x="486" y="796"/>
                      <a:pt x="492" y="792"/>
                    </a:cubicBezTo>
                    <a:cubicBezTo>
                      <a:pt x="498" y="814"/>
                      <a:pt x="495" y="838"/>
                      <a:pt x="490" y="863"/>
                    </a:cubicBezTo>
                    <a:cubicBezTo>
                      <a:pt x="488" y="876"/>
                      <a:pt x="485" y="890"/>
                      <a:pt x="478" y="900"/>
                    </a:cubicBezTo>
                    <a:cubicBezTo>
                      <a:pt x="472" y="909"/>
                      <a:pt x="460" y="915"/>
                      <a:pt x="450" y="912"/>
                    </a:cubicBezTo>
                    <a:cubicBezTo>
                      <a:pt x="446" y="910"/>
                      <a:pt x="441" y="912"/>
                      <a:pt x="440" y="917"/>
                    </a:cubicBezTo>
                    <a:cubicBezTo>
                      <a:pt x="438" y="921"/>
                      <a:pt x="440" y="925"/>
                      <a:pt x="444" y="927"/>
                    </a:cubicBezTo>
                    <a:cubicBezTo>
                      <a:pt x="448" y="928"/>
                      <a:pt x="452" y="929"/>
                      <a:pt x="456" y="929"/>
                    </a:cubicBezTo>
                    <a:cubicBezTo>
                      <a:pt x="465" y="929"/>
                      <a:pt x="474" y="925"/>
                      <a:pt x="481" y="919"/>
                    </a:cubicBezTo>
                    <a:cubicBezTo>
                      <a:pt x="487" y="929"/>
                      <a:pt x="491" y="940"/>
                      <a:pt x="493" y="951"/>
                    </a:cubicBezTo>
                    <a:cubicBezTo>
                      <a:pt x="494" y="959"/>
                      <a:pt x="494" y="967"/>
                      <a:pt x="494" y="974"/>
                    </a:cubicBezTo>
                    <a:cubicBezTo>
                      <a:pt x="494" y="985"/>
                      <a:pt x="494" y="997"/>
                      <a:pt x="491" y="1007"/>
                    </a:cubicBezTo>
                    <a:cubicBezTo>
                      <a:pt x="487" y="1017"/>
                      <a:pt x="482" y="1025"/>
                      <a:pt x="474" y="1029"/>
                    </a:cubicBezTo>
                    <a:cubicBezTo>
                      <a:pt x="472" y="1028"/>
                      <a:pt x="469" y="1029"/>
                      <a:pt x="467" y="1030"/>
                    </a:cubicBezTo>
                    <a:cubicBezTo>
                      <a:pt x="464" y="1033"/>
                      <a:pt x="463" y="1038"/>
                      <a:pt x="465" y="1042"/>
                    </a:cubicBezTo>
                    <a:cubicBezTo>
                      <a:pt x="467" y="1044"/>
                      <a:pt x="470" y="1046"/>
                      <a:pt x="474" y="1046"/>
                    </a:cubicBezTo>
                    <a:cubicBezTo>
                      <a:pt x="476" y="1046"/>
                      <a:pt x="478" y="1045"/>
                      <a:pt x="480" y="1044"/>
                    </a:cubicBezTo>
                    <a:cubicBezTo>
                      <a:pt x="484" y="1042"/>
                      <a:pt x="488" y="1040"/>
                      <a:pt x="491" y="1036"/>
                    </a:cubicBezTo>
                    <a:cubicBezTo>
                      <a:pt x="490" y="1054"/>
                      <a:pt x="478" y="1070"/>
                      <a:pt x="469" y="1080"/>
                    </a:cubicBezTo>
                    <a:cubicBezTo>
                      <a:pt x="456" y="1095"/>
                      <a:pt x="443" y="1105"/>
                      <a:pt x="429" y="1111"/>
                    </a:cubicBezTo>
                    <a:cubicBezTo>
                      <a:pt x="399" y="1122"/>
                      <a:pt x="364" y="1112"/>
                      <a:pt x="333" y="1102"/>
                    </a:cubicBezTo>
                    <a:cubicBezTo>
                      <a:pt x="311" y="1094"/>
                      <a:pt x="289" y="1086"/>
                      <a:pt x="269" y="1073"/>
                    </a:cubicBezTo>
                    <a:cubicBezTo>
                      <a:pt x="254" y="1063"/>
                      <a:pt x="241" y="1051"/>
                      <a:pt x="230" y="1036"/>
                    </a:cubicBezTo>
                    <a:cubicBezTo>
                      <a:pt x="230" y="1034"/>
                      <a:pt x="229" y="1033"/>
                      <a:pt x="227" y="1032"/>
                    </a:cubicBezTo>
                    <a:cubicBezTo>
                      <a:pt x="220" y="1021"/>
                      <a:pt x="214" y="1010"/>
                      <a:pt x="210" y="999"/>
                    </a:cubicBezTo>
                    <a:cubicBezTo>
                      <a:pt x="209" y="995"/>
                      <a:pt x="204" y="993"/>
                      <a:pt x="200" y="994"/>
                    </a:cubicBezTo>
                    <a:cubicBezTo>
                      <a:pt x="196" y="996"/>
                      <a:pt x="193" y="1000"/>
                      <a:pt x="195" y="1004"/>
                    </a:cubicBezTo>
                    <a:cubicBezTo>
                      <a:pt x="197" y="1011"/>
                      <a:pt x="200" y="1018"/>
                      <a:pt x="204" y="1024"/>
                    </a:cubicBezTo>
                    <a:cubicBezTo>
                      <a:pt x="192" y="1018"/>
                      <a:pt x="182" y="1010"/>
                      <a:pt x="174" y="1000"/>
                    </a:cubicBezTo>
                    <a:cubicBezTo>
                      <a:pt x="163" y="983"/>
                      <a:pt x="158" y="963"/>
                      <a:pt x="161" y="943"/>
                    </a:cubicBezTo>
                    <a:cubicBezTo>
                      <a:pt x="161" y="940"/>
                      <a:pt x="160" y="937"/>
                      <a:pt x="157" y="935"/>
                    </a:cubicBezTo>
                    <a:cubicBezTo>
                      <a:pt x="155" y="934"/>
                      <a:pt x="152" y="933"/>
                      <a:pt x="149" y="935"/>
                    </a:cubicBezTo>
                    <a:cubicBezTo>
                      <a:pt x="139" y="939"/>
                      <a:pt x="128" y="935"/>
                      <a:pt x="120" y="929"/>
                    </a:cubicBezTo>
                    <a:cubicBezTo>
                      <a:pt x="110" y="921"/>
                      <a:pt x="104" y="909"/>
                      <a:pt x="100" y="899"/>
                    </a:cubicBezTo>
                    <a:cubicBezTo>
                      <a:pt x="87" y="868"/>
                      <a:pt x="81" y="834"/>
                      <a:pt x="83" y="800"/>
                    </a:cubicBezTo>
                    <a:cubicBezTo>
                      <a:pt x="88" y="805"/>
                      <a:pt x="94" y="809"/>
                      <a:pt x="100" y="812"/>
                    </a:cubicBezTo>
                    <a:cubicBezTo>
                      <a:pt x="101" y="812"/>
                      <a:pt x="103" y="813"/>
                      <a:pt x="104" y="813"/>
                    </a:cubicBezTo>
                    <a:cubicBezTo>
                      <a:pt x="107" y="813"/>
                      <a:pt x="110" y="811"/>
                      <a:pt x="111" y="808"/>
                    </a:cubicBezTo>
                    <a:cubicBezTo>
                      <a:pt x="113" y="804"/>
                      <a:pt x="111" y="799"/>
                      <a:pt x="107" y="797"/>
                    </a:cubicBezTo>
                    <a:cubicBezTo>
                      <a:pt x="92" y="791"/>
                      <a:pt x="81" y="776"/>
                      <a:pt x="72" y="753"/>
                    </a:cubicBezTo>
                    <a:cubicBezTo>
                      <a:pt x="59" y="721"/>
                      <a:pt x="55" y="686"/>
                      <a:pt x="59" y="652"/>
                    </a:cubicBezTo>
                    <a:cubicBezTo>
                      <a:pt x="60" y="653"/>
                      <a:pt x="61" y="653"/>
                      <a:pt x="61" y="654"/>
                    </a:cubicBezTo>
                    <a:cubicBezTo>
                      <a:pt x="70" y="663"/>
                      <a:pt x="79" y="672"/>
                      <a:pt x="78" y="681"/>
                    </a:cubicBezTo>
                    <a:cubicBezTo>
                      <a:pt x="78" y="686"/>
                      <a:pt x="82" y="689"/>
                      <a:pt x="86" y="690"/>
                    </a:cubicBezTo>
                    <a:cubicBezTo>
                      <a:pt x="86" y="690"/>
                      <a:pt x="86" y="690"/>
                      <a:pt x="86" y="690"/>
                    </a:cubicBezTo>
                    <a:cubicBezTo>
                      <a:pt x="91" y="690"/>
                      <a:pt x="94" y="686"/>
                      <a:pt x="95" y="682"/>
                    </a:cubicBezTo>
                    <a:cubicBezTo>
                      <a:pt x="95" y="665"/>
                      <a:pt x="83" y="653"/>
                      <a:pt x="73" y="643"/>
                    </a:cubicBezTo>
                    <a:cubicBezTo>
                      <a:pt x="72" y="642"/>
                      <a:pt x="71" y="641"/>
                      <a:pt x="70" y="640"/>
                    </a:cubicBezTo>
                    <a:cubicBezTo>
                      <a:pt x="31" y="600"/>
                      <a:pt x="16" y="533"/>
                      <a:pt x="35" y="486"/>
                    </a:cubicBezTo>
                    <a:cubicBezTo>
                      <a:pt x="43" y="495"/>
                      <a:pt x="53" y="499"/>
                      <a:pt x="64" y="499"/>
                    </a:cubicBezTo>
                    <a:cubicBezTo>
                      <a:pt x="68" y="498"/>
                      <a:pt x="72" y="495"/>
                      <a:pt x="72" y="490"/>
                    </a:cubicBezTo>
                    <a:cubicBezTo>
                      <a:pt x="71" y="486"/>
                      <a:pt x="68" y="482"/>
                      <a:pt x="63" y="482"/>
                    </a:cubicBezTo>
                    <a:cubicBezTo>
                      <a:pt x="54" y="483"/>
                      <a:pt x="46" y="476"/>
                      <a:pt x="42" y="469"/>
                    </a:cubicBezTo>
                    <a:cubicBezTo>
                      <a:pt x="37" y="459"/>
                      <a:pt x="36" y="447"/>
                      <a:pt x="36" y="438"/>
                    </a:cubicBezTo>
                    <a:cubicBezTo>
                      <a:pt x="36" y="416"/>
                      <a:pt x="41" y="402"/>
                      <a:pt x="51" y="394"/>
                    </a:cubicBezTo>
                    <a:cubicBezTo>
                      <a:pt x="64" y="383"/>
                      <a:pt x="83" y="386"/>
                      <a:pt x="96" y="392"/>
                    </a:cubicBezTo>
                    <a:cubicBezTo>
                      <a:pt x="115" y="399"/>
                      <a:pt x="131" y="415"/>
                      <a:pt x="140" y="433"/>
                    </a:cubicBezTo>
                    <a:cubicBezTo>
                      <a:pt x="145" y="443"/>
                      <a:pt x="148" y="453"/>
                      <a:pt x="151" y="464"/>
                    </a:cubicBezTo>
                    <a:cubicBezTo>
                      <a:pt x="153" y="471"/>
                      <a:pt x="155" y="478"/>
                      <a:pt x="157" y="485"/>
                    </a:cubicBezTo>
                    <a:cubicBezTo>
                      <a:pt x="166" y="508"/>
                      <a:pt x="179" y="524"/>
                      <a:pt x="195" y="531"/>
                    </a:cubicBezTo>
                    <a:cubicBezTo>
                      <a:pt x="206" y="535"/>
                      <a:pt x="217" y="536"/>
                      <a:pt x="228" y="536"/>
                    </a:cubicBezTo>
                    <a:cubicBezTo>
                      <a:pt x="231" y="536"/>
                      <a:pt x="231" y="536"/>
                      <a:pt x="231" y="536"/>
                    </a:cubicBezTo>
                    <a:cubicBezTo>
                      <a:pt x="249" y="537"/>
                      <a:pt x="272" y="539"/>
                      <a:pt x="290" y="551"/>
                    </a:cubicBezTo>
                    <a:cubicBezTo>
                      <a:pt x="301" y="558"/>
                      <a:pt x="309" y="568"/>
                      <a:pt x="318" y="578"/>
                    </a:cubicBezTo>
                    <a:cubicBezTo>
                      <a:pt x="322" y="582"/>
                      <a:pt x="322" y="582"/>
                      <a:pt x="322" y="582"/>
                    </a:cubicBezTo>
                    <a:cubicBezTo>
                      <a:pt x="371" y="639"/>
                      <a:pt x="419" y="670"/>
                      <a:pt x="470" y="676"/>
                    </a:cubicBezTo>
                    <a:cubicBezTo>
                      <a:pt x="474" y="676"/>
                      <a:pt x="477" y="677"/>
                      <a:pt x="480" y="677"/>
                    </a:cubicBezTo>
                    <a:cubicBezTo>
                      <a:pt x="483" y="677"/>
                      <a:pt x="486" y="676"/>
                      <a:pt x="489" y="676"/>
                    </a:cubicBezTo>
                    <a:cubicBezTo>
                      <a:pt x="489" y="677"/>
                      <a:pt x="490" y="677"/>
                      <a:pt x="491" y="678"/>
                    </a:cubicBezTo>
                    <a:cubicBezTo>
                      <a:pt x="498" y="683"/>
                      <a:pt x="503" y="692"/>
                      <a:pt x="505" y="702"/>
                    </a:cubicBezTo>
                    <a:cubicBezTo>
                      <a:pt x="507" y="714"/>
                      <a:pt x="506" y="726"/>
                      <a:pt x="504" y="7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6093279" y="3042806"/>
              <a:ext cx="818284" cy="1728093"/>
              <a:chOff x="6093279" y="3042806"/>
              <a:chExt cx="818284" cy="1728093"/>
            </a:xfrm>
            <a:solidFill>
              <a:schemeClr val="accent3"/>
            </a:solidFill>
          </p:grpSpPr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6212045" y="3126705"/>
                <a:ext cx="114407" cy="261502"/>
              </a:xfrm>
              <a:custGeom>
                <a:avLst/>
                <a:gdLst>
                  <a:gd name="T0" fmla="*/ 38 w 75"/>
                  <a:gd name="T1" fmla="*/ 48 h 171"/>
                  <a:gd name="T2" fmla="*/ 31 w 75"/>
                  <a:gd name="T3" fmla="*/ 48 h 171"/>
                  <a:gd name="T4" fmla="*/ 23 w 75"/>
                  <a:gd name="T5" fmla="*/ 77 h 171"/>
                  <a:gd name="T6" fmla="*/ 29 w 75"/>
                  <a:gd name="T7" fmla="*/ 105 h 171"/>
                  <a:gd name="T8" fmla="*/ 33 w 75"/>
                  <a:gd name="T9" fmla="*/ 118 h 171"/>
                  <a:gd name="T10" fmla="*/ 32 w 75"/>
                  <a:gd name="T11" fmla="*/ 166 h 171"/>
                  <a:gd name="T12" fmla="*/ 25 w 75"/>
                  <a:gd name="T13" fmla="*/ 171 h 171"/>
                  <a:gd name="T14" fmla="*/ 22 w 75"/>
                  <a:gd name="T15" fmla="*/ 170 h 171"/>
                  <a:gd name="T16" fmla="*/ 17 w 75"/>
                  <a:gd name="T17" fmla="*/ 160 h 171"/>
                  <a:gd name="T18" fmla="*/ 17 w 75"/>
                  <a:gd name="T19" fmla="*/ 122 h 171"/>
                  <a:gd name="T20" fmla="*/ 14 w 75"/>
                  <a:gd name="T21" fmla="*/ 110 h 171"/>
                  <a:gd name="T22" fmla="*/ 7 w 75"/>
                  <a:gd name="T23" fmla="*/ 78 h 171"/>
                  <a:gd name="T24" fmla="*/ 16 w 75"/>
                  <a:gd name="T25" fmla="*/ 40 h 171"/>
                  <a:gd name="T26" fmla="*/ 10 w 75"/>
                  <a:gd name="T27" fmla="*/ 33 h 171"/>
                  <a:gd name="T28" fmla="*/ 1 w 75"/>
                  <a:gd name="T29" fmla="*/ 10 h 171"/>
                  <a:gd name="T30" fmla="*/ 8 w 75"/>
                  <a:gd name="T31" fmla="*/ 1 h 171"/>
                  <a:gd name="T32" fmla="*/ 17 w 75"/>
                  <a:gd name="T33" fmla="*/ 7 h 171"/>
                  <a:gd name="T34" fmla="*/ 24 w 75"/>
                  <a:gd name="T35" fmla="*/ 24 h 171"/>
                  <a:gd name="T36" fmla="*/ 30 w 75"/>
                  <a:gd name="T37" fmla="*/ 30 h 171"/>
                  <a:gd name="T38" fmla="*/ 34 w 75"/>
                  <a:gd name="T39" fmla="*/ 32 h 171"/>
                  <a:gd name="T40" fmla="*/ 38 w 75"/>
                  <a:gd name="T41" fmla="*/ 32 h 171"/>
                  <a:gd name="T42" fmla="*/ 60 w 75"/>
                  <a:gd name="T43" fmla="*/ 27 h 171"/>
                  <a:gd name="T44" fmla="*/ 72 w 75"/>
                  <a:gd name="T45" fmla="*/ 26 h 171"/>
                  <a:gd name="T46" fmla="*/ 72 w 75"/>
                  <a:gd name="T47" fmla="*/ 38 h 171"/>
                  <a:gd name="T48" fmla="*/ 38 w 75"/>
                  <a:gd name="T49" fmla="*/ 48 h 171"/>
                  <a:gd name="T50" fmla="*/ 38 w 75"/>
                  <a:gd name="T51" fmla="*/ 48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" h="171">
                    <a:moveTo>
                      <a:pt x="38" y="48"/>
                    </a:moveTo>
                    <a:cubicBezTo>
                      <a:pt x="36" y="48"/>
                      <a:pt x="34" y="48"/>
                      <a:pt x="31" y="48"/>
                    </a:cubicBezTo>
                    <a:cubicBezTo>
                      <a:pt x="24" y="55"/>
                      <a:pt x="22" y="67"/>
                      <a:pt x="23" y="77"/>
                    </a:cubicBezTo>
                    <a:cubicBezTo>
                      <a:pt x="24" y="86"/>
                      <a:pt x="26" y="96"/>
                      <a:pt x="29" y="105"/>
                    </a:cubicBezTo>
                    <a:cubicBezTo>
                      <a:pt x="31" y="109"/>
                      <a:pt x="32" y="114"/>
                      <a:pt x="33" y="118"/>
                    </a:cubicBezTo>
                    <a:cubicBezTo>
                      <a:pt x="38" y="138"/>
                      <a:pt x="38" y="153"/>
                      <a:pt x="32" y="166"/>
                    </a:cubicBezTo>
                    <a:cubicBezTo>
                      <a:pt x="31" y="169"/>
                      <a:pt x="28" y="171"/>
                      <a:pt x="25" y="171"/>
                    </a:cubicBezTo>
                    <a:cubicBezTo>
                      <a:pt x="24" y="171"/>
                      <a:pt x="23" y="171"/>
                      <a:pt x="22" y="170"/>
                    </a:cubicBezTo>
                    <a:cubicBezTo>
                      <a:pt x="17" y="169"/>
                      <a:pt x="16" y="164"/>
                      <a:pt x="17" y="160"/>
                    </a:cubicBezTo>
                    <a:cubicBezTo>
                      <a:pt x="22" y="150"/>
                      <a:pt x="22" y="138"/>
                      <a:pt x="17" y="122"/>
                    </a:cubicBezTo>
                    <a:cubicBezTo>
                      <a:pt x="16" y="118"/>
                      <a:pt x="15" y="114"/>
                      <a:pt x="14" y="110"/>
                    </a:cubicBezTo>
                    <a:cubicBezTo>
                      <a:pt x="11" y="100"/>
                      <a:pt x="8" y="89"/>
                      <a:pt x="7" y="78"/>
                    </a:cubicBezTo>
                    <a:cubicBezTo>
                      <a:pt x="5" y="64"/>
                      <a:pt x="9" y="50"/>
                      <a:pt x="16" y="40"/>
                    </a:cubicBezTo>
                    <a:cubicBezTo>
                      <a:pt x="14" y="38"/>
                      <a:pt x="12" y="36"/>
                      <a:pt x="10" y="33"/>
                    </a:cubicBezTo>
                    <a:cubicBezTo>
                      <a:pt x="6" y="26"/>
                      <a:pt x="3" y="19"/>
                      <a:pt x="1" y="10"/>
                    </a:cubicBezTo>
                    <a:cubicBezTo>
                      <a:pt x="0" y="6"/>
                      <a:pt x="3" y="2"/>
                      <a:pt x="8" y="1"/>
                    </a:cubicBezTo>
                    <a:cubicBezTo>
                      <a:pt x="12" y="0"/>
                      <a:pt x="16" y="3"/>
                      <a:pt x="17" y="7"/>
                    </a:cubicBezTo>
                    <a:cubicBezTo>
                      <a:pt x="18" y="13"/>
                      <a:pt x="21" y="19"/>
                      <a:pt x="24" y="24"/>
                    </a:cubicBezTo>
                    <a:cubicBezTo>
                      <a:pt x="26" y="27"/>
                      <a:pt x="28" y="29"/>
                      <a:pt x="30" y="30"/>
                    </a:cubicBezTo>
                    <a:cubicBezTo>
                      <a:pt x="31" y="31"/>
                      <a:pt x="32" y="31"/>
                      <a:pt x="34" y="32"/>
                    </a:cubicBezTo>
                    <a:cubicBezTo>
                      <a:pt x="35" y="32"/>
                      <a:pt x="36" y="32"/>
                      <a:pt x="38" y="32"/>
                    </a:cubicBezTo>
                    <a:cubicBezTo>
                      <a:pt x="47" y="32"/>
                      <a:pt x="56" y="31"/>
                      <a:pt x="60" y="27"/>
                    </a:cubicBezTo>
                    <a:cubicBezTo>
                      <a:pt x="63" y="23"/>
                      <a:pt x="68" y="23"/>
                      <a:pt x="72" y="26"/>
                    </a:cubicBezTo>
                    <a:cubicBezTo>
                      <a:pt x="75" y="29"/>
                      <a:pt x="75" y="34"/>
                      <a:pt x="72" y="38"/>
                    </a:cubicBezTo>
                    <a:cubicBezTo>
                      <a:pt x="63" y="47"/>
                      <a:pt x="50" y="48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 34"/>
              <p:cNvSpPr>
                <a:spLocks/>
              </p:cNvSpPr>
              <p:nvPr/>
            </p:nvSpPr>
            <p:spPr bwMode="auto">
              <a:xfrm>
                <a:off x="6459382" y="3403461"/>
                <a:ext cx="58838" cy="184141"/>
              </a:xfrm>
              <a:custGeom>
                <a:avLst/>
                <a:gdLst>
                  <a:gd name="T0" fmla="*/ 22 w 38"/>
                  <a:gd name="T1" fmla="*/ 121 h 121"/>
                  <a:gd name="T2" fmla="*/ 17 w 38"/>
                  <a:gd name="T3" fmla="*/ 120 h 121"/>
                  <a:gd name="T4" fmla="*/ 15 w 38"/>
                  <a:gd name="T5" fmla="*/ 109 h 121"/>
                  <a:gd name="T6" fmla="*/ 17 w 38"/>
                  <a:gd name="T7" fmla="*/ 78 h 121"/>
                  <a:gd name="T8" fmla="*/ 13 w 38"/>
                  <a:gd name="T9" fmla="*/ 69 h 121"/>
                  <a:gd name="T10" fmla="*/ 8 w 38"/>
                  <a:gd name="T11" fmla="*/ 61 h 121"/>
                  <a:gd name="T12" fmla="*/ 10 w 38"/>
                  <a:gd name="T13" fmla="*/ 5 h 121"/>
                  <a:gd name="T14" fmla="*/ 21 w 38"/>
                  <a:gd name="T15" fmla="*/ 2 h 121"/>
                  <a:gd name="T16" fmla="*/ 24 w 38"/>
                  <a:gd name="T17" fmla="*/ 13 h 121"/>
                  <a:gd name="T18" fmla="*/ 23 w 38"/>
                  <a:gd name="T19" fmla="*/ 54 h 121"/>
                  <a:gd name="T20" fmla="*/ 27 w 38"/>
                  <a:gd name="T21" fmla="*/ 61 h 121"/>
                  <a:gd name="T22" fmla="*/ 32 w 38"/>
                  <a:gd name="T23" fmla="*/ 72 h 121"/>
                  <a:gd name="T24" fmla="*/ 28 w 38"/>
                  <a:gd name="T25" fmla="*/ 117 h 121"/>
                  <a:gd name="T26" fmla="*/ 22 w 38"/>
                  <a:gd name="T27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21">
                    <a:moveTo>
                      <a:pt x="22" y="121"/>
                    </a:moveTo>
                    <a:cubicBezTo>
                      <a:pt x="20" y="121"/>
                      <a:pt x="19" y="121"/>
                      <a:pt x="17" y="120"/>
                    </a:cubicBezTo>
                    <a:cubicBezTo>
                      <a:pt x="13" y="118"/>
                      <a:pt x="12" y="113"/>
                      <a:pt x="15" y="109"/>
                    </a:cubicBezTo>
                    <a:cubicBezTo>
                      <a:pt x="20" y="100"/>
                      <a:pt x="21" y="88"/>
                      <a:pt x="17" y="78"/>
                    </a:cubicBezTo>
                    <a:cubicBezTo>
                      <a:pt x="16" y="75"/>
                      <a:pt x="14" y="72"/>
                      <a:pt x="13" y="69"/>
                    </a:cubicBezTo>
                    <a:cubicBezTo>
                      <a:pt x="11" y="66"/>
                      <a:pt x="10" y="64"/>
                      <a:pt x="8" y="61"/>
                    </a:cubicBezTo>
                    <a:cubicBezTo>
                      <a:pt x="0" y="43"/>
                      <a:pt x="1" y="22"/>
                      <a:pt x="10" y="5"/>
                    </a:cubicBezTo>
                    <a:cubicBezTo>
                      <a:pt x="13" y="1"/>
                      <a:pt x="17" y="0"/>
                      <a:pt x="21" y="2"/>
                    </a:cubicBezTo>
                    <a:cubicBezTo>
                      <a:pt x="25" y="4"/>
                      <a:pt x="27" y="9"/>
                      <a:pt x="24" y="13"/>
                    </a:cubicBezTo>
                    <a:cubicBezTo>
                      <a:pt x="17" y="25"/>
                      <a:pt x="17" y="41"/>
                      <a:pt x="23" y="54"/>
                    </a:cubicBezTo>
                    <a:cubicBezTo>
                      <a:pt x="24" y="56"/>
                      <a:pt x="25" y="59"/>
                      <a:pt x="27" y="61"/>
                    </a:cubicBezTo>
                    <a:cubicBezTo>
                      <a:pt x="29" y="64"/>
                      <a:pt x="31" y="68"/>
                      <a:pt x="32" y="72"/>
                    </a:cubicBezTo>
                    <a:cubicBezTo>
                      <a:pt x="38" y="86"/>
                      <a:pt x="37" y="104"/>
                      <a:pt x="28" y="117"/>
                    </a:cubicBezTo>
                    <a:cubicBezTo>
                      <a:pt x="27" y="120"/>
                      <a:pt x="24" y="121"/>
                      <a:pt x="22" y="1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Freeform 35"/>
              <p:cNvSpPr>
                <a:spLocks/>
              </p:cNvSpPr>
              <p:nvPr/>
            </p:nvSpPr>
            <p:spPr bwMode="auto">
              <a:xfrm>
                <a:off x="6233836" y="3441597"/>
                <a:ext cx="61017" cy="191768"/>
              </a:xfrm>
              <a:custGeom>
                <a:avLst/>
                <a:gdLst>
                  <a:gd name="T0" fmla="*/ 23 w 40"/>
                  <a:gd name="T1" fmla="*/ 92 h 126"/>
                  <a:gd name="T2" fmla="*/ 24 w 40"/>
                  <a:gd name="T3" fmla="*/ 116 h 126"/>
                  <a:gd name="T4" fmla="*/ 19 w 40"/>
                  <a:gd name="T5" fmla="*/ 126 h 126"/>
                  <a:gd name="T6" fmla="*/ 16 w 40"/>
                  <a:gd name="T7" fmla="*/ 126 h 126"/>
                  <a:gd name="T8" fmla="*/ 9 w 40"/>
                  <a:gd name="T9" fmla="*/ 121 h 126"/>
                  <a:gd name="T10" fmla="*/ 8 w 40"/>
                  <a:gd name="T11" fmla="*/ 88 h 126"/>
                  <a:gd name="T12" fmla="*/ 12 w 40"/>
                  <a:gd name="T13" fmla="*/ 76 h 126"/>
                  <a:gd name="T14" fmla="*/ 15 w 40"/>
                  <a:gd name="T15" fmla="*/ 69 h 126"/>
                  <a:gd name="T16" fmla="*/ 4 w 40"/>
                  <a:gd name="T17" fmla="*/ 14 h 126"/>
                  <a:gd name="T18" fmla="*/ 4 w 40"/>
                  <a:gd name="T19" fmla="*/ 3 h 126"/>
                  <a:gd name="T20" fmla="*/ 15 w 40"/>
                  <a:gd name="T21" fmla="*/ 3 h 126"/>
                  <a:gd name="T22" fmla="*/ 31 w 40"/>
                  <a:gd name="T23" fmla="*/ 75 h 126"/>
                  <a:gd name="T24" fmla="*/ 27 w 40"/>
                  <a:gd name="T25" fmla="*/ 83 h 126"/>
                  <a:gd name="T26" fmla="*/ 23 w 40"/>
                  <a:gd name="T27" fmla="*/ 92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" h="126">
                    <a:moveTo>
                      <a:pt x="23" y="92"/>
                    </a:moveTo>
                    <a:cubicBezTo>
                      <a:pt x="21" y="100"/>
                      <a:pt x="21" y="108"/>
                      <a:pt x="24" y="116"/>
                    </a:cubicBezTo>
                    <a:cubicBezTo>
                      <a:pt x="26" y="120"/>
                      <a:pt x="23" y="124"/>
                      <a:pt x="19" y="126"/>
                    </a:cubicBezTo>
                    <a:cubicBezTo>
                      <a:pt x="18" y="126"/>
                      <a:pt x="17" y="126"/>
                      <a:pt x="16" y="126"/>
                    </a:cubicBezTo>
                    <a:cubicBezTo>
                      <a:pt x="13" y="126"/>
                      <a:pt x="10" y="124"/>
                      <a:pt x="9" y="121"/>
                    </a:cubicBezTo>
                    <a:cubicBezTo>
                      <a:pt x="5" y="110"/>
                      <a:pt x="5" y="98"/>
                      <a:pt x="8" y="88"/>
                    </a:cubicBezTo>
                    <a:cubicBezTo>
                      <a:pt x="9" y="84"/>
                      <a:pt x="11" y="80"/>
                      <a:pt x="12" y="76"/>
                    </a:cubicBezTo>
                    <a:cubicBezTo>
                      <a:pt x="14" y="74"/>
                      <a:pt x="15" y="72"/>
                      <a:pt x="15" y="69"/>
                    </a:cubicBezTo>
                    <a:cubicBezTo>
                      <a:pt x="22" y="51"/>
                      <a:pt x="17" y="28"/>
                      <a:pt x="4" y="14"/>
                    </a:cubicBezTo>
                    <a:cubicBezTo>
                      <a:pt x="0" y="11"/>
                      <a:pt x="0" y="6"/>
                      <a:pt x="4" y="3"/>
                    </a:cubicBezTo>
                    <a:cubicBezTo>
                      <a:pt x="7" y="0"/>
                      <a:pt x="12" y="0"/>
                      <a:pt x="15" y="3"/>
                    </a:cubicBezTo>
                    <a:cubicBezTo>
                      <a:pt x="33" y="21"/>
                      <a:pt x="40" y="50"/>
                      <a:pt x="31" y="75"/>
                    </a:cubicBezTo>
                    <a:cubicBezTo>
                      <a:pt x="30" y="78"/>
                      <a:pt x="28" y="80"/>
                      <a:pt x="27" y="83"/>
                    </a:cubicBezTo>
                    <a:cubicBezTo>
                      <a:pt x="26" y="86"/>
                      <a:pt x="24" y="89"/>
                      <a:pt x="23" y="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36"/>
              <p:cNvSpPr>
                <a:spLocks/>
              </p:cNvSpPr>
              <p:nvPr/>
            </p:nvSpPr>
            <p:spPr bwMode="auto">
              <a:xfrm>
                <a:off x="6443038" y="3491718"/>
                <a:ext cx="220098" cy="292011"/>
              </a:xfrm>
              <a:custGeom>
                <a:avLst/>
                <a:gdLst>
                  <a:gd name="T0" fmla="*/ 127 w 144"/>
                  <a:gd name="T1" fmla="*/ 119 h 191"/>
                  <a:gd name="T2" fmla="*/ 122 w 144"/>
                  <a:gd name="T3" fmla="*/ 122 h 191"/>
                  <a:gd name="T4" fmla="*/ 121 w 144"/>
                  <a:gd name="T5" fmla="*/ 161 h 191"/>
                  <a:gd name="T6" fmla="*/ 114 w 144"/>
                  <a:gd name="T7" fmla="*/ 165 h 191"/>
                  <a:gd name="T8" fmla="*/ 110 w 144"/>
                  <a:gd name="T9" fmla="*/ 164 h 191"/>
                  <a:gd name="T10" fmla="*/ 107 w 144"/>
                  <a:gd name="T11" fmla="*/ 153 h 191"/>
                  <a:gd name="T12" fmla="*/ 107 w 144"/>
                  <a:gd name="T13" fmla="*/ 128 h 191"/>
                  <a:gd name="T14" fmla="*/ 95 w 144"/>
                  <a:gd name="T15" fmla="*/ 129 h 191"/>
                  <a:gd name="T16" fmla="*/ 81 w 144"/>
                  <a:gd name="T17" fmla="*/ 125 h 191"/>
                  <a:gd name="T18" fmla="*/ 72 w 144"/>
                  <a:gd name="T19" fmla="*/ 123 h 191"/>
                  <a:gd name="T20" fmla="*/ 32 w 144"/>
                  <a:gd name="T21" fmla="*/ 138 h 191"/>
                  <a:gd name="T22" fmla="*/ 28 w 144"/>
                  <a:gd name="T23" fmla="*/ 143 h 191"/>
                  <a:gd name="T24" fmla="*/ 28 w 144"/>
                  <a:gd name="T25" fmla="*/ 143 h 191"/>
                  <a:gd name="T26" fmla="*/ 52 w 144"/>
                  <a:gd name="T27" fmla="*/ 171 h 191"/>
                  <a:gd name="T28" fmla="*/ 54 w 144"/>
                  <a:gd name="T29" fmla="*/ 182 h 191"/>
                  <a:gd name="T30" fmla="*/ 47 w 144"/>
                  <a:gd name="T31" fmla="*/ 186 h 191"/>
                  <a:gd name="T32" fmla="*/ 43 w 144"/>
                  <a:gd name="T33" fmla="*/ 185 h 191"/>
                  <a:gd name="T34" fmla="*/ 20 w 144"/>
                  <a:gd name="T35" fmla="*/ 161 h 191"/>
                  <a:gd name="T36" fmla="*/ 17 w 144"/>
                  <a:gd name="T37" fmla="*/ 183 h 191"/>
                  <a:gd name="T38" fmla="*/ 9 w 144"/>
                  <a:gd name="T39" fmla="*/ 191 h 191"/>
                  <a:gd name="T40" fmla="*/ 9 w 144"/>
                  <a:gd name="T41" fmla="*/ 191 h 191"/>
                  <a:gd name="T42" fmla="*/ 0 w 144"/>
                  <a:gd name="T43" fmla="*/ 183 h 191"/>
                  <a:gd name="T44" fmla="*/ 19 w 144"/>
                  <a:gd name="T45" fmla="*/ 127 h 191"/>
                  <a:gd name="T46" fmla="*/ 76 w 144"/>
                  <a:gd name="T47" fmla="*/ 107 h 191"/>
                  <a:gd name="T48" fmla="*/ 86 w 144"/>
                  <a:gd name="T49" fmla="*/ 110 h 191"/>
                  <a:gd name="T50" fmla="*/ 97 w 144"/>
                  <a:gd name="T51" fmla="*/ 113 h 191"/>
                  <a:gd name="T52" fmla="*/ 117 w 144"/>
                  <a:gd name="T53" fmla="*/ 106 h 191"/>
                  <a:gd name="T54" fmla="*/ 127 w 144"/>
                  <a:gd name="T55" fmla="*/ 88 h 191"/>
                  <a:gd name="T56" fmla="*/ 120 w 144"/>
                  <a:gd name="T57" fmla="*/ 60 h 191"/>
                  <a:gd name="T58" fmla="*/ 117 w 144"/>
                  <a:gd name="T59" fmla="*/ 51 h 191"/>
                  <a:gd name="T60" fmla="*/ 121 w 144"/>
                  <a:gd name="T61" fmla="*/ 3 h 191"/>
                  <a:gd name="T62" fmla="*/ 132 w 144"/>
                  <a:gd name="T63" fmla="*/ 3 h 191"/>
                  <a:gd name="T64" fmla="*/ 132 w 144"/>
                  <a:gd name="T65" fmla="*/ 14 h 191"/>
                  <a:gd name="T66" fmla="*/ 132 w 144"/>
                  <a:gd name="T67" fmla="*/ 45 h 191"/>
                  <a:gd name="T68" fmla="*/ 135 w 144"/>
                  <a:gd name="T69" fmla="*/ 54 h 191"/>
                  <a:gd name="T70" fmla="*/ 144 w 144"/>
                  <a:gd name="T71" fmla="*/ 89 h 191"/>
                  <a:gd name="T72" fmla="*/ 127 w 144"/>
                  <a:gd name="T73" fmla="*/ 119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4" h="191">
                    <a:moveTo>
                      <a:pt x="127" y="119"/>
                    </a:moveTo>
                    <a:cubicBezTo>
                      <a:pt x="126" y="120"/>
                      <a:pt x="124" y="121"/>
                      <a:pt x="122" y="122"/>
                    </a:cubicBezTo>
                    <a:cubicBezTo>
                      <a:pt x="129" y="134"/>
                      <a:pt x="128" y="150"/>
                      <a:pt x="121" y="161"/>
                    </a:cubicBezTo>
                    <a:cubicBezTo>
                      <a:pt x="120" y="164"/>
                      <a:pt x="117" y="165"/>
                      <a:pt x="114" y="165"/>
                    </a:cubicBezTo>
                    <a:cubicBezTo>
                      <a:pt x="113" y="165"/>
                      <a:pt x="111" y="165"/>
                      <a:pt x="110" y="164"/>
                    </a:cubicBezTo>
                    <a:cubicBezTo>
                      <a:pt x="106" y="162"/>
                      <a:pt x="105" y="157"/>
                      <a:pt x="107" y="153"/>
                    </a:cubicBezTo>
                    <a:cubicBezTo>
                      <a:pt x="112" y="146"/>
                      <a:pt x="112" y="135"/>
                      <a:pt x="107" y="128"/>
                    </a:cubicBezTo>
                    <a:cubicBezTo>
                      <a:pt x="103" y="129"/>
                      <a:pt x="99" y="129"/>
                      <a:pt x="95" y="129"/>
                    </a:cubicBezTo>
                    <a:cubicBezTo>
                      <a:pt x="90" y="128"/>
                      <a:pt x="86" y="126"/>
                      <a:pt x="81" y="125"/>
                    </a:cubicBezTo>
                    <a:cubicBezTo>
                      <a:pt x="78" y="124"/>
                      <a:pt x="75" y="123"/>
                      <a:pt x="72" y="123"/>
                    </a:cubicBezTo>
                    <a:cubicBezTo>
                      <a:pt x="58" y="120"/>
                      <a:pt x="42" y="126"/>
                      <a:pt x="32" y="138"/>
                    </a:cubicBezTo>
                    <a:cubicBezTo>
                      <a:pt x="30" y="139"/>
                      <a:pt x="29" y="141"/>
                      <a:pt x="28" y="143"/>
                    </a:cubicBezTo>
                    <a:cubicBezTo>
                      <a:pt x="28" y="143"/>
                      <a:pt x="28" y="143"/>
                      <a:pt x="28" y="143"/>
                    </a:cubicBezTo>
                    <a:cubicBezTo>
                      <a:pt x="33" y="154"/>
                      <a:pt x="42" y="164"/>
                      <a:pt x="52" y="171"/>
                    </a:cubicBezTo>
                    <a:cubicBezTo>
                      <a:pt x="56" y="174"/>
                      <a:pt x="56" y="179"/>
                      <a:pt x="54" y="182"/>
                    </a:cubicBezTo>
                    <a:cubicBezTo>
                      <a:pt x="52" y="185"/>
                      <a:pt x="50" y="186"/>
                      <a:pt x="47" y="186"/>
                    </a:cubicBezTo>
                    <a:cubicBezTo>
                      <a:pt x="46" y="186"/>
                      <a:pt x="44" y="186"/>
                      <a:pt x="43" y="185"/>
                    </a:cubicBezTo>
                    <a:cubicBezTo>
                      <a:pt x="33" y="178"/>
                      <a:pt x="26" y="170"/>
                      <a:pt x="20" y="161"/>
                    </a:cubicBezTo>
                    <a:cubicBezTo>
                      <a:pt x="18" y="168"/>
                      <a:pt x="17" y="175"/>
                      <a:pt x="17" y="183"/>
                    </a:cubicBezTo>
                    <a:cubicBezTo>
                      <a:pt x="17" y="188"/>
                      <a:pt x="13" y="191"/>
                      <a:pt x="9" y="191"/>
                    </a:cubicBezTo>
                    <a:cubicBezTo>
                      <a:pt x="9" y="191"/>
                      <a:pt x="9" y="191"/>
                      <a:pt x="9" y="191"/>
                    </a:cubicBezTo>
                    <a:cubicBezTo>
                      <a:pt x="4" y="191"/>
                      <a:pt x="1" y="188"/>
                      <a:pt x="0" y="183"/>
                    </a:cubicBezTo>
                    <a:cubicBezTo>
                      <a:pt x="0" y="162"/>
                      <a:pt x="7" y="142"/>
                      <a:pt x="19" y="127"/>
                    </a:cubicBezTo>
                    <a:cubicBezTo>
                      <a:pt x="34" y="111"/>
                      <a:pt x="56" y="103"/>
                      <a:pt x="76" y="107"/>
                    </a:cubicBezTo>
                    <a:cubicBezTo>
                      <a:pt x="79" y="108"/>
                      <a:pt x="83" y="109"/>
                      <a:pt x="86" y="110"/>
                    </a:cubicBezTo>
                    <a:cubicBezTo>
                      <a:pt x="90" y="111"/>
                      <a:pt x="94" y="112"/>
                      <a:pt x="97" y="113"/>
                    </a:cubicBezTo>
                    <a:cubicBezTo>
                      <a:pt x="104" y="113"/>
                      <a:pt x="111" y="111"/>
                      <a:pt x="117" y="106"/>
                    </a:cubicBezTo>
                    <a:cubicBezTo>
                      <a:pt x="123" y="101"/>
                      <a:pt x="127" y="95"/>
                      <a:pt x="127" y="88"/>
                    </a:cubicBezTo>
                    <a:cubicBezTo>
                      <a:pt x="128" y="79"/>
                      <a:pt x="124" y="70"/>
                      <a:pt x="120" y="60"/>
                    </a:cubicBezTo>
                    <a:cubicBezTo>
                      <a:pt x="119" y="57"/>
                      <a:pt x="118" y="54"/>
                      <a:pt x="117" y="51"/>
                    </a:cubicBezTo>
                    <a:cubicBezTo>
                      <a:pt x="109" y="31"/>
                      <a:pt x="111" y="14"/>
                      <a:pt x="121" y="3"/>
                    </a:cubicBezTo>
                    <a:cubicBezTo>
                      <a:pt x="124" y="0"/>
                      <a:pt x="129" y="0"/>
                      <a:pt x="132" y="3"/>
                    </a:cubicBezTo>
                    <a:cubicBezTo>
                      <a:pt x="135" y="6"/>
                      <a:pt x="135" y="11"/>
                      <a:pt x="132" y="14"/>
                    </a:cubicBezTo>
                    <a:cubicBezTo>
                      <a:pt x="124" y="23"/>
                      <a:pt x="129" y="39"/>
                      <a:pt x="132" y="45"/>
                    </a:cubicBezTo>
                    <a:cubicBezTo>
                      <a:pt x="133" y="48"/>
                      <a:pt x="134" y="51"/>
                      <a:pt x="135" y="54"/>
                    </a:cubicBezTo>
                    <a:cubicBezTo>
                      <a:pt x="140" y="65"/>
                      <a:pt x="144" y="76"/>
                      <a:pt x="144" y="89"/>
                    </a:cubicBezTo>
                    <a:cubicBezTo>
                      <a:pt x="143" y="100"/>
                      <a:pt x="137" y="111"/>
                      <a:pt x="127" y="1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6200059" y="3792445"/>
                <a:ext cx="120945" cy="171066"/>
              </a:xfrm>
              <a:custGeom>
                <a:avLst/>
                <a:gdLst>
                  <a:gd name="T0" fmla="*/ 73 w 79"/>
                  <a:gd name="T1" fmla="*/ 75 h 112"/>
                  <a:gd name="T2" fmla="*/ 70 w 79"/>
                  <a:gd name="T3" fmla="*/ 75 h 112"/>
                  <a:gd name="T4" fmla="*/ 62 w 79"/>
                  <a:gd name="T5" fmla="*/ 71 h 112"/>
                  <a:gd name="T6" fmla="*/ 48 w 79"/>
                  <a:gd name="T7" fmla="*/ 54 h 112"/>
                  <a:gd name="T8" fmla="*/ 40 w 79"/>
                  <a:gd name="T9" fmla="*/ 51 h 112"/>
                  <a:gd name="T10" fmla="*/ 16 w 79"/>
                  <a:gd name="T11" fmla="*/ 109 h 112"/>
                  <a:gd name="T12" fmla="*/ 10 w 79"/>
                  <a:gd name="T13" fmla="*/ 112 h 112"/>
                  <a:gd name="T14" fmla="*/ 5 w 79"/>
                  <a:gd name="T15" fmla="*/ 110 h 112"/>
                  <a:gd name="T16" fmla="*/ 4 w 79"/>
                  <a:gd name="T17" fmla="*/ 99 h 112"/>
                  <a:gd name="T18" fmla="*/ 24 w 79"/>
                  <a:gd name="T19" fmla="*/ 45 h 112"/>
                  <a:gd name="T20" fmla="*/ 21 w 79"/>
                  <a:gd name="T21" fmla="*/ 43 h 112"/>
                  <a:gd name="T22" fmla="*/ 1 w 79"/>
                  <a:gd name="T23" fmla="*/ 11 h 112"/>
                  <a:gd name="T24" fmla="*/ 7 w 79"/>
                  <a:gd name="T25" fmla="*/ 1 h 112"/>
                  <a:gd name="T26" fmla="*/ 17 w 79"/>
                  <a:gd name="T27" fmla="*/ 6 h 112"/>
                  <a:gd name="T28" fmla="*/ 30 w 79"/>
                  <a:gd name="T29" fmla="*/ 30 h 112"/>
                  <a:gd name="T30" fmla="*/ 42 w 79"/>
                  <a:gd name="T31" fmla="*/ 35 h 112"/>
                  <a:gd name="T32" fmla="*/ 56 w 79"/>
                  <a:gd name="T33" fmla="*/ 40 h 112"/>
                  <a:gd name="T34" fmla="*/ 77 w 79"/>
                  <a:gd name="T35" fmla="*/ 64 h 112"/>
                  <a:gd name="T36" fmla="*/ 73 w 79"/>
                  <a:gd name="T37" fmla="*/ 7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9" h="112">
                    <a:moveTo>
                      <a:pt x="73" y="75"/>
                    </a:moveTo>
                    <a:cubicBezTo>
                      <a:pt x="72" y="75"/>
                      <a:pt x="71" y="75"/>
                      <a:pt x="70" y="75"/>
                    </a:cubicBezTo>
                    <a:cubicBezTo>
                      <a:pt x="67" y="75"/>
                      <a:pt x="64" y="74"/>
                      <a:pt x="62" y="71"/>
                    </a:cubicBezTo>
                    <a:cubicBezTo>
                      <a:pt x="58" y="63"/>
                      <a:pt x="54" y="58"/>
                      <a:pt x="48" y="54"/>
                    </a:cubicBezTo>
                    <a:cubicBezTo>
                      <a:pt x="46" y="53"/>
                      <a:pt x="43" y="52"/>
                      <a:pt x="40" y="51"/>
                    </a:cubicBezTo>
                    <a:cubicBezTo>
                      <a:pt x="38" y="74"/>
                      <a:pt x="26" y="99"/>
                      <a:pt x="16" y="109"/>
                    </a:cubicBezTo>
                    <a:cubicBezTo>
                      <a:pt x="15" y="111"/>
                      <a:pt x="12" y="112"/>
                      <a:pt x="10" y="112"/>
                    </a:cubicBezTo>
                    <a:cubicBezTo>
                      <a:pt x="8" y="112"/>
                      <a:pt x="6" y="112"/>
                      <a:pt x="5" y="110"/>
                    </a:cubicBezTo>
                    <a:cubicBezTo>
                      <a:pt x="1" y="107"/>
                      <a:pt x="1" y="102"/>
                      <a:pt x="4" y="99"/>
                    </a:cubicBezTo>
                    <a:cubicBezTo>
                      <a:pt x="13" y="88"/>
                      <a:pt x="25" y="63"/>
                      <a:pt x="24" y="45"/>
                    </a:cubicBezTo>
                    <a:cubicBezTo>
                      <a:pt x="23" y="44"/>
                      <a:pt x="22" y="44"/>
                      <a:pt x="21" y="43"/>
                    </a:cubicBezTo>
                    <a:cubicBezTo>
                      <a:pt x="9" y="35"/>
                      <a:pt x="4" y="21"/>
                      <a:pt x="1" y="11"/>
                    </a:cubicBezTo>
                    <a:cubicBezTo>
                      <a:pt x="0" y="6"/>
                      <a:pt x="2" y="2"/>
                      <a:pt x="7" y="1"/>
                    </a:cubicBezTo>
                    <a:cubicBezTo>
                      <a:pt x="11" y="0"/>
                      <a:pt x="16" y="2"/>
                      <a:pt x="17" y="6"/>
                    </a:cubicBezTo>
                    <a:cubicBezTo>
                      <a:pt x="20" y="18"/>
                      <a:pt x="24" y="26"/>
                      <a:pt x="30" y="30"/>
                    </a:cubicBezTo>
                    <a:cubicBezTo>
                      <a:pt x="33" y="32"/>
                      <a:pt x="38" y="33"/>
                      <a:pt x="42" y="35"/>
                    </a:cubicBezTo>
                    <a:cubicBezTo>
                      <a:pt x="47" y="36"/>
                      <a:pt x="52" y="38"/>
                      <a:pt x="56" y="40"/>
                    </a:cubicBezTo>
                    <a:cubicBezTo>
                      <a:pt x="64" y="45"/>
                      <a:pt x="71" y="53"/>
                      <a:pt x="77" y="64"/>
                    </a:cubicBezTo>
                    <a:cubicBezTo>
                      <a:pt x="79" y="68"/>
                      <a:pt x="77" y="73"/>
                      <a:pt x="73" y="7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690376" y="3798983"/>
                <a:ext cx="103511" cy="157991"/>
              </a:xfrm>
              <a:custGeom>
                <a:avLst/>
                <a:gdLst>
                  <a:gd name="T0" fmla="*/ 26 w 68"/>
                  <a:gd name="T1" fmla="*/ 94 h 104"/>
                  <a:gd name="T2" fmla="*/ 32 w 68"/>
                  <a:gd name="T3" fmla="*/ 83 h 104"/>
                  <a:gd name="T4" fmla="*/ 34 w 68"/>
                  <a:gd name="T5" fmla="*/ 81 h 104"/>
                  <a:gd name="T6" fmla="*/ 39 w 68"/>
                  <a:gd name="T7" fmla="*/ 58 h 104"/>
                  <a:gd name="T8" fmla="*/ 37 w 68"/>
                  <a:gd name="T9" fmla="*/ 41 h 104"/>
                  <a:gd name="T10" fmla="*/ 24 w 68"/>
                  <a:gd name="T11" fmla="*/ 43 h 104"/>
                  <a:gd name="T12" fmla="*/ 6 w 68"/>
                  <a:gd name="T13" fmla="*/ 39 h 104"/>
                  <a:gd name="T14" fmla="*/ 2 w 68"/>
                  <a:gd name="T15" fmla="*/ 29 h 104"/>
                  <a:gd name="T16" fmla="*/ 13 w 68"/>
                  <a:gd name="T17" fmla="*/ 24 h 104"/>
                  <a:gd name="T18" fmla="*/ 36 w 68"/>
                  <a:gd name="T19" fmla="*/ 24 h 104"/>
                  <a:gd name="T20" fmla="*/ 36 w 68"/>
                  <a:gd name="T21" fmla="*/ 24 h 104"/>
                  <a:gd name="T22" fmla="*/ 41 w 68"/>
                  <a:gd name="T23" fmla="*/ 21 h 104"/>
                  <a:gd name="T24" fmla="*/ 41 w 68"/>
                  <a:gd name="T25" fmla="*/ 21 h 104"/>
                  <a:gd name="T26" fmla="*/ 52 w 68"/>
                  <a:gd name="T27" fmla="*/ 7 h 104"/>
                  <a:gd name="T28" fmla="*/ 62 w 68"/>
                  <a:gd name="T29" fmla="*/ 2 h 104"/>
                  <a:gd name="T30" fmla="*/ 67 w 68"/>
                  <a:gd name="T31" fmla="*/ 12 h 104"/>
                  <a:gd name="T32" fmla="*/ 52 w 68"/>
                  <a:gd name="T33" fmla="*/ 33 h 104"/>
                  <a:gd name="T34" fmla="*/ 55 w 68"/>
                  <a:gd name="T35" fmla="*/ 57 h 104"/>
                  <a:gd name="T36" fmla="*/ 47 w 68"/>
                  <a:gd name="T37" fmla="*/ 90 h 104"/>
                  <a:gd name="T38" fmla="*/ 45 w 68"/>
                  <a:gd name="T39" fmla="*/ 93 h 104"/>
                  <a:gd name="T40" fmla="*/ 42 w 68"/>
                  <a:gd name="T41" fmla="*/ 98 h 104"/>
                  <a:gd name="T42" fmla="*/ 34 w 68"/>
                  <a:gd name="T43" fmla="*/ 104 h 104"/>
                  <a:gd name="T44" fmla="*/ 32 w 68"/>
                  <a:gd name="T45" fmla="*/ 104 h 104"/>
                  <a:gd name="T46" fmla="*/ 26 w 68"/>
                  <a:gd name="T47" fmla="*/ 9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104">
                    <a:moveTo>
                      <a:pt x="26" y="94"/>
                    </a:moveTo>
                    <a:cubicBezTo>
                      <a:pt x="27" y="90"/>
                      <a:pt x="30" y="86"/>
                      <a:pt x="32" y="83"/>
                    </a:cubicBezTo>
                    <a:cubicBezTo>
                      <a:pt x="32" y="82"/>
                      <a:pt x="33" y="82"/>
                      <a:pt x="34" y="81"/>
                    </a:cubicBezTo>
                    <a:cubicBezTo>
                      <a:pt x="39" y="73"/>
                      <a:pt x="39" y="64"/>
                      <a:pt x="39" y="58"/>
                    </a:cubicBezTo>
                    <a:cubicBezTo>
                      <a:pt x="39" y="52"/>
                      <a:pt x="38" y="46"/>
                      <a:pt x="37" y="41"/>
                    </a:cubicBezTo>
                    <a:cubicBezTo>
                      <a:pt x="33" y="42"/>
                      <a:pt x="28" y="43"/>
                      <a:pt x="24" y="43"/>
                    </a:cubicBezTo>
                    <a:cubicBezTo>
                      <a:pt x="18" y="43"/>
                      <a:pt x="12" y="42"/>
                      <a:pt x="6" y="39"/>
                    </a:cubicBezTo>
                    <a:cubicBezTo>
                      <a:pt x="2" y="37"/>
                      <a:pt x="0" y="33"/>
                      <a:pt x="2" y="29"/>
                    </a:cubicBezTo>
                    <a:cubicBezTo>
                      <a:pt x="4" y="24"/>
                      <a:pt x="9" y="23"/>
                      <a:pt x="13" y="24"/>
                    </a:cubicBezTo>
                    <a:cubicBezTo>
                      <a:pt x="20" y="28"/>
                      <a:pt x="29" y="27"/>
                      <a:pt x="3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9" y="22"/>
                      <a:pt x="41" y="21"/>
                    </a:cubicBezTo>
                    <a:cubicBezTo>
                      <a:pt x="41" y="21"/>
                      <a:pt x="41" y="21"/>
                      <a:pt x="41" y="21"/>
                    </a:cubicBezTo>
                    <a:cubicBezTo>
                      <a:pt x="46" y="18"/>
                      <a:pt x="50" y="12"/>
                      <a:pt x="52" y="7"/>
                    </a:cubicBezTo>
                    <a:cubicBezTo>
                      <a:pt x="53" y="2"/>
                      <a:pt x="58" y="0"/>
                      <a:pt x="62" y="2"/>
                    </a:cubicBezTo>
                    <a:cubicBezTo>
                      <a:pt x="66" y="3"/>
                      <a:pt x="68" y="7"/>
                      <a:pt x="67" y="12"/>
                    </a:cubicBezTo>
                    <a:cubicBezTo>
                      <a:pt x="64" y="20"/>
                      <a:pt x="59" y="28"/>
                      <a:pt x="52" y="33"/>
                    </a:cubicBezTo>
                    <a:cubicBezTo>
                      <a:pt x="53" y="41"/>
                      <a:pt x="55" y="49"/>
                      <a:pt x="55" y="57"/>
                    </a:cubicBezTo>
                    <a:cubicBezTo>
                      <a:pt x="56" y="70"/>
                      <a:pt x="53" y="81"/>
                      <a:pt x="47" y="90"/>
                    </a:cubicBezTo>
                    <a:cubicBezTo>
                      <a:pt x="46" y="91"/>
                      <a:pt x="46" y="92"/>
                      <a:pt x="45" y="93"/>
                    </a:cubicBezTo>
                    <a:cubicBezTo>
                      <a:pt x="43" y="95"/>
                      <a:pt x="42" y="97"/>
                      <a:pt x="42" y="98"/>
                    </a:cubicBezTo>
                    <a:cubicBezTo>
                      <a:pt x="41" y="102"/>
                      <a:pt x="37" y="104"/>
                      <a:pt x="34" y="104"/>
                    </a:cubicBezTo>
                    <a:cubicBezTo>
                      <a:pt x="33" y="104"/>
                      <a:pt x="32" y="104"/>
                      <a:pt x="32" y="104"/>
                    </a:cubicBezTo>
                    <a:cubicBezTo>
                      <a:pt x="27" y="103"/>
                      <a:pt x="25" y="98"/>
                      <a:pt x="26" y="9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6678390" y="3960242"/>
                <a:ext cx="62107" cy="212470"/>
              </a:xfrm>
              <a:custGeom>
                <a:avLst/>
                <a:gdLst>
                  <a:gd name="T0" fmla="*/ 23 w 41"/>
                  <a:gd name="T1" fmla="*/ 139 h 139"/>
                  <a:gd name="T2" fmla="*/ 18 w 41"/>
                  <a:gd name="T3" fmla="*/ 137 h 139"/>
                  <a:gd name="T4" fmla="*/ 17 w 41"/>
                  <a:gd name="T5" fmla="*/ 126 h 139"/>
                  <a:gd name="T6" fmla="*/ 25 w 41"/>
                  <a:gd name="T7" fmla="*/ 87 h 139"/>
                  <a:gd name="T8" fmla="*/ 23 w 41"/>
                  <a:gd name="T9" fmla="*/ 71 h 139"/>
                  <a:gd name="T10" fmla="*/ 17 w 41"/>
                  <a:gd name="T11" fmla="*/ 63 h 139"/>
                  <a:gd name="T12" fmla="*/ 15 w 41"/>
                  <a:gd name="T13" fmla="*/ 59 h 139"/>
                  <a:gd name="T14" fmla="*/ 4 w 41"/>
                  <a:gd name="T15" fmla="*/ 7 h 139"/>
                  <a:gd name="T16" fmla="*/ 13 w 41"/>
                  <a:gd name="T17" fmla="*/ 1 h 139"/>
                  <a:gd name="T18" fmla="*/ 20 w 41"/>
                  <a:gd name="T19" fmla="*/ 10 h 139"/>
                  <a:gd name="T20" fmla="*/ 28 w 41"/>
                  <a:gd name="T21" fmla="*/ 50 h 139"/>
                  <a:gd name="T22" fmla="*/ 30 w 41"/>
                  <a:gd name="T23" fmla="*/ 53 h 139"/>
                  <a:gd name="T24" fmla="*/ 37 w 41"/>
                  <a:gd name="T25" fmla="*/ 65 h 139"/>
                  <a:gd name="T26" fmla="*/ 41 w 41"/>
                  <a:gd name="T27" fmla="*/ 87 h 139"/>
                  <a:gd name="T28" fmla="*/ 30 w 41"/>
                  <a:gd name="T29" fmla="*/ 136 h 139"/>
                  <a:gd name="T30" fmla="*/ 23 w 41"/>
                  <a:gd name="T31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1" h="139">
                    <a:moveTo>
                      <a:pt x="23" y="139"/>
                    </a:moveTo>
                    <a:cubicBezTo>
                      <a:pt x="21" y="139"/>
                      <a:pt x="20" y="139"/>
                      <a:pt x="18" y="137"/>
                    </a:cubicBezTo>
                    <a:cubicBezTo>
                      <a:pt x="15" y="135"/>
                      <a:pt x="14" y="130"/>
                      <a:pt x="17" y="126"/>
                    </a:cubicBezTo>
                    <a:cubicBezTo>
                      <a:pt x="25" y="117"/>
                      <a:pt x="25" y="102"/>
                      <a:pt x="25" y="87"/>
                    </a:cubicBezTo>
                    <a:cubicBezTo>
                      <a:pt x="25" y="81"/>
                      <a:pt x="25" y="76"/>
                      <a:pt x="23" y="71"/>
                    </a:cubicBezTo>
                    <a:cubicBezTo>
                      <a:pt x="21" y="68"/>
                      <a:pt x="19" y="66"/>
                      <a:pt x="17" y="63"/>
                    </a:cubicBezTo>
                    <a:cubicBezTo>
                      <a:pt x="16" y="62"/>
                      <a:pt x="15" y="60"/>
                      <a:pt x="15" y="59"/>
                    </a:cubicBezTo>
                    <a:cubicBezTo>
                      <a:pt x="4" y="44"/>
                      <a:pt x="0" y="25"/>
                      <a:pt x="4" y="7"/>
                    </a:cubicBezTo>
                    <a:cubicBezTo>
                      <a:pt x="4" y="3"/>
                      <a:pt x="9" y="0"/>
                      <a:pt x="13" y="1"/>
                    </a:cubicBezTo>
                    <a:cubicBezTo>
                      <a:pt x="17" y="2"/>
                      <a:pt x="20" y="6"/>
                      <a:pt x="20" y="10"/>
                    </a:cubicBezTo>
                    <a:cubicBezTo>
                      <a:pt x="17" y="24"/>
                      <a:pt x="20" y="38"/>
                      <a:pt x="28" y="50"/>
                    </a:cubicBezTo>
                    <a:cubicBezTo>
                      <a:pt x="29" y="51"/>
                      <a:pt x="30" y="52"/>
                      <a:pt x="30" y="53"/>
                    </a:cubicBezTo>
                    <a:cubicBezTo>
                      <a:pt x="33" y="57"/>
                      <a:pt x="36" y="60"/>
                      <a:pt x="37" y="65"/>
                    </a:cubicBezTo>
                    <a:cubicBezTo>
                      <a:pt x="41" y="72"/>
                      <a:pt x="41" y="80"/>
                      <a:pt x="41" y="87"/>
                    </a:cubicBezTo>
                    <a:cubicBezTo>
                      <a:pt x="41" y="105"/>
                      <a:pt x="40" y="122"/>
                      <a:pt x="30" y="136"/>
                    </a:cubicBezTo>
                    <a:cubicBezTo>
                      <a:pt x="28" y="138"/>
                      <a:pt x="26" y="139"/>
                      <a:pt x="23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" name="Freeform 40"/>
              <p:cNvSpPr>
                <a:spLocks/>
              </p:cNvSpPr>
              <p:nvPr/>
            </p:nvSpPr>
            <p:spPr bwMode="auto">
              <a:xfrm>
                <a:off x="6431053" y="4153100"/>
                <a:ext cx="297459" cy="332326"/>
              </a:xfrm>
              <a:custGeom>
                <a:avLst/>
                <a:gdLst>
                  <a:gd name="T0" fmla="*/ 92 w 195"/>
                  <a:gd name="T1" fmla="*/ 133 h 218"/>
                  <a:gd name="T2" fmla="*/ 89 w 195"/>
                  <a:gd name="T3" fmla="*/ 137 h 218"/>
                  <a:gd name="T4" fmla="*/ 33 w 195"/>
                  <a:gd name="T5" fmla="*/ 170 h 218"/>
                  <a:gd name="T6" fmla="*/ 33 w 195"/>
                  <a:gd name="T7" fmla="*/ 171 h 218"/>
                  <a:gd name="T8" fmla="*/ 16 w 195"/>
                  <a:gd name="T9" fmla="*/ 214 h 218"/>
                  <a:gd name="T10" fmla="*/ 9 w 195"/>
                  <a:gd name="T11" fmla="*/ 218 h 218"/>
                  <a:gd name="T12" fmla="*/ 5 w 195"/>
                  <a:gd name="T13" fmla="*/ 217 h 218"/>
                  <a:gd name="T14" fmla="*/ 2 w 195"/>
                  <a:gd name="T15" fmla="*/ 206 h 218"/>
                  <a:gd name="T16" fmla="*/ 17 w 195"/>
                  <a:gd name="T17" fmla="*/ 169 h 218"/>
                  <a:gd name="T18" fmla="*/ 7 w 195"/>
                  <a:gd name="T19" fmla="*/ 136 h 218"/>
                  <a:gd name="T20" fmla="*/ 6 w 195"/>
                  <a:gd name="T21" fmla="*/ 125 h 218"/>
                  <a:gd name="T22" fmla="*/ 17 w 195"/>
                  <a:gd name="T23" fmla="*/ 124 h 218"/>
                  <a:gd name="T24" fmla="*/ 33 w 195"/>
                  <a:gd name="T25" fmla="*/ 154 h 218"/>
                  <a:gd name="T26" fmla="*/ 76 w 195"/>
                  <a:gd name="T27" fmla="*/ 127 h 218"/>
                  <a:gd name="T28" fmla="*/ 79 w 195"/>
                  <a:gd name="T29" fmla="*/ 123 h 218"/>
                  <a:gd name="T30" fmla="*/ 110 w 195"/>
                  <a:gd name="T31" fmla="*/ 101 h 218"/>
                  <a:gd name="T32" fmla="*/ 122 w 195"/>
                  <a:gd name="T33" fmla="*/ 102 h 218"/>
                  <a:gd name="T34" fmla="*/ 130 w 195"/>
                  <a:gd name="T35" fmla="*/ 103 h 218"/>
                  <a:gd name="T36" fmla="*/ 133 w 195"/>
                  <a:gd name="T37" fmla="*/ 102 h 218"/>
                  <a:gd name="T38" fmla="*/ 137 w 195"/>
                  <a:gd name="T39" fmla="*/ 94 h 218"/>
                  <a:gd name="T40" fmla="*/ 144 w 195"/>
                  <a:gd name="T41" fmla="*/ 83 h 218"/>
                  <a:gd name="T42" fmla="*/ 145 w 195"/>
                  <a:gd name="T43" fmla="*/ 81 h 218"/>
                  <a:gd name="T44" fmla="*/ 146 w 195"/>
                  <a:gd name="T45" fmla="*/ 79 h 218"/>
                  <a:gd name="T46" fmla="*/ 149 w 195"/>
                  <a:gd name="T47" fmla="*/ 45 h 218"/>
                  <a:gd name="T48" fmla="*/ 129 w 195"/>
                  <a:gd name="T49" fmla="*/ 18 h 218"/>
                  <a:gd name="T50" fmla="*/ 122 w 195"/>
                  <a:gd name="T51" fmla="*/ 15 h 218"/>
                  <a:gd name="T52" fmla="*/ 124 w 195"/>
                  <a:gd name="T53" fmla="*/ 4 h 218"/>
                  <a:gd name="T54" fmla="*/ 136 w 195"/>
                  <a:gd name="T55" fmla="*/ 4 h 218"/>
                  <a:gd name="T56" fmla="*/ 165 w 195"/>
                  <a:gd name="T57" fmla="*/ 41 h 218"/>
                  <a:gd name="T58" fmla="*/ 166 w 195"/>
                  <a:gd name="T59" fmla="*/ 71 h 218"/>
                  <a:gd name="T60" fmla="*/ 179 w 195"/>
                  <a:gd name="T61" fmla="*/ 65 h 218"/>
                  <a:gd name="T62" fmla="*/ 191 w 195"/>
                  <a:gd name="T63" fmla="*/ 63 h 218"/>
                  <a:gd name="T64" fmla="*/ 192 w 195"/>
                  <a:gd name="T65" fmla="*/ 74 h 218"/>
                  <a:gd name="T66" fmla="*/ 170 w 195"/>
                  <a:gd name="T67" fmla="*/ 87 h 218"/>
                  <a:gd name="T68" fmla="*/ 156 w 195"/>
                  <a:gd name="T69" fmla="*/ 93 h 218"/>
                  <a:gd name="T70" fmla="*/ 152 w 195"/>
                  <a:gd name="T71" fmla="*/ 101 h 218"/>
                  <a:gd name="T72" fmla="*/ 146 w 195"/>
                  <a:gd name="T73" fmla="*/ 112 h 218"/>
                  <a:gd name="T74" fmla="*/ 155 w 195"/>
                  <a:gd name="T75" fmla="*/ 174 h 218"/>
                  <a:gd name="T76" fmla="*/ 147 w 195"/>
                  <a:gd name="T77" fmla="*/ 180 h 218"/>
                  <a:gd name="T78" fmla="*/ 145 w 195"/>
                  <a:gd name="T79" fmla="*/ 180 h 218"/>
                  <a:gd name="T80" fmla="*/ 139 w 195"/>
                  <a:gd name="T81" fmla="*/ 170 h 218"/>
                  <a:gd name="T82" fmla="*/ 131 w 195"/>
                  <a:gd name="T83" fmla="*/ 119 h 218"/>
                  <a:gd name="T84" fmla="*/ 119 w 195"/>
                  <a:gd name="T85" fmla="*/ 118 h 218"/>
                  <a:gd name="T86" fmla="*/ 111 w 195"/>
                  <a:gd name="T87" fmla="*/ 117 h 218"/>
                  <a:gd name="T88" fmla="*/ 92 w 195"/>
                  <a:gd name="T89" fmla="*/ 13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95" h="218">
                    <a:moveTo>
                      <a:pt x="92" y="133"/>
                    </a:moveTo>
                    <a:cubicBezTo>
                      <a:pt x="91" y="135"/>
                      <a:pt x="90" y="136"/>
                      <a:pt x="89" y="137"/>
                    </a:cubicBezTo>
                    <a:cubicBezTo>
                      <a:pt x="79" y="150"/>
                      <a:pt x="55" y="170"/>
                      <a:pt x="33" y="170"/>
                    </a:cubicBezTo>
                    <a:cubicBezTo>
                      <a:pt x="33" y="170"/>
                      <a:pt x="33" y="171"/>
                      <a:pt x="33" y="171"/>
                    </a:cubicBezTo>
                    <a:cubicBezTo>
                      <a:pt x="31" y="187"/>
                      <a:pt x="23" y="202"/>
                      <a:pt x="16" y="214"/>
                    </a:cubicBezTo>
                    <a:cubicBezTo>
                      <a:pt x="15" y="217"/>
                      <a:pt x="12" y="218"/>
                      <a:pt x="9" y="218"/>
                    </a:cubicBezTo>
                    <a:cubicBezTo>
                      <a:pt x="8" y="218"/>
                      <a:pt x="6" y="218"/>
                      <a:pt x="5" y="217"/>
                    </a:cubicBezTo>
                    <a:cubicBezTo>
                      <a:pt x="1" y="215"/>
                      <a:pt x="0" y="210"/>
                      <a:pt x="2" y="206"/>
                    </a:cubicBezTo>
                    <a:cubicBezTo>
                      <a:pt x="9" y="195"/>
                      <a:pt x="15" y="182"/>
                      <a:pt x="17" y="169"/>
                    </a:cubicBezTo>
                    <a:cubicBezTo>
                      <a:pt x="18" y="156"/>
                      <a:pt x="15" y="143"/>
                      <a:pt x="7" y="136"/>
                    </a:cubicBezTo>
                    <a:cubicBezTo>
                      <a:pt x="3" y="133"/>
                      <a:pt x="3" y="128"/>
                      <a:pt x="6" y="125"/>
                    </a:cubicBezTo>
                    <a:cubicBezTo>
                      <a:pt x="9" y="121"/>
                      <a:pt x="14" y="121"/>
                      <a:pt x="17" y="124"/>
                    </a:cubicBezTo>
                    <a:cubicBezTo>
                      <a:pt x="26" y="131"/>
                      <a:pt x="31" y="142"/>
                      <a:pt x="33" y="154"/>
                    </a:cubicBezTo>
                    <a:cubicBezTo>
                      <a:pt x="47" y="153"/>
                      <a:pt x="66" y="140"/>
                      <a:pt x="76" y="127"/>
                    </a:cubicBezTo>
                    <a:cubicBezTo>
                      <a:pt x="77" y="126"/>
                      <a:pt x="78" y="125"/>
                      <a:pt x="79" y="123"/>
                    </a:cubicBezTo>
                    <a:cubicBezTo>
                      <a:pt x="87" y="114"/>
                      <a:pt x="96" y="102"/>
                      <a:pt x="110" y="101"/>
                    </a:cubicBezTo>
                    <a:cubicBezTo>
                      <a:pt x="114" y="101"/>
                      <a:pt x="119" y="102"/>
                      <a:pt x="122" y="102"/>
                    </a:cubicBezTo>
                    <a:cubicBezTo>
                      <a:pt x="125" y="103"/>
                      <a:pt x="128" y="103"/>
                      <a:pt x="130" y="103"/>
                    </a:cubicBezTo>
                    <a:cubicBezTo>
                      <a:pt x="131" y="102"/>
                      <a:pt x="132" y="102"/>
                      <a:pt x="133" y="102"/>
                    </a:cubicBezTo>
                    <a:cubicBezTo>
                      <a:pt x="135" y="100"/>
                      <a:pt x="136" y="98"/>
                      <a:pt x="137" y="94"/>
                    </a:cubicBezTo>
                    <a:cubicBezTo>
                      <a:pt x="139" y="91"/>
                      <a:pt x="141" y="86"/>
                      <a:pt x="144" y="83"/>
                    </a:cubicBezTo>
                    <a:cubicBezTo>
                      <a:pt x="144" y="82"/>
                      <a:pt x="145" y="82"/>
                      <a:pt x="145" y="81"/>
                    </a:cubicBezTo>
                    <a:cubicBezTo>
                      <a:pt x="145" y="81"/>
                      <a:pt x="145" y="80"/>
                      <a:pt x="146" y="79"/>
                    </a:cubicBezTo>
                    <a:cubicBezTo>
                      <a:pt x="151" y="69"/>
                      <a:pt x="153" y="56"/>
                      <a:pt x="149" y="45"/>
                    </a:cubicBezTo>
                    <a:cubicBezTo>
                      <a:pt x="146" y="34"/>
                      <a:pt x="139" y="24"/>
                      <a:pt x="129" y="18"/>
                    </a:cubicBezTo>
                    <a:cubicBezTo>
                      <a:pt x="126" y="19"/>
                      <a:pt x="123" y="17"/>
                      <a:pt x="122" y="15"/>
                    </a:cubicBezTo>
                    <a:cubicBezTo>
                      <a:pt x="119" y="11"/>
                      <a:pt x="120" y="6"/>
                      <a:pt x="124" y="4"/>
                    </a:cubicBezTo>
                    <a:cubicBezTo>
                      <a:pt x="126" y="2"/>
                      <a:pt x="130" y="0"/>
                      <a:pt x="136" y="4"/>
                    </a:cubicBezTo>
                    <a:cubicBezTo>
                      <a:pt x="150" y="12"/>
                      <a:pt x="161" y="25"/>
                      <a:pt x="165" y="41"/>
                    </a:cubicBezTo>
                    <a:cubicBezTo>
                      <a:pt x="168" y="51"/>
                      <a:pt x="168" y="61"/>
                      <a:pt x="166" y="71"/>
                    </a:cubicBezTo>
                    <a:cubicBezTo>
                      <a:pt x="172" y="70"/>
                      <a:pt x="177" y="68"/>
                      <a:pt x="179" y="65"/>
                    </a:cubicBezTo>
                    <a:cubicBezTo>
                      <a:pt x="182" y="61"/>
                      <a:pt x="187" y="60"/>
                      <a:pt x="191" y="63"/>
                    </a:cubicBezTo>
                    <a:cubicBezTo>
                      <a:pt x="194" y="66"/>
                      <a:pt x="195" y="71"/>
                      <a:pt x="192" y="74"/>
                    </a:cubicBezTo>
                    <a:cubicBezTo>
                      <a:pt x="187" y="82"/>
                      <a:pt x="178" y="85"/>
                      <a:pt x="170" y="87"/>
                    </a:cubicBezTo>
                    <a:cubicBezTo>
                      <a:pt x="164" y="88"/>
                      <a:pt x="159" y="90"/>
                      <a:pt x="156" y="93"/>
                    </a:cubicBezTo>
                    <a:cubicBezTo>
                      <a:pt x="155" y="95"/>
                      <a:pt x="153" y="98"/>
                      <a:pt x="152" y="101"/>
                    </a:cubicBezTo>
                    <a:cubicBezTo>
                      <a:pt x="151" y="104"/>
                      <a:pt x="149" y="109"/>
                      <a:pt x="146" y="112"/>
                    </a:cubicBezTo>
                    <a:cubicBezTo>
                      <a:pt x="156" y="131"/>
                      <a:pt x="160" y="153"/>
                      <a:pt x="155" y="174"/>
                    </a:cubicBezTo>
                    <a:cubicBezTo>
                      <a:pt x="154" y="178"/>
                      <a:pt x="150" y="180"/>
                      <a:pt x="147" y="180"/>
                    </a:cubicBezTo>
                    <a:cubicBezTo>
                      <a:pt x="146" y="180"/>
                      <a:pt x="145" y="180"/>
                      <a:pt x="145" y="180"/>
                    </a:cubicBezTo>
                    <a:cubicBezTo>
                      <a:pt x="140" y="179"/>
                      <a:pt x="138" y="175"/>
                      <a:pt x="139" y="170"/>
                    </a:cubicBezTo>
                    <a:cubicBezTo>
                      <a:pt x="143" y="153"/>
                      <a:pt x="140" y="134"/>
                      <a:pt x="131" y="119"/>
                    </a:cubicBezTo>
                    <a:cubicBezTo>
                      <a:pt x="127" y="119"/>
                      <a:pt x="123" y="119"/>
                      <a:pt x="119" y="118"/>
                    </a:cubicBezTo>
                    <a:cubicBezTo>
                      <a:pt x="116" y="118"/>
                      <a:pt x="114" y="117"/>
                      <a:pt x="111" y="117"/>
                    </a:cubicBezTo>
                    <a:cubicBezTo>
                      <a:pt x="104" y="118"/>
                      <a:pt x="98" y="125"/>
                      <a:pt x="92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Freeform 41"/>
              <p:cNvSpPr>
                <a:spLocks/>
              </p:cNvSpPr>
              <p:nvPr/>
            </p:nvSpPr>
            <p:spPr bwMode="auto">
              <a:xfrm>
                <a:off x="6195701" y="4522472"/>
                <a:ext cx="183051" cy="117676"/>
              </a:xfrm>
              <a:custGeom>
                <a:avLst/>
                <a:gdLst>
                  <a:gd name="T0" fmla="*/ 57 w 120"/>
                  <a:gd name="T1" fmla="*/ 27 h 77"/>
                  <a:gd name="T2" fmla="*/ 65 w 120"/>
                  <a:gd name="T3" fmla="*/ 22 h 77"/>
                  <a:gd name="T4" fmla="*/ 76 w 120"/>
                  <a:gd name="T5" fmla="*/ 15 h 77"/>
                  <a:gd name="T6" fmla="*/ 104 w 120"/>
                  <a:gd name="T7" fmla="*/ 17 h 77"/>
                  <a:gd name="T8" fmla="*/ 109 w 120"/>
                  <a:gd name="T9" fmla="*/ 20 h 77"/>
                  <a:gd name="T10" fmla="*/ 114 w 120"/>
                  <a:gd name="T11" fmla="*/ 24 h 77"/>
                  <a:gd name="T12" fmla="*/ 119 w 120"/>
                  <a:gd name="T13" fmla="*/ 34 h 77"/>
                  <a:gd name="T14" fmla="*/ 109 w 120"/>
                  <a:gd name="T15" fmla="*/ 39 h 77"/>
                  <a:gd name="T16" fmla="*/ 98 w 120"/>
                  <a:gd name="T17" fmla="*/ 33 h 77"/>
                  <a:gd name="T18" fmla="*/ 95 w 120"/>
                  <a:gd name="T19" fmla="*/ 30 h 77"/>
                  <a:gd name="T20" fmla="*/ 82 w 120"/>
                  <a:gd name="T21" fmla="*/ 29 h 77"/>
                  <a:gd name="T22" fmla="*/ 75 w 120"/>
                  <a:gd name="T23" fmla="*/ 34 h 77"/>
                  <a:gd name="T24" fmla="*/ 62 w 120"/>
                  <a:gd name="T25" fmla="*/ 42 h 77"/>
                  <a:gd name="T26" fmla="*/ 60 w 120"/>
                  <a:gd name="T27" fmla="*/ 43 h 77"/>
                  <a:gd name="T28" fmla="*/ 40 w 120"/>
                  <a:gd name="T29" fmla="*/ 76 h 77"/>
                  <a:gd name="T30" fmla="*/ 36 w 120"/>
                  <a:gd name="T31" fmla="*/ 77 h 77"/>
                  <a:gd name="T32" fmla="*/ 29 w 120"/>
                  <a:gd name="T33" fmla="*/ 74 h 77"/>
                  <a:gd name="T34" fmla="*/ 31 w 120"/>
                  <a:gd name="T35" fmla="*/ 62 h 77"/>
                  <a:gd name="T36" fmla="*/ 44 w 120"/>
                  <a:gd name="T37" fmla="*/ 43 h 77"/>
                  <a:gd name="T38" fmla="*/ 27 w 120"/>
                  <a:gd name="T39" fmla="*/ 34 h 77"/>
                  <a:gd name="T40" fmla="*/ 18 w 120"/>
                  <a:gd name="T41" fmla="*/ 26 h 77"/>
                  <a:gd name="T42" fmla="*/ 5 w 120"/>
                  <a:gd name="T43" fmla="*/ 16 h 77"/>
                  <a:gd name="T44" fmla="*/ 2 w 120"/>
                  <a:gd name="T45" fmla="*/ 5 h 77"/>
                  <a:gd name="T46" fmla="*/ 13 w 120"/>
                  <a:gd name="T47" fmla="*/ 2 h 77"/>
                  <a:gd name="T48" fmla="*/ 29 w 120"/>
                  <a:gd name="T49" fmla="*/ 14 h 77"/>
                  <a:gd name="T50" fmla="*/ 37 w 120"/>
                  <a:gd name="T51" fmla="*/ 21 h 77"/>
                  <a:gd name="T52" fmla="*/ 57 w 120"/>
                  <a:gd name="T53" fmla="*/ 2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0" h="77">
                    <a:moveTo>
                      <a:pt x="57" y="27"/>
                    </a:moveTo>
                    <a:cubicBezTo>
                      <a:pt x="59" y="26"/>
                      <a:pt x="62" y="24"/>
                      <a:pt x="65" y="22"/>
                    </a:cubicBezTo>
                    <a:cubicBezTo>
                      <a:pt x="68" y="19"/>
                      <a:pt x="71" y="16"/>
                      <a:pt x="76" y="15"/>
                    </a:cubicBezTo>
                    <a:cubicBezTo>
                      <a:pt x="85" y="11"/>
                      <a:pt x="95" y="11"/>
                      <a:pt x="104" y="17"/>
                    </a:cubicBezTo>
                    <a:cubicBezTo>
                      <a:pt x="105" y="18"/>
                      <a:pt x="107" y="19"/>
                      <a:pt x="109" y="20"/>
                    </a:cubicBezTo>
                    <a:cubicBezTo>
                      <a:pt x="110" y="22"/>
                      <a:pt x="112" y="23"/>
                      <a:pt x="114" y="24"/>
                    </a:cubicBezTo>
                    <a:cubicBezTo>
                      <a:pt x="118" y="25"/>
                      <a:pt x="120" y="29"/>
                      <a:pt x="119" y="34"/>
                    </a:cubicBezTo>
                    <a:cubicBezTo>
                      <a:pt x="118" y="38"/>
                      <a:pt x="113" y="40"/>
                      <a:pt x="109" y="39"/>
                    </a:cubicBezTo>
                    <a:cubicBezTo>
                      <a:pt x="105" y="38"/>
                      <a:pt x="101" y="35"/>
                      <a:pt x="98" y="33"/>
                    </a:cubicBezTo>
                    <a:cubicBezTo>
                      <a:pt x="97" y="32"/>
                      <a:pt x="96" y="31"/>
                      <a:pt x="95" y="30"/>
                    </a:cubicBezTo>
                    <a:cubicBezTo>
                      <a:pt x="91" y="28"/>
                      <a:pt x="86" y="28"/>
                      <a:pt x="82" y="29"/>
                    </a:cubicBezTo>
                    <a:cubicBezTo>
                      <a:pt x="80" y="30"/>
                      <a:pt x="77" y="32"/>
                      <a:pt x="75" y="34"/>
                    </a:cubicBezTo>
                    <a:cubicBezTo>
                      <a:pt x="71" y="37"/>
                      <a:pt x="67" y="40"/>
                      <a:pt x="62" y="42"/>
                    </a:cubicBezTo>
                    <a:cubicBezTo>
                      <a:pt x="61" y="43"/>
                      <a:pt x="61" y="43"/>
                      <a:pt x="60" y="43"/>
                    </a:cubicBezTo>
                    <a:cubicBezTo>
                      <a:pt x="59" y="56"/>
                      <a:pt x="47" y="71"/>
                      <a:pt x="40" y="76"/>
                    </a:cubicBezTo>
                    <a:cubicBezTo>
                      <a:pt x="39" y="77"/>
                      <a:pt x="37" y="77"/>
                      <a:pt x="36" y="77"/>
                    </a:cubicBezTo>
                    <a:cubicBezTo>
                      <a:pt x="33" y="77"/>
                      <a:pt x="30" y="76"/>
                      <a:pt x="29" y="74"/>
                    </a:cubicBezTo>
                    <a:cubicBezTo>
                      <a:pt x="26" y="70"/>
                      <a:pt x="27" y="65"/>
                      <a:pt x="31" y="62"/>
                    </a:cubicBezTo>
                    <a:cubicBezTo>
                      <a:pt x="36" y="59"/>
                      <a:pt x="43" y="48"/>
                      <a:pt x="44" y="43"/>
                    </a:cubicBezTo>
                    <a:cubicBezTo>
                      <a:pt x="38" y="41"/>
                      <a:pt x="33" y="38"/>
                      <a:pt x="27" y="34"/>
                    </a:cubicBezTo>
                    <a:cubicBezTo>
                      <a:pt x="24" y="32"/>
                      <a:pt x="21" y="29"/>
                      <a:pt x="18" y="26"/>
                    </a:cubicBezTo>
                    <a:cubicBezTo>
                      <a:pt x="14" y="22"/>
                      <a:pt x="10" y="19"/>
                      <a:pt x="5" y="16"/>
                    </a:cubicBezTo>
                    <a:cubicBezTo>
                      <a:pt x="1" y="14"/>
                      <a:pt x="0" y="9"/>
                      <a:pt x="2" y="5"/>
                    </a:cubicBezTo>
                    <a:cubicBezTo>
                      <a:pt x="4" y="1"/>
                      <a:pt x="9" y="0"/>
                      <a:pt x="13" y="2"/>
                    </a:cubicBezTo>
                    <a:cubicBezTo>
                      <a:pt x="19" y="6"/>
                      <a:pt x="24" y="10"/>
                      <a:pt x="29" y="14"/>
                    </a:cubicBezTo>
                    <a:cubicBezTo>
                      <a:pt x="31" y="17"/>
                      <a:pt x="34" y="19"/>
                      <a:pt x="37" y="21"/>
                    </a:cubicBezTo>
                    <a:cubicBezTo>
                      <a:pt x="40" y="24"/>
                      <a:pt x="49" y="30"/>
                      <a:pt x="5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42"/>
              <p:cNvSpPr>
                <a:spLocks/>
              </p:cNvSpPr>
              <p:nvPr/>
            </p:nvSpPr>
            <p:spPr bwMode="auto">
              <a:xfrm>
                <a:off x="6212045" y="3934092"/>
                <a:ext cx="443464" cy="492496"/>
              </a:xfrm>
              <a:custGeom>
                <a:avLst/>
                <a:gdLst>
                  <a:gd name="T0" fmla="*/ 50 w 290"/>
                  <a:gd name="T1" fmla="*/ 187 h 322"/>
                  <a:gd name="T2" fmla="*/ 70 w 290"/>
                  <a:gd name="T3" fmla="*/ 143 h 322"/>
                  <a:gd name="T4" fmla="*/ 68 w 290"/>
                  <a:gd name="T5" fmla="*/ 142 h 322"/>
                  <a:gd name="T6" fmla="*/ 35 w 290"/>
                  <a:gd name="T7" fmla="*/ 118 h 322"/>
                  <a:gd name="T8" fmla="*/ 76 w 290"/>
                  <a:gd name="T9" fmla="*/ 125 h 322"/>
                  <a:gd name="T10" fmla="*/ 137 w 290"/>
                  <a:gd name="T11" fmla="*/ 85 h 322"/>
                  <a:gd name="T12" fmla="*/ 230 w 290"/>
                  <a:gd name="T13" fmla="*/ 62 h 322"/>
                  <a:gd name="T14" fmla="*/ 248 w 290"/>
                  <a:gd name="T15" fmla="*/ 0 h 322"/>
                  <a:gd name="T16" fmla="*/ 248 w 290"/>
                  <a:gd name="T17" fmla="*/ 56 h 322"/>
                  <a:gd name="T18" fmla="*/ 261 w 290"/>
                  <a:gd name="T19" fmla="*/ 55 h 322"/>
                  <a:gd name="T20" fmla="*/ 274 w 290"/>
                  <a:gd name="T21" fmla="*/ 53 h 322"/>
                  <a:gd name="T22" fmla="*/ 287 w 290"/>
                  <a:gd name="T23" fmla="*/ 62 h 322"/>
                  <a:gd name="T24" fmla="*/ 260 w 290"/>
                  <a:gd name="T25" fmla="*/ 72 h 322"/>
                  <a:gd name="T26" fmla="*/ 239 w 290"/>
                  <a:gd name="T27" fmla="*/ 76 h 322"/>
                  <a:gd name="T28" fmla="*/ 201 w 290"/>
                  <a:gd name="T29" fmla="*/ 87 h 322"/>
                  <a:gd name="T30" fmla="*/ 178 w 290"/>
                  <a:gd name="T31" fmla="*/ 142 h 322"/>
                  <a:gd name="T32" fmla="*/ 160 w 290"/>
                  <a:gd name="T33" fmla="*/ 218 h 322"/>
                  <a:gd name="T34" fmla="*/ 146 w 290"/>
                  <a:gd name="T35" fmla="*/ 237 h 322"/>
                  <a:gd name="T36" fmla="*/ 96 w 290"/>
                  <a:gd name="T37" fmla="*/ 275 h 322"/>
                  <a:gd name="T38" fmla="*/ 53 w 290"/>
                  <a:gd name="T39" fmla="*/ 315 h 322"/>
                  <a:gd name="T40" fmla="*/ 44 w 290"/>
                  <a:gd name="T41" fmla="*/ 322 h 322"/>
                  <a:gd name="T42" fmla="*/ 57 w 290"/>
                  <a:gd name="T43" fmla="*/ 277 h 322"/>
                  <a:gd name="T44" fmla="*/ 121 w 290"/>
                  <a:gd name="T45" fmla="*/ 243 h 322"/>
                  <a:gd name="T46" fmla="*/ 134 w 290"/>
                  <a:gd name="T47" fmla="*/ 225 h 322"/>
                  <a:gd name="T48" fmla="*/ 120 w 290"/>
                  <a:gd name="T49" fmla="*/ 193 h 322"/>
                  <a:gd name="T50" fmla="*/ 144 w 290"/>
                  <a:gd name="T51" fmla="*/ 212 h 322"/>
                  <a:gd name="T52" fmla="*/ 159 w 290"/>
                  <a:gd name="T53" fmla="*/ 192 h 322"/>
                  <a:gd name="T54" fmla="*/ 141 w 290"/>
                  <a:gd name="T55" fmla="*/ 101 h 322"/>
                  <a:gd name="T56" fmla="*/ 94 w 290"/>
                  <a:gd name="T57" fmla="*/ 124 h 322"/>
                  <a:gd name="T58" fmla="*/ 84 w 290"/>
                  <a:gd name="T59" fmla="*/ 156 h 322"/>
                  <a:gd name="T60" fmla="*/ 44 w 290"/>
                  <a:gd name="T61" fmla="*/ 217 h 322"/>
                  <a:gd name="T62" fmla="*/ 9 w 290"/>
                  <a:gd name="T63" fmla="*/ 262 h 322"/>
                  <a:gd name="T64" fmla="*/ 1 w 290"/>
                  <a:gd name="T65" fmla="*/ 2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90" h="322">
                    <a:moveTo>
                      <a:pt x="33" y="206"/>
                    </a:moveTo>
                    <a:cubicBezTo>
                      <a:pt x="39" y="200"/>
                      <a:pt x="45" y="194"/>
                      <a:pt x="50" y="187"/>
                    </a:cubicBezTo>
                    <a:cubicBezTo>
                      <a:pt x="58" y="177"/>
                      <a:pt x="65" y="165"/>
                      <a:pt x="68" y="152"/>
                    </a:cubicBezTo>
                    <a:cubicBezTo>
                      <a:pt x="69" y="149"/>
                      <a:pt x="70" y="146"/>
                      <a:pt x="70" y="143"/>
                    </a:cubicBezTo>
                    <a:cubicBezTo>
                      <a:pt x="70" y="143"/>
                      <a:pt x="71" y="142"/>
                      <a:pt x="71" y="142"/>
                    </a:cubicBezTo>
                    <a:cubicBezTo>
                      <a:pt x="70" y="142"/>
                      <a:pt x="69" y="142"/>
                      <a:pt x="68" y="142"/>
                    </a:cubicBezTo>
                    <a:cubicBezTo>
                      <a:pt x="56" y="142"/>
                      <a:pt x="44" y="137"/>
                      <a:pt x="35" y="129"/>
                    </a:cubicBezTo>
                    <a:cubicBezTo>
                      <a:pt x="32" y="126"/>
                      <a:pt x="32" y="121"/>
                      <a:pt x="35" y="118"/>
                    </a:cubicBezTo>
                    <a:cubicBezTo>
                      <a:pt x="38" y="114"/>
                      <a:pt x="43" y="114"/>
                      <a:pt x="46" y="117"/>
                    </a:cubicBezTo>
                    <a:cubicBezTo>
                      <a:pt x="54" y="124"/>
                      <a:pt x="66" y="127"/>
                      <a:pt x="76" y="125"/>
                    </a:cubicBezTo>
                    <a:cubicBezTo>
                      <a:pt x="77" y="122"/>
                      <a:pt x="79" y="118"/>
                      <a:pt x="80" y="115"/>
                    </a:cubicBezTo>
                    <a:cubicBezTo>
                      <a:pt x="93" y="97"/>
                      <a:pt x="115" y="90"/>
                      <a:pt x="137" y="85"/>
                    </a:cubicBezTo>
                    <a:cubicBezTo>
                      <a:pt x="197" y="71"/>
                      <a:pt x="197" y="71"/>
                      <a:pt x="197" y="71"/>
                    </a:cubicBezTo>
                    <a:cubicBezTo>
                      <a:pt x="208" y="68"/>
                      <a:pt x="219" y="66"/>
                      <a:pt x="230" y="62"/>
                    </a:cubicBezTo>
                    <a:cubicBezTo>
                      <a:pt x="235" y="44"/>
                      <a:pt x="239" y="26"/>
                      <a:pt x="240" y="7"/>
                    </a:cubicBezTo>
                    <a:cubicBezTo>
                      <a:pt x="240" y="3"/>
                      <a:pt x="244" y="0"/>
                      <a:pt x="248" y="0"/>
                    </a:cubicBezTo>
                    <a:cubicBezTo>
                      <a:pt x="253" y="0"/>
                      <a:pt x="256" y="4"/>
                      <a:pt x="256" y="8"/>
                    </a:cubicBezTo>
                    <a:cubicBezTo>
                      <a:pt x="255" y="25"/>
                      <a:pt x="252" y="40"/>
                      <a:pt x="248" y="56"/>
                    </a:cubicBezTo>
                    <a:cubicBezTo>
                      <a:pt x="249" y="56"/>
                      <a:pt x="251" y="56"/>
                      <a:pt x="252" y="55"/>
                    </a:cubicBezTo>
                    <a:cubicBezTo>
                      <a:pt x="255" y="55"/>
                      <a:pt x="258" y="55"/>
                      <a:pt x="261" y="55"/>
                    </a:cubicBezTo>
                    <a:cubicBezTo>
                      <a:pt x="263" y="55"/>
                      <a:pt x="265" y="56"/>
                      <a:pt x="267" y="55"/>
                    </a:cubicBezTo>
                    <a:cubicBezTo>
                      <a:pt x="270" y="55"/>
                      <a:pt x="273" y="54"/>
                      <a:pt x="274" y="53"/>
                    </a:cubicBezTo>
                    <a:cubicBezTo>
                      <a:pt x="276" y="49"/>
                      <a:pt x="281" y="48"/>
                      <a:pt x="285" y="50"/>
                    </a:cubicBezTo>
                    <a:cubicBezTo>
                      <a:pt x="289" y="53"/>
                      <a:pt x="290" y="58"/>
                      <a:pt x="287" y="62"/>
                    </a:cubicBezTo>
                    <a:cubicBezTo>
                      <a:pt x="284" y="67"/>
                      <a:pt x="277" y="71"/>
                      <a:pt x="268" y="72"/>
                    </a:cubicBezTo>
                    <a:cubicBezTo>
                      <a:pt x="265" y="72"/>
                      <a:pt x="263" y="72"/>
                      <a:pt x="260" y="72"/>
                    </a:cubicBezTo>
                    <a:cubicBezTo>
                      <a:pt x="258" y="71"/>
                      <a:pt x="255" y="71"/>
                      <a:pt x="253" y="72"/>
                    </a:cubicBezTo>
                    <a:cubicBezTo>
                      <a:pt x="249" y="72"/>
                      <a:pt x="244" y="74"/>
                      <a:pt x="239" y="76"/>
                    </a:cubicBezTo>
                    <a:cubicBezTo>
                      <a:pt x="238" y="76"/>
                      <a:pt x="237" y="77"/>
                      <a:pt x="236" y="77"/>
                    </a:cubicBezTo>
                    <a:cubicBezTo>
                      <a:pt x="224" y="81"/>
                      <a:pt x="212" y="84"/>
                      <a:pt x="201" y="87"/>
                    </a:cubicBezTo>
                    <a:cubicBezTo>
                      <a:pt x="158" y="97"/>
                      <a:pt x="158" y="97"/>
                      <a:pt x="158" y="97"/>
                    </a:cubicBezTo>
                    <a:cubicBezTo>
                      <a:pt x="166" y="111"/>
                      <a:pt x="174" y="125"/>
                      <a:pt x="178" y="142"/>
                    </a:cubicBezTo>
                    <a:cubicBezTo>
                      <a:pt x="184" y="163"/>
                      <a:pt x="182" y="184"/>
                      <a:pt x="173" y="200"/>
                    </a:cubicBezTo>
                    <a:cubicBezTo>
                      <a:pt x="170" y="207"/>
                      <a:pt x="165" y="213"/>
                      <a:pt x="160" y="218"/>
                    </a:cubicBezTo>
                    <a:cubicBezTo>
                      <a:pt x="157" y="221"/>
                      <a:pt x="154" y="225"/>
                      <a:pt x="152" y="228"/>
                    </a:cubicBezTo>
                    <a:cubicBezTo>
                      <a:pt x="149" y="231"/>
                      <a:pt x="148" y="234"/>
                      <a:pt x="146" y="237"/>
                    </a:cubicBezTo>
                    <a:cubicBezTo>
                      <a:pt x="142" y="243"/>
                      <a:pt x="138" y="249"/>
                      <a:pt x="132" y="255"/>
                    </a:cubicBezTo>
                    <a:cubicBezTo>
                      <a:pt x="122" y="265"/>
                      <a:pt x="109" y="270"/>
                      <a:pt x="96" y="275"/>
                    </a:cubicBezTo>
                    <a:cubicBezTo>
                      <a:pt x="86" y="279"/>
                      <a:pt x="76" y="282"/>
                      <a:pt x="68" y="289"/>
                    </a:cubicBezTo>
                    <a:cubicBezTo>
                      <a:pt x="60" y="296"/>
                      <a:pt x="55" y="305"/>
                      <a:pt x="53" y="315"/>
                    </a:cubicBezTo>
                    <a:cubicBezTo>
                      <a:pt x="53" y="319"/>
                      <a:pt x="49" y="322"/>
                      <a:pt x="45" y="322"/>
                    </a:cubicBezTo>
                    <a:cubicBezTo>
                      <a:pt x="45" y="322"/>
                      <a:pt x="44" y="322"/>
                      <a:pt x="44" y="322"/>
                    </a:cubicBezTo>
                    <a:cubicBezTo>
                      <a:pt x="40" y="322"/>
                      <a:pt x="37" y="317"/>
                      <a:pt x="37" y="313"/>
                    </a:cubicBezTo>
                    <a:cubicBezTo>
                      <a:pt x="39" y="299"/>
                      <a:pt x="47" y="286"/>
                      <a:pt x="57" y="277"/>
                    </a:cubicBezTo>
                    <a:cubicBezTo>
                      <a:pt x="67" y="268"/>
                      <a:pt x="79" y="264"/>
                      <a:pt x="90" y="260"/>
                    </a:cubicBezTo>
                    <a:cubicBezTo>
                      <a:pt x="102" y="255"/>
                      <a:pt x="113" y="251"/>
                      <a:pt x="121" y="243"/>
                    </a:cubicBezTo>
                    <a:cubicBezTo>
                      <a:pt x="125" y="239"/>
                      <a:pt x="128" y="234"/>
                      <a:pt x="132" y="228"/>
                    </a:cubicBezTo>
                    <a:cubicBezTo>
                      <a:pt x="133" y="227"/>
                      <a:pt x="133" y="226"/>
                      <a:pt x="134" y="225"/>
                    </a:cubicBezTo>
                    <a:cubicBezTo>
                      <a:pt x="128" y="219"/>
                      <a:pt x="123" y="211"/>
                      <a:pt x="118" y="204"/>
                    </a:cubicBezTo>
                    <a:cubicBezTo>
                      <a:pt x="115" y="200"/>
                      <a:pt x="116" y="195"/>
                      <a:pt x="120" y="193"/>
                    </a:cubicBezTo>
                    <a:cubicBezTo>
                      <a:pt x="124" y="190"/>
                      <a:pt x="129" y="191"/>
                      <a:pt x="131" y="195"/>
                    </a:cubicBezTo>
                    <a:cubicBezTo>
                      <a:pt x="135" y="201"/>
                      <a:pt x="139" y="206"/>
                      <a:pt x="144" y="212"/>
                    </a:cubicBezTo>
                    <a:cubicBezTo>
                      <a:pt x="145" y="210"/>
                      <a:pt x="146" y="209"/>
                      <a:pt x="147" y="208"/>
                    </a:cubicBezTo>
                    <a:cubicBezTo>
                      <a:pt x="152" y="202"/>
                      <a:pt x="156" y="197"/>
                      <a:pt x="159" y="192"/>
                    </a:cubicBezTo>
                    <a:cubicBezTo>
                      <a:pt x="169" y="175"/>
                      <a:pt x="165" y="156"/>
                      <a:pt x="163" y="146"/>
                    </a:cubicBezTo>
                    <a:cubicBezTo>
                      <a:pt x="158" y="130"/>
                      <a:pt x="150" y="115"/>
                      <a:pt x="141" y="10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21" y="105"/>
                      <a:pt x="103" y="110"/>
                      <a:pt x="94" y="124"/>
                    </a:cubicBezTo>
                    <a:cubicBezTo>
                      <a:pt x="90" y="131"/>
                      <a:pt x="88" y="138"/>
                      <a:pt x="86" y="147"/>
                    </a:cubicBezTo>
                    <a:cubicBezTo>
                      <a:pt x="85" y="150"/>
                      <a:pt x="85" y="153"/>
                      <a:pt x="84" y="156"/>
                    </a:cubicBezTo>
                    <a:cubicBezTo>
                      <a:pt x="80" y="171"/>
                      <a:pt x="72" y="185"/>
                      <a:pt x="63" y="197"/>
                    </a:cubicBezTo>
                    <a:cubicBezTo>
                      <a:pt x="57" y="205"/>
                      <a:pt x="51" y="211"/>
                      <a:pt x="44" y="217"/>
                    </a:cubicBezTo>
                    <a:cubicBezTo>
                      <a:pt x="32" y="230"/>
                      <a:pt x="21" y="241"/>
                      <a:pt x="16" y="256"/>
                    </a:cubicBezTo>
                    <a:cubicBezTo>
                      <a:pt x="15" y="259"/>
                      <a:pt x="12" y="262"/>
                      <a:pt x="9" y="262"/>
                    </a:cubicBezTo>
                    <a:cubicBezTo>
                      <a:pt x="8" y="262"/>
                      <a:pt x="7" y="262"/>
                      <a:pt x="6" y="261"/>
                    </a:cubicBezTo>
                    <a:cubicBezTo>
                      <a:pt x="2" y="260"/>
                      <a:pt x="0" y="255"/>
                      <a:pt x="1" y="251"/>
                    </a:cubicBezTo>
                    <a:cubicBezTo>
                      <a:pt x="7" y="233"/>
                      <a:pt x="20" y="219"/>
                      <a:pt x="33" y="2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 43"/>
              <p:cNvSpPr>
                <a:spLocks/>
              </p:cNvSpPr>
              <p:nvPr/>
            </p:nvSpPr>
            <p:spPr bwMode="auto">
              <a:xfrm>
                <a:off x="6291585" y="4453828"/>
                <a:ext cx="311623" cy="239710"/>
              </a:xfrm>
              <a:custGeom>
                <a:avLst/>
                <a:gdLst>
                  <a:gd name="T0" fmla="*/ 12 w 204"/>
                  <a:gd name="T1" fmla="*/ 138 h 157"/>
                  <a:gd name="T2" fmla="*/ 63 w 204"/>
                  <a:gd name="T3" fmla="*/ 124 h 157"/>
                  <a:gd name="T4" fmla="*/ 73 w 204"/>
                  <a:gd name="T5" fmla="*/ 110 h 157"/>
                  <a:gd name="T6" fmla="*/ 80 w 204"/>
                  <a:gd name="T7" fmla="*/ 101 h 157"/>
                  <a:gd name="T8" fmla="*/ 107 w 204"/>
                  <a:gd name="T9" fmla="*/ 80 h 157"/>
                  <a:gd name="T10" fmla="*/ 108 w 204"/>
                  <a:gd name="T11" fmla="*/ 80 h 157"/>
                  <a:gd name="T12" fmla="*/ 113 w 204"/>
                  <a:gd name="T13" fmla="*/ 50 h 157"/>
                  <a:gd name="T14" fmla="*/ 121 w 204"/>
                  <a:gd name="T15" fmla="*/ 42 h 157"/>
                  <a:gd name="T16" fmla="*/ 130 w 204"/>
                  <a:gd name="T17" fmla="*/ 50 h 157"/>
                  <a:gd name="T18" fmla="*/ 125 w 204"/>
                  <a:gd name="T19" fmla="*/ 79 h 157"/>
                  <a:gd name="T20" fmla="*/ 139 w 204"/>
                  <a:gd name="T21" fmla="*/ 78 h 157"/>
                  <a:gd name="T22" fmla="*/ 153 w 204"/>
                  <a:gd name="T23" fmla="*/ 67 h 157"/>
                  <a:gd name="T24" fmla="*/ 187 w 204"/>
                  <a:gd name="T25" fmla="*/ 8 h 157"/>
                  <a:gd name="T26" fmla="*/ 196 w 204"/>
                  <a:gd name="T27" fmla="*/ 1 h 157"/>
                  <a:gd name="T28" fmla="*/ 203 w 204"/>
                  <a:gd name="T29" fmla="*/ 10 h 157"/>
                  <a:gd name="T30" fmla="*/ 165 w 204"/>
                  <a:gd name="T31" fmla="*/ 78 h 157"/>
                  <a:gd name="T32" fmla="*/ 145 w 204"/>
                  <a:gd name="T33" fmla="*/ 93 h 157"/>
                  <a:gd name="T34" fmla="*/ 124 w 204"/>
                  <a:gd name="T35" fmla="*/ 96 h 157"/>
                  <a:gd name="T36" fmla="*/ 111 w 204"/>
                  <a:gd name="T37" fmla="*/ 96 h 157"/>
                  <a:gd name="T38" fmla="*/ 93 w 204"/>
                  <a:gd name="T39" fmla="*/ 111 h 157"/>
                  <a:gd name="T40" fmla="*/ 87 w 204"/>
                  <a:gd name="T41" fmla="*/ 119 h 157"/>
                  <a:gd name="T42" fmla="*/ 75 w 204"/>
                  <a:gd name="T43" fmla="*/ 135 h 157"/>
                  <a:gd name="T44" fmla="*/ 26 w 204"/>
                  <a:gd name="T45" fmla="*/ 157 h 157"/>
                  <a:gd name="T46" fmla="*/ 7 w 204"/>
                  <a:gd name="T47" fmla="*/ 154 h 157"/>
                  <a:gd name="T48" fmla="*/ 1 w 204"/>
                  <a:gd name="T49" fmla="*/ 144 h 157"/>
                  <a:gd name="T50" fmla="*/ 12 w 204"/>
                  <a:gd name="T51" fmla="*/ 138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4" h="157">
                    <a:moveTo>
                      <a:pt x="12" y="138"/>
                    </a:moveTo>
                    <a:cubicBezTo>
                      <a:pt x="29" y="144"/>
                      <a:pt x="51" y="138"/>
                      <a:pt x="63" y="124"/>
                    </a:cubicBezTo>
                    <a:cubicBezTo>
                      <a:pt x="67" y="120"/>
                      <a:pt x="70" y="115"/>
                      <a:pt x="73" y="110"/>
                    </a:cubicBezTo>
                    <a:cubicBezTo>
                      <a:pt x="75" y="107"/>
                      <a:pt x="77" y="104"/>
                      <a:pt x="80" y="101"/>
                    </a:cubicBezTo>
                    <a:cubicBezTo>
                      <a:pt x="88" y="90"/>
                      <a:pt x="97" y="83"/>
                      <a:pt x="107" y="80"/>
                    </a:cubicBezTo>
                    <a:cubicBezTo>
                      <a:pt x="107" y="80"/>
                      <a:pt x="108" y="80"/>
                      <a:pt x="108" y="80"/>
                    </a:cubicBezTo>
                    <a:cubicBezTo>
                      <a:pt x="112" y="71"/>
                      <a:pt x="114" y="60"/>
                      <a:pt x="113" y="50"/>
                    </a:cubicBezTo>
                    <a:cubicBezTo>
                      <a:pt x="113" y="45"/>
                      <a:pt x="117" y="42"/>
                      <a:pt x="121" y="42"/>
                    </a:cubicBezTo>
                    <a:cubicBezTo>
                      <a:pt x="126" y="42"/>
                      <a:pt x="130" y="45"/>
                      <a:pt x="130" y="50"/>
                    </a:cubicBezTo>
                    <a:cubicBezTo>
                      <a:pt x="130" y="60"/>
                      <a:pt x="128" y="70"/>
                      <a:pt x="125" y="79"/>
                    </a:cubicBezTo>
                    <a:cubicBezTo>
                      <a:pt x="130" y="80"/>
                      <a:pt x="135" y="80"/>
                      <a:pt x="139" y="78"/>
                    </a:cubicBezTo>
                    <a:cubicBezTo>
                      <a:pt x="144" y="76"/>
                      <a:pt x="149" y="71"/>
                      <a:pt x="153" y="67"/>
                    </a:cubicBezTo>
                    <a:cubicBezTo>
                      <a:pt x="171" y="47"/>
                      <a:pt x="185" y="29"/>
                      <a:pt x="187" y="8"/>
                    </a:cubicBezTo>
                    <a:cubicBezTo>
                      <a:pt x="188" y="4"/>
                      <a:pt x="191" y="0"/>
                      <a:pt x="196" y="1"/>
                    </a:cubicBezTo>
                    <a:cubicBezTo>
                      <a:pt x="200" y="1"/>
                      <a:pt x="204" y="5"/>
                      <a:pt x="203" y="10"/>
                    </a:cubicBezTo>
                    <a:cubicBezTo>
                      <a:pt x="201" y="38"/>
                      <a:pt x="180" y="61"/>
                      <a:pt x="165" y="78"/>
                    </a:cubicBezTo>
                    <a:cubicBezTo>
                      <a:pt x="160" y="83"/>
                      <a:pt x="154" y="90"/>
                      <a:pt x="145" y="93"/>
                    </a:cubicBezTo>
                    <a:cubicBezTo>
                      <a:pt x="138" y="96"/>
                      <a:pt x="130" y="96"/>
                      <a:pt x="124" y="96"/>
                    </a:cubicBezTo>
                    <a:cubicBezTo>
                      <a:pt x="119" y="95"/>
                      <a:pt x="115" y="95"/>
                      <a:pt x="111" y="96"/>
                    </a:cubicBezTo>
                    <a:cubicBezTo>
                      <a:pt x="105" y="98"/>
                      <a:pt x="99" y="102"/>
                      <a:pt x="93" y="111"/>
                    </a:cubicBezTo>
                    <a:cubicBezTo>
                      <a:pt x="91" y="113"/>
                      <a:pt x="89" y="116"/>
                      <a:pt x="87" y="119"/>
                    </a:cubicBezTo>
                    <a:cubicBezTo>
                      <a:pt x="83" y="125"/>
                      <a:pt x="80" y="130"/>
                      <a:pt x="75" y="135"/>
                    </a:cubicBezTo>
                    <a:cubicBezTo>
                      <a:pt x="63" y="149"/>
                      <a:pt x="44" y="157"/>
                      <a:pt x="26" y="157"/>
                    </a:cubicBezTo>
                    <a:cubicBezTo>
                      <a:pt x="19" y="157"/>
                      <a:pt x="13" y="156"/>
                      <a:pt x="7" y="154"/>
                    </a:cubicBezTo>
                    <a:cubicBezTo>
                      <a:pt x="3" y="153"/>
                      <a:pt x="0" y="148"/>
                      <a:pt x="1" y="144"/>
                    </a:cubicBezTo>
                    <a:cubicBezTo>
                      <a:pt x="3" y="140"/>
                      <a:pt x="7" y="137"/>
                      <a:pt x="12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6504055" y="3205155"/>
                <a:ext cx="105690" cy="127482"/>
              </a:xfrm>
              <a:custGeom>
                <a:avLst/>
                <a:gdLst>
                  <a:gd name="T0" fmla="*/ 11 w 69"/>
                  <a:gd name="T1" fmla="*/ 1 h 84"/>
                  <a:gd name="T2" fmla="*/ 60 w 69"/>
                  <a:gd name="T3" fmla="*/ 56 h 84"/>
                  <a:gd name="T4" fmla="*/ 60 w 69"/>
                  <a:gd name="T5" fmla="*/ 59 h 84"/>
                  <a:gd name="T6" fmla="*/ 61 w 69"/>
                  <a:gd name="T7" fmla="*/ 65 h 84"/>
                  <a:gd name="T8" fmla="*/ 62 w 69"/>
                  <a:gd name="T9" fmla="*/ 68 h 84"/>
                  <a:gd name="T10" fmla="*/ 68 w 69"/>
                  <a:gd name="T11" fmla="*/ 78 h 84"/>
                  <a:gd name="T12" fmla="*/ 60 w 69"/>
                  <a:gd name="T13" fmla="*/ 84 h 84"/>
                  <a:gd name="T14" fmla="*/ 58 w 69"/>
                  <a:gd name="T15" fmla="*/ 83 h 84"/>
                  <a:gd name="T16" fmla="*/ 45 w 69"/>
                  <a:gd name="T17" fmla="*/ 70 h 84"/>
                  <a:gd name="T18" fmla="*/ 44 w 69"/>
                  <a:gd name="T19" fmla="*/ 60 h 84"/>
                  <a:gd name="T20" fmla="*/ 43 w 69"/>
                  <a:gd name="T21" fmla="*/ 58 h 84"/>
                  <a:gd name="T22" fmla="*/ 7 w 69"/>
                  <a:gd name="T23" fmla="*/ 17 h 84"/>
                  <a:gd name="T24" fmla="*/ 1 w 69"/>
                  <a:gd name="T25" fmla="*/ 7 h 84"/>
                  <a:gd name="T26" fmla="*/ 11 w 69"/>
                  <a:gd name="T27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9" h="84">
                    <a:moveTo>
                      <a:pt x="11" y="1"/>
                    </a:moveTo>
                    <a:cubicBezTo>
                      <a:pt x="36" y="7"/>
                      <a:pt x="57" y="30"/>
                      <a:pt x="60" y="56"/>
                    </a:cubicBezTo>
                    <a:cubicBezTo>
                      <a:pt x="60" y="57"/>
                      <a:pt x="60" y="58"/>
                      <a:pt x="60" y="59"/>
                    </a:cubicBezTo>
                    <a:cubicBezTo>
                      <a:pt x="60" y="61"/>
                      <a:pt x="60" y="64"/>
                      <a:pt x="61" y="65"/>
                    </a:cubicBezTo>
                    <a:cubicBezTo>
                      <a:pt x="61" y="67"/>
                      <a:pt x="62" y="68"/>
                      <a:pt x="62" y="68"/>
                    </a:cubicBezTo>
                    <a:cubicBezTo>
                      <a:pt x="66" y="69"/>
                      <a:pt x="69" y="74"/>
                      <a:pt x="68" y="78"/>
                    </a:cubicBezTo>
                    <a:cubicBezTo>
                      <a:pt x="67" y="81"/>
                      <a:pt x="63" y="84"/>
                      <a:pt x="60" y="84"/>
                    </a:cubicBezTo>
                    <a:cubicBezTo>
                      <a:pt x="59" y="84"/>
                      <a:pt x="58" y="84"/>
                      <a:pt x="58" y="83"/>
                    </a:cubicBezTo>
                    <a:cubicBezTo>
                      <a:pt x="52" y="82"/>
                      <a:pt x="47" y="77"/>
                      <a:pt x="45" y="70"/>
                    </a:cubicBezTo>
                    <a:cubicBezTo>
                      <a:pt x="44" y="67"/>
                      <a:pt x="44" y="63"/>
                      <a:pt x="44" y="60"/>
                    </a:cubicBezTo>
                    <a:cubicBezTo>
                      <a:pt x="44" y="59"/>
                      <a:pt x="44" y="59"/>
                      <a:pt x="43" y="58"/>
                    </a:cubicBezTo>
                    <a:cubicBezTo>
                      <a:pt x="42" y="39"/>
                      <a:pt x="26" y="21"/>
                      <a:pt x="7" y="17"/>
                    </a:cubicBezTo>
                    <a:cubicBezTo>
                      <a:pt x="3" y="16"/>
                      <a:pt x="0" y="11"/>
                      <a:pt x="1" y="7"/>
                    </a:cubicBezTo>
                    <a:cubicBezTo>
                      <a:pt x="2" y="3"/>
                      <a:pt x="7" y="0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Freeform 45"/>
              <p:cNvSpPr>
                <a:spLocks/>
              </p:cNvSpPr>
              <p:nvPr/>
            </p:nvSpPr>
            <p:spPr bwMode="auto">
              <a:xfrm>
                <a:off x="6336258" y="3106002"/>
                <a:ext cx="117676" cy="122034"/>
              </a:xfrm>
              <a:custGeom>
                <a:avLst/>
                <a:gdLst>
                  <a:gd name="T0" fmla="*/ 8 w 77"/>
                  <a:gd name="T1" fmla="*/ 1 h 80"/>
                  <a:gd name="T2" fmla="*/ 41 w 77"/>
                  <a:gd name="T3" fmla="*/ 15 h 80"/>
                  <a:gd name="T4" fmla="*/ 52 w 77"/>
                  <a:gd name="T5" fmla="*/ 39 h 80"/>
                  <a:gd name="T6" fmla="*/ 55 w 77"/>
                  <a:gd name="T7" fmla="*/ 47 h 80"/>
                  <a:gd name="T8" fmla="*/ 70 w 77"/>
                  <a:gd name="T9" fmla="*/ 64 h 80"/>
                  <a:gd name="T10" fmla="*/ 76 w 77"/>
                  <a:gd name="T11" fmla="*/ 73 h 80"/>
                  <a:gd name="T12" fmla="*/ 68 w 77"/>
                  <a:gd name="T13" fmla="*/ 80 h 80"/>
                  <a:gd name="T14" fmla="*/ 67 w 77"/>
                  <a:gd name="T15" fmla="*/ 80 h 80"/>
                  <a:gd name="T16" fmla="*/ 39 w 77"/>
                  <a:gd name="T17" fmla="*/ 52 h 80"/>
                  <a:gd name="T18" fmla="*/ 37 w 77"/>
                  <a:gd name="T19" fmla="*/ 44 h 80"/>
                  <a:gd name="T20" fmla="*/ 28 w 77"/>
                  <a:gd name="T21" fmla="*/ 25 h 80"/>
                  <a:gd name="T22" fmla="*/ 9 w 77"/>
                  <a:gd name="T23" fmla="*/ 17 h 80"/>
                  <a:gd name="T24" fmla="*/ 0 w 77"/>
                  <a:gd name="T25" fmla="*/ 10 h 80"/>
                  <a:gd name="T26" fmla="*/ 8 w 77"/>
                  <a:gd name="T2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7" h="80">
                    <a:moveTo>
                      <a:pt x="8" y="1"/>
                    </a:moveTo>
                    <a:cubicBezTo>
                      <a:pt x="20" y="0"/>
                      <a:pt x="33" y="5"/>
                      <a:pt x="41" y="15"/>
                    </a:cubicBezTo>
                    <a:cubicBezTo>
                      <a:pt x="47" y="22"/>
                      <a:pt x="50" y="31"/>
                      <a:pt x="52" y="39"/>
                    </a:cubicBezTo>
                    <a:cubicBezTo>
                      <a:pt x="53" y="42"/>
                      <a:pt x="54" y="44"/>
                      <a:pt x="55" y="47"/>
                    </a:cubicBezTo>
                    <a:cubicBezTo>
                      <a:pt x="56" y="50"/>
                      <a:pt x="61" y="63"/>
                      <a:pt x="70" y="64"/>
                    </a:cubicBezTo>
                    <a:cubicBezTo>
                      <a:pt x="74" y="65"/>
                      <a:pt x="77" y="69"/>
                      <a:pt x="76" y="73"/>
                    </a:cubicBezTo>
                    <a:cubicBezTo>
                      <a:pt x="76" y="77"/>
                      <a:pt x="72" y="80"/>
                      <a:pt x="68" y="80"/>
                    </a:cubicBezTo>
                    <a:cubicBezTo>
                      <a:pt x="68" y="80"/>
                      <a:pt x="68" y="80"/>
                      <a:pt x="67" y="80"/>
                    </a:cubicBezTo>
                    <a:cubicBezTo>
                      <a:pt x="55" y="78"/>
                      <a:pt x="45" y="68"/>
                      <a:pt x="39" y="52"/>
                    </a:cubicBezTo>
                    <a:cubicBezTo>
                      <a:pt x="39" y="49"/>
                      <a:pt x="38" y="47"/>
                      <a:pt x="37" y="44"/>
                    </a:cubicBezTo>
                    <a:cubicBezTo>
                      <a:pt x="35" y="37"/>
                      <a:pt x="32" y="30"/>
                      <a:pt x="28" y="25"/>
                    </a:cubicBezTo>
                    <a:cubicBezTo>
                      <a:pt x="24" y="20"/>
                      <a:pt x="16" y="16"/>
                      <a:pt x="9" y="17"/>
                    </a:cubicBezTo>
                    <a:cubicBezTo>
                      <a:pt x="5" y="18"/>
                      <a:pt x="1" y="14"/>
                      <a:pt x="0" y="10"/>
                    </a:cubicBezTo>
                    <a:cubicBezTo>
                      <a:pt x="0" y="5"/>
                      <a:pt x="3" y="1"/>
                      <a:pt x="8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Freeform 46"/>
              <p:cNvSpPr>
                <a:spLocks noEditPoints="1"/>
              </p:cNvSpPr>
              <p:nvPr/>
            </p:nvSpPr>
            <p:spPr bwMode="auto">
              <a:xfrm>
                <a:off x="6093279" y="3042806"/>
                <a:ext cx="818284" cy="1728093"/>
              </a:xfrm>
              <a:custGeom>
                <a:avLst/>
                <a:gdLst>
                  <a:gd name="T0" fmla="*/ 42 w 536"/>
                  <a:gd name="T1" fmla="*/ 905 h 1132"/>
                  <a:gd name="T2" fmla="*/ 30 w 536"/>
                  <a:gd name="T3" fmla="*/ 1012 h 1132"/>
                  <a:gd name="T4" fmla="*/ 137 w 536"/>
                  <a:gd name="T5" fmla="*/ 1132 h 1132"/>
                  <a:gd name="T6" fmla="*/ 375 w 536"/>
                  <a:gd name="T7" fmla="*/ 1009 h 1132"/>
                  <a:gd name="T8" fmla="*/ 468 w 536"/>
                  <a:gd name="T9" fmla="*/ 782 h 1132"/>
                  <a:gd name="T10" fmla="*/ 511 w 536"/>
                  <a:gd name="T11" fmla="*/ 470 h 1132"/>
                  <a:gd name="T12" fmla="*/ 430 w 536"/>
                  <a:gd name="T13" fmla="*/ 240 h 1132"/>
                  <a:gd name="T14" fmla="*/ 274 w 536"/>
                  <a:gd name="T15" fmla="*/ 77 h 1132"/>
                  <a:gd name="T16" fmla="*/ 36 w 536"/>
                  <a:gd name="T17" fmla="*/ 234 h 1132"/>
                  <a:gd name="T18" fmla="*/ 25 w 536"/>
                  <a:gd name="T19" fmla="*/ 385 h 1132"/>
                  <a:gd name="T20" fmla="*/ 31 w 536"/>
                  <a:gd name="T21" fmla="*/ 515 h 1132"/>
                  <a:gd name="T22" fmla="*/ 15 w 536"/>
                  <a:gd name="T23" fmla="*/ 699 h 1132"/>
                  <a:gd name="T24" fmla="*/ 433 w 536"/>
                  <a:gd name="T25" fmla="*/ 377 h 1132"/>
                  <a:gd name="T26" fmla="*/ 334 w 536"/>
                  <a:gd name="T27" fmla="*/ 516 h 1132"/>
                  <a:gd name="T28" fmla="*/ 205 w 536"/>
                  <a:gd name="T29" fmla="*/ 568 h 1132"/>
                  <a:gd name="T30" fmla="*/ 33 w 536"/>
                  <a:gd name="T31" fmla="*/ 640 h 1132"/>
                  <a:gd name="T32" fmla="*/ 98 w 536"/>
                  <a:gd name="T33" fmla="*/ 435 h 1132"/>
                  <a:gd name="T34" fmla="*/ 48 w 536"/>
                  <a:gd name="T35" fmla="*/ 432 h 1132"/>
                  <a:gd name="T36" fmla="*/ 35 w 536"/>
                  <a:gd name="T37" fmla="*/ 279 h 1132"/>
                  <a:gd name="T38" fmla="*/ 63 w 536"/>
                  <a:gd name="T39" fmla="*/ 214 h 1132"/>
                  <a:gd name="T40" fmla="*/ 162 w 536"/>
                  <a:gd name="T41" fmla="*/ 21 h 1132"/>
                  <a:gd name="T42" fmla="*/ 367 w 536"/>
                  <a:gd name="T43" fmla="*/ 132 h 1132"/>
                  <a:gd name="T44" fmla="*/ 258 w 536"/>
                  <a:gd name="T45" fmla="*/ 161 h 1132"/>
                  <a:gd name="T46" fmla="*/ 181 w 536"/>
                  <a:gd name="T47" fmla="*/ 161 h 1132"/>
                  <a:gd name="T48" fmla="*/ 152 w 536"/>
                  <a:gd name="T49" fmla="*/ 114 h 1132"/>
                  <a:gd name="T50" fmla="*/ 177 w 536"/>
                  <a:gd name="T51" fmla="*/ 178 h 1132"/>
                  <a:gd name="T52" fmla="*/ 179 w 536"/>
                  <a:gd name="T53" fmla="*/ 268 h 1132"/>
                  <a:gd name="T54" fmla="*/ 192 w 536"/>
                  <a:gd name="T55" fmla="*/ 371 h 1132"/>
                  <a:gd name="T56" fmla="*/ 193 w 536"/>
                  <a:gd name="T57" fmla="*/ 421 h 1132"/>
                  <a:gd name="T58" fmla="*/ 132 w 536"/>
                  <a:gd name="T59" fmla="*/ 464 h 1132"/>
                  <a:gd name="T60" fmla="*/ 166 w 536"/>
                  <a:gd name="T61" fmla="*/ 484 h 1132"/>
                  <a:gd name="T62" fmla="*/ 179 w 536"/>
                  <a:gd name="T63" fmla="*/ 516 h 1132"/>
                  <a:gd name="T64" fmla="*/ 194 w 536"/>
                  <a:gd name="T65" fmla="*/ 470 h 1132"/>
                  <a:gd name="T66" fmla="*/ 229 w 536"/>
                  <a:gd name="T67" fmla="*/ 340 h 1132"/>
                  <a:gd name="T68" fmla="*/ 193 w 536"/>
                  <a:gd name="T69" fmla="*/ 176 h 1132"/>
                  <a:gd name="T70" fmla="*/ 251 w 536"/>
                  <a:gd name="T71" fmla="*/ 176 h 1132"/>
                  <a:gd name="T72" fmla="*/ 293 w 536"/>
                  <a:gd name="T73" fmla="*/ 255 h 1132"/>
                  <a:gd name="T74" fmla="*/ 309 w 536"/>
                  <a:gd name="T75" fmla="*/ 258 h 1132"/>
                  <a:gd name="T76" fmla="*/ 30 w 536"/>
                  <a:gd name="T77" fmla="*/ 702 h 1132"/>
                  <a:gd name="T78" fmla="*/ 65 w 536"/>
                  <a:gd name="T79" fmla="*/ 676 h 1132"/>
                  <a:gd name="T80" fmla="*/ 304 w 536"/>
                  <a:gd name="T81" fmla="*/ 536 h 1132"/>
                  <a:gd name="T82" fmla="*/ 385 w 536"/>
                  <a:gd name="T83" fmla="*/ 464 h 1132"/>
                  <a:gd name="T84" fmla="*/ 500 w 536"/>
                  <a:gd name="T85" fmla="*/ 438 h 1132"/>
                  <a:gd name="T86" fmla="*/ 472 w 536"/>
                  <a:gd name="T87" fmla="*/ 499 h 1132"/>
                  <a:gd name="T88" fmla="*/ 441 w 536"/>
                  <a:gd name="T89" fmla="*/ 682 h 1132"/>
                  <a:gd name="T90" fmla="*/ 474 w 536"/>
                  <a:gd name="T91" fmla="*/ 654 h 1132"/>
                  <a:gd name="T92" fmla="*/ 425 w 536"/>
                  <a:gd name="T93" fmla="*/ 808 h 1132"/>
                  <a:gd name="T94" fmla="*/ 436 w 536"/>
                  <a:gd name="T95" fmla="*/ 899 h 1132"/>
                  <a:gd name="T96" fmla="*/ 375 w 536"/>
                  <a:gd name="T97" fmla="*/ 943 h 1132"/>
                  <a:gd name="T98" fmla="*/ 336 w 536"/>
                  <a:gd name="T99" fmla="*/ 994 h 1132"/>
                  <a:gd name="T100" fmla="*/ 266 w 536"/>
                  <a:gd name="T101" fmla="*/ 1073 h 1132"/>
                  <a:gd name="T102" fmla="*/ 45 w 536"/>
                  <a:gd name="T103" fmla="*/ 1037 h 1132"/>
                  <a:gd name="T104" fmla="*/ 69 w 536"/>
                  <a:gd name="T105" fmla="*/ 1030 h 1132"/>
                  <a:gd name="T106" fmla="*/ 43 w 536"/>
                  <a:gd name="T107" fmla="*/ 951 h 1132"/>
                  <a:gd name="T108" fmla="*/ 96 w 536"/>
                  <a:gd name="T109" fmla="*/ 917 h 1132"/>
                  <a:gd name="T110" fmla="*/ 44 w 536"/>
                  <a:gd name="T111" fmla="*/ 793 h 1132"/>
                  <a:gd name="T112" fmla="*/ 65 w 536"/>
                  <a:gd name="T113" fmla="*/ 785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36" h="1132">
                    <a:moveTo>
                      <a:pt x="28" y="775"/>
                    </a:moveTo>
                    <a:cubicBezTo>
                      <a:pt x="29" y="777"/>
                      <a:pt x="30" y="778"/>
                      <a:pt x="31" y="780"/>
                    </a:cubicBezTo>
                    <a:cubicBezTo>
                      <a:pt x="20" y="806"/>
                      <a:pt x="24" y="836"/>
                      <a:pt x="30" y="866"/>
                    </a:cubicBezTo>
                    <a:cubicBezTo>
                      <a:pt x="32" y="878"/>
                      <a:pt x="35" y="892"/>
                      <a:pt x="42" y="905"/>
                    </a:cubicBezTo>
                    <a:cubicBezTo>
                      <a:pt x="41" y="906"/>
                      <a:pt x="41" y="908"/>
                      <a:pt x="42" y="909"/>
                    </a:cubicBezTo>
                    <a:cubicBezTo>
                      <a:pt x="34" y="921"/>
                      <a:pt x="29" y="935"/>
                      <a:pt x="27" y="949"/>
                    </a:cubicBezTo>
                    <a:cubicBezTo>
                      <a:pt x="25" y="958"/>
                      <a:pt x="25" y="967"/>
                      <a:pt x="25" y="975"/>
                    </a:cubicBezTo>
                    <a:cubicBezTo>
                      <a:pt x="25" y="987"/>
                      <a:pt x="26" y="1000"/>
                      <a:pt x="30" y="1012"/>
                    </a:cubicBezTo>
                    <a:cubicBezTo>
                      <a:pt x="30" y="1013"/>
                      <a:pt x="31" y="1015"/>
                      <a:pt x="31" y="1016"/>
                    </a:cubicBezTo>
                    <a:cubicBezTo>
                      <a:pt x="21" y="1046"/>
                      <a:pt x="41" y="1076"/>
                      <a:pt x="54" y="1091"/>
                    </a:cubicBezTo>
                    <a:cubicBezTo>
                      <a:pt x="70" y="1108"/>
                      <a:pt x="85" y="1120"/>
                      <a:pt x="101" y="1126"/>
                    </a:cubicBezTo>
                    <a:cubicBezTo>
                      <a:pt x="113" y="1130"/>
                      <a:pt x="125" y="1132"/>
                      <a:pt x="137" y="1132"/>
                    </a:cubicBezTo>
                    <a:cubicBezTo>
                      <a:pt x="161" y="1132"/>
                      <a:pt x="186" y="1125"/>
                      <a:pt x="208" y="1117"/>
                    </a:cubicBezTo>
                    <a:cubicBezTo>
                      <a:pt x="231" y="1109"/>
                      <a:pt x="254" y="1101"/>
                      <a:pt x="275" y="1087"/>
                    </a:cubicBezTo>
                    <a:cubicBezTo>
                      <a:pt x="292" y="1076"/>
                      <a:pt x="307" y="1062"/>
                      <a:pt x="319" y="1046"/>
                    </a:cubicBezTo>
                    <a:cubicBezTo>
                      <a:pt x="341" y="1041"/>
                      <a:pt x="361" y="1028"/>
                      <a:pt x="375" y="1009"/>
                    </a:cubicBezTo>
                    <a:cubicBezTo>
                      <a:pt x="386" y="993"/>
                      <a:pt x="393" y="973"/>
                      <a:pt x="392" y="953"/>
                    </a:cubicBezTo>
                    <a:cubicBezTo>
                      <a:pt x="403" y="954"/>
                      <a:pt x="416" y="950"/>
                      <a:pt x="426" y="942"/>
                    </a:cubicBezTo>
                    <a:cubicBezTo>
                      <a:pt x="438" y="932"/>
                      <a:pt x="446" y="917"/>
                      <a:pt x="451" y="905"/>
                    </a:cubicBezTo>
                    <a:cubicBezTo>
                      <a:pt x="467" y="866"/>
                      <a:pt x="473" y="824"/>
                      <a:pt x="468" y="782"/>
                    </a:cubicBezTo>
                    <a:cubicBezTo>
                      <a:pt x="472" y="775"/>
                      <a:pt x="476" y="768"/>
                      <a:pt x="479" y="759"/>
                    </a:cubicBezTo>
                    <a:cubicBezTo>
                      <a:pt x="494" y="721"/>
                      <a:pt x="498" y="680"/>
                      <a:pt x="491" y="639"/>
                    </a:cubicBezTo>
                    <a:cubicBezTo>
                      <a:pt x="491" y="638"/>
                      <a:pt x="491" y="637"/>
                      <a:pt x="490" y="636"/>
                    </a:cubicBezTo>
                    <a:cubicBezTo>
                      <a:pt x="527" y="588"/>
                      <a:pt x="536" y="518"/>
                      <a:pt x="511" y="470"/>
                    </a:cubicBezTo>
                    <a:cubicBezTo>
                      <a:pt x="515" y="459"/>
                      <a:pt x="516" y="447"/>
                      <a:pt x="516" y="438"/>
                    </a:cubicBezTo>
                    <a:cubicBezTo>
                      <a:pt x="516" y="411"/>
                      <a:pt x="509" y="392"/>
                      <a:pt x="495" y="381"/>
                    </a:cubicBezTo>
                    <a:cubicBezTo>
                      <a:pt x="491" y="378"/>
                      <a:pt x="486" y="375"/>
                      <a:pt x="481" y="373"/>
                    </a:cubicBezTo>
                    <a:cubicBezTo>
                      <a:pt x="490" y="316"/>
                      <a:pt x="472" y="268"/>
                      <a:pt x="430" y="240"/>
                    </a:cubicBezTo>
                    <a:cubicBezTo>
                      <a:pt x="420" y="233"/>
                      <a:pt x="409" y="228"/>
                      <a:pt x="398" y="224"/>
                    </a:cubicBezTo>
                    <a:cubicBezTo>
                      <a:pt x="412" y="181"/>
                      <a:pt x="396" y="145"/>
                      <a:pt x="380" y="122"/>
                    </a:cubicBezTo>
                    <a:cubicBezTo>
                      <a:pt x="350" y="81"/>
                      <a:pt x="298" y="78"/>
                      <a:pt x="278" y="78"/>
                    </a:cubicBezTo>
                    <a:cubicBezTo>
                      <a:pt x="276" y="77"/>
                      <a:pt x="275" y="77"/>
                      <a:pt x="274" y="77"/>
                    </a:cubicBezTo>
                    <a:cubicBezTo>
                      <a:pt x="272" y="76"/>
                      <a:pt x="270" y="72"/>
                      <a:pt x="268" y="68"/>
                    </a:cubicBezTo>
                    <a:cubicBezTo>
                      <a:pt x="255" y="49"/>
                      <a:pt x="233" y="12"/>
                      <a:pt x="164" y="5"/>
                    </a:cubicBezTo>
                    <a:cubicBezTo>
                      <a:pt x="138" y="2"/>
                      <a:pt x="110" y="0"/>
                      <a:pt x="87" y="13"/>
                    </a:cubicBezTo>
                    <a:cubicBezTo>
                      <a:pt x="9" y="54"/>
                      <a:pt x="0" y="156"/>
                      <a:pt x="36" y="234"/>
                    </a:cubicBezTo>
                    <a:cubicBezTo>
                      <a:pt x="27" y="247"/>
                      <a:pt x="21" y="262"/>
                      <a:pt x="19" y="277"/>
                    </a:cubicBezTo>
                    <a:cubicBezTo>
                      <a:pt x="16" y="297"/>
                      <a:pt x="19" y="316"/>
                      <a:pt x="22" y="335"/>
                    </a:cubicBezTo>
                    <a:cubicBezTo>
                      <a:pt x="23" y="345"/>
                      <a:pt x="25" y="356"/>
                      <a:pt x="25" y="366"/>
                    </a:cubicBezTo>
                    <a:cubicBezTo>
                      <a:pt x="26" y="372"/>
                      <a:pt x="25" y="378"/>
                      <a:pt x="25" y="385"/>
                    </a:cubicBezTo>
                    <a:cubicBezTo>
                      <a:pt x="25" y="402"/>
                      <a:pt x="25" y="421"/>
                      <a:pt x="33" y="438"/>
                    </a:cubicBezTo>
                    <a:cubicBezTo>
                      <a:pt x="37" y="450"/>
                      <a:pt x="46" y="459"/>
                      <a:pt x="55" y="462"/>
                    </a:cubicBezTo>
                    <a:cubicBezTo>
                      <a:pt x="51" y="471"/>
                      <a:pt x="47" y="480"/>
                      <a:pt x="43" y="489"/>
                    </a:cubicBezTo>
                    <a:cubicBezTo>
                      <a:pt x="39" y="497"/>
                      <a:pt x="35" y="506"/>
                      <a:pt x="31" y="515"/>
                    </a:cubicBezTo>
                    <a:cubicBezTo>
                      <a:pt x="15" y="555"/>
                      <a:pt x="10" y="599"/>
                      <a:pt x="17" y="643"/>
                    </a:cubicBezTo>
                    <a:cubicBezTo>
                      <a:pt x="18" y="651"/>
                      <a:pt x="20" y="659"/>
                      <a:pt x="26" y="666"/>
                    </a:cubicBezTo>
                    <a:cubicBezTo>
                      <a:pt x="27" y="667"/>
                      <a:pt x="29" y="668"/>
                      <a:pt x="30" y="669"/>
                    </a:cubicBezTo>
                    <a:cubicBezTo>
                      <a:pt x="22" y="677"/>
                      <a:pt x="17" y="687"/>
                      <a:pt x="15" y="699"/>
                    </a:cubicBezTo>
                    <a:cubicBezTo>
                      <a:pt x="12" y="713"/>
                      <a:pt x="14" y="727"/>
                      <a:pt x="16" y="738"/>
                    </a:cubicBezTo>
                    <a:cubicBezTo>
                      <a:pt x="18" y="749"/>
                      <a:pt x="21" y="763"/>
                      <a:pt x="28" y="775"/>
                    </a:cubicBezTo>
                    <a:close/>
                    <a:moveTo>
                      <a:pt x="465" y="371"/>
                    </a:moveTo>
                    <a:cubicBezTo>
                      <a:pt x="454" y="370"/>
                      <a:pt x="443" y="373"/>
                      <a:pt x="433" y="377"/>
                    </a:cubicBezTo>
                    <a:cubicBezTo>
                      <a:pt x="411" y="386"/>
                      <a:pt x="392" y="404"/>
                      <a:pt x="381" y="426"/>
                    </a:cubicBezTo>
                    <a:cubicBezTo>
                      <a:pt x="376" y="437"/>
                      <a:pt x="372" y="448"/>
                      <a:pt x="369" y="460"/>
                    </a:cubicBezTo>
                    <a:cubicBezTo>
                      <a:pt x="367" y="466"/>
                      <a:pt x="366" y="473"/>
                      <a:pt x="363" y="479"/>
                    </a:cubicBezTo>
                    <a:cubicBezTo>
                      <a:pt x="359" y="493"/>
                      <a:pt x="350" y="510"/>
                      <a:pt x="334" y="516"/>
                    </a:cubicBezTo>
                    <a:cubicBezTo>
                      <a:pt x="326" y="519"/>
                      <a:pt x="317" y="520"/>
                      <a:pt x="307" y="520"/>
                    </a:cubicBezTo>
                    <a:cubicBezTo>
                      <a:pt x="304" y="520"/>
                      <a:pt x="304" y="520"/>
                      <a:pt x="304" y="520"/>
                    </a:cubicBezTo>
                    <a:cubicBezTo>
                      <a:pt x="284" y="521"/>
                      <a:pt x="258" y="523"/>
                      <a:pt x="237" y="537"/>
                    </a:cubicBezTo>
                    <a:cubicBezTo>
                      <a:pt x="224" y="545"/>
                      <a:pt x="214" y="557"/>
                      <a:pt x="205" y="568"/>
                    </a:cubicBezTo>
                    <a:cubicBezTo>
                      <a:pt x="202" y="572"/>
                      <a:pt x="202" y="572"/>
                      <a:pt x="202" y="572"/>
                    </a:cubicBezTo>
                    <a:cubicBezTo>
                      <a:pt x="156" y="625"/>
                      <a:pt x="110" y="654"/>
                      <a:pt x="63" y="660"/>
                    </a:cubicBezTo>
                    <a:cubicBezTo>
                      <a:pt x="51" y="661"/>
                      <a:pt x="43" y="660"/>
                      <a:pt x="38" y="655"/>
                    </a:cubicBezTo>
                    <a:cubicBezTo>
                      <a:pt x="35" y="651"/>
                      <a:pt x="34" y="645"/>
                      <a:pt x="33" y="640"/>
                    </a:cubicBezTo>
                    <a:cubicBezTo>
                      <a:pt x="26" y="600"/>
                      <a:pt x="31" y="558"/>
                      <a:pt x="46" y="521"/>
                    </a:cubicBezTo>
                    <a:cubicBezTo>
                      <a:pt x="50" y="512"/>
                      <a:pt x="54" y="504"/>
                      <a:pt x="58" y="495"/>
                    </a:cubicBezTo>
                    <a:cubicBezTo>
                      <a:pt x="63" y="485"/>
                      <a:pt x="68" y="473"/>
                      <a:pt x="72" y="462"/>
                    </a:cubicBezTo>
                    <a:cubicBezTo>
                      <a:pt x="86" y="457"/>
                      <a:pt x="94" y="442"/>
                      <a:pt x="98" y="435"/>
                    </a:cubicBezTo>
                    <a:cubicBezTo>
                      <a:pt x="100" y="431"/>
                      <a:pt x="99" y="426"/>
                      <a:pt x="95" y="424"/>
                    </a:cubicBezTo>
                    <a:cubicBezTo>
                      <a:pt x="91" y="422"/>
                      <a:pt x="86" y="423"/>
                      <a:pt x="84" y="427"/>
                    </a:cubicBezTo>
                    <a:cubicBezTo>
                      <a:pt x="76" y="441"/>
                      <a:pt x="69" y="447"/>
                      <a:pt x="62" y="447"/>
                    </a:cubicBezTo>
                    <a:cubicBezTo>
                      <a:pt x="56" y="447"/>
                      <a:pt x="50" y="439"/>
                      <a:pt x="48" y="432"/>
                    </a:cubicBezTo>
                    <a:cubicBezTo>
                      <a:pt x="42" y="418"/>
                      <a:pt x="42" y="402"/>
                      <a:pt x="42" y="385"/>
                    </a:cubicBezTo>
                    <a:cubicBezTo>
                      <a:pt x="42" y="378"/>
                      <a:pt x="42" y="372"/>
                      <a:pt x="41" y="365"/>
                    </a:cubicBezTo>
                    <a:cubicBezTo>
                      <a:pt x="41" y="354"/>
                      <a:pt x="39" y="343"/>
                      <a:pt x="38" y="333"/>
                    </a:cubicBezTo>
                    <a:cubicBezTo>
                      <a:pt x="35" y="314"/>
                      <a:pt x="33" y="297"/>
                      <a:pt x="35" y="279"/>
                    </a:cubicBezTo>
                    <a:cubicBezTo>
                      <a:pt x="37" y="266"/>
                      <a:pt x="42" y="253"/>
                      <a:pt x="50" y="241"/>
                    </a:cubicBezTo>
                    <a:cubicBezTo>
                      <a:pt x="51" y="240"/>
                      <a:pt x="52" y="239"/>
                      <a:pt x="53" y="237"/>
                    </a:cubicBezTo>
                    <a:cubicBezTo>
                      <a:pt x="56" y="233"/>
                      <a:pt x="59" y="229"/>
                      <a:pt x="63" y="226"/>
                    </a:cubicBezTo>
                    <a:cubicBezTo>
                      <a:pt x="66" y="223"/>
                      <a:pt x="66" y="218"/>
                      <a:pt x="63" y="214"/>
                    </a:cubicBezTo>
                    <a:cubicBezTo>
                      <a:pt x="60" y="211"/>
                      <a:pt x="55" y="211"/>
                      <a:pt x="51" y="214"/>
                    </a:cubicBezTo>
                    <a:cubicBezTo>
                      <a:pt x="50" y="216"/>
                      <a:pt x="48" y="217"/>
                      <a:pt x="47" y="219"/>
                    </a:cubicBezTo>
                    <a:cubicBezTo>
                      <a:pt x="18" y="150"/>
                      <a:pt x="28" y="62"/>
                      <a:pt x="94" y="27"/>
                    </a:cubicBezTo>
                    <a:cubicBezTo>
                      <a:pt x="114" y="16"/>
                      <a:pt x="138" y="18"/>
                      <a:pt x="162" y="21"/>
                    </a:cubicBezTo>
                    <a:cubicBezTo>
                      <a:pt x="223" y="27"/>
                      <a:pt x="242" y="58"/>
                      <a:pt x="254" y="77"/>
                    </a:cubicBezTo>
                    <a:cubicBezTo>
                      <a:pt x="259" y="85"/>
                      <a:pt x="263" y="91"/>
                      <a:pt x="269" y="93"/>
                    </a:cubicBezTo>
                    <a:cubicBezTo>
                      <a:pt x="271" y="93"/>
                      <a:pt x="273" y="94"/>
                      <a:pt x="277" y="94"/>
                    </a:cubicBezTo>
                    <a:cubicBezTo>
                      <a:pt x="295" y="94"/>
                      <a:pt x="342" y="97"/>
                      <a:pt x="367" y="132"/>
                    </a:cubicBezTo>
                    <a:cubicBezTo>
                      <a:pt x="387" y="160"/>
                      <a:pt x="392" y="190"/>
                      <a:pt x="382" y="220"/>
                    </a:cubicBezTo>
                    <a:cubicBezTo>
                      <a:pt x="360" y="216"/>
                      <a:pt x="337" y="218"/>
                      <a:pt x="318" y="227"/>
                    </a:cubicBezTo>
                    <a:cubicBezTo>
                      <a:pt x="317" y="213"/>
                      <a:pt x="311" y="200"/>
                      <a:pt x="303" y="191"/>
                    </a:cubicBezTo>
                    <a:cubicBezTo>
                      <a:pt x="291" y="177"/>
                      <a:pt x="273" y="169"/>
                      <a:pt x="258" y="161"/>
                    </a:cubicBezTo>
                    <a:cubicBezTo>
                      <a:pt x="234" y="150"/>
                      <a:pt x="234" y="150"/>
                      <a:pt x="234" y="150"/>
                    </a:cubicBezTo>
                    <a:cubicBezTo>
                      <a:pt x="228" y="147"/>
                      <a:pt x="222" y="144"/>
                      <a:pt x="215" y="143"/>
                    </a:cubicBezTo>
                    <a:cubicBezTo>
                      <a:pt x="206" y="142"/>
                      <a:pt x="197" y="145"/>
                      <a:pt x="190" y="151"/>
                    </a:cubicBezTo>
                    <a:cubicBezTo>
                      <a:pt x="186" y="154"/>
                      <a:pt x="183" y="157"/>
                      <a:pt x="181" y="161"/>
                    </a:cubicBezTo>
                    <a:cubicBezTo>
                      <a:pt x="181" y="161"/>
                      <a:pt x="180" y="161"/>
                      <a:pt x="180" y="161"/>
                    </a:cubicBezTo>
                    <a:cubicBezTo>
                      <a:pt x="173" y="163"/>
                      <a:pt x="164" y="159"/>
                      <a:pt x="159" y="151"/>
                    </a:cubicBezTo>
                    <a:cubicBezTo>
                      <a:pt x="155" y="144"/>
                      <a:pt x="154" y="134"/>
                      <a:pt x="157" y="124"/>
                    </a:cubicBezTo>
                    <a:cubicBezTo>
                      <a:pt x="159" y="120"/>
                      <a:pt x="157" y="115"/>
                      <a:pt x="152" y="114"/>
                    </a:cubicBezTo>
                    <a:cubicBezTo>
                      <a:pt x="148" y="112"/>
                      <a:pt x="144" y="115"/>
                      <a:pt x="142" y="119"/>
                    </a:cubicBezTo>
                    <a:cubicBezTo>
                      <a:pt x="137" y="133"/>
                      <a:pt x="138" y="148"/>
                      <a:pt x="145" y="160"/>
                    </a:cubicBezTo>
                    <a:cubicBezTo>
                      <a:pt x="152" y="171"/>
                      <a:pt x="164" y="178"/>
                      <a:pt x="176" y="178"/>
                    </a:cubicBezTo>
                    <a:cubicBezTo>
                      <a:pt x="176" y="178"/>
                      <a:pt x="176" y="178"/>
                      <a:pt x="177" y="178"/>
                    </a:cubicBezTo>
                    <a:cubicBezTo>
                      <a:pt x="177" y="189"/>
                      <a:pt x="182" y="198"/>
                      <a:pt x="186" y="207"/>
                    </a:cubicBezTo>
                    <a:cubicBezTo>
                      <a:pt x="189" y="212"/>
                      <a:pt x="191" y="217"/>
                      <a:pt x="193" y="222"/>
                    </a:cubicBezTo>
                    <a:cubicBezTo>
                      <a:pt x="197" y="236"/>
                      <a:pt x="193" y="253"/>
                      <a:pt x="182" y="263"/>
                    </a:cubicBezTo>
                    <a:cubicBezTo>
                      <a:pt x="180" y="265"/>
                      <a:pt x="180" y="267"/>
                      <a:pt x="179" y="268"/>
                    </a:cubicBezTo>
                    <a:cubicBezTo>
                      <a:pt x="178" y="269"/>
                      <a:pt x="177" y="270"/>
                      <a:pt x="177" y="272"/>
                    </a:cubicBezTo>
                    <a:cubicBezTo>
                      <a:pt x="175" y="276"/>
                      <a:pt x="177" y="281"/>
                      <a:pt x="181" y="282"/>
                    </a:cubicBezTo>
                    <a:cubicBezTo>
                      <a:pt x="199" y="289"/>
                      <a:pt x="217" y="315"/>
                      <a:pt x="213" y="337"/>
                    </a:cubicBezTo>
                    <a:cubicBezTo>
                      <a:pt x="210" y="353"/>
                      <a:pt x="200" y="365"/>
                      <a:pt x="192" y="371"/>
                    </a:cubicBezTo>
                    <a:cubicBezTo>
                      <a:pt x="187" y="373"/>
                      <a:pt x="184" y="374"/>
                      <a:pt x="183" y="373"/>
                    </a:cubicBezTo>
                    <a:cubicBezTo>
                      <a:pt x="179" y="372"/>
                      <a:pt x="175" y="374"/>
                      <a:pt x="173" y="378"/>
                    </a:cubicBezTo>
                    <a:cubicBezTo>
                      <a:pt x="172" y="381"/>
                      <a:pt x="173" y="385"/>
                      <a:pt x="176" y="388"/>
                    </a:cubicBezTo>
                    <a:cubicBezTo>
                      <a:pt x="186" y="395"/>
                      <a:pt x="192" y="407"/>
                      <a:pt x="193" y="421"/>
                    </a:cubicBezTo>
                    <a:cubicBezTo>
                      <a:pt x="194" y="431"/>
                      <a:pt x="193" y="449"/>
                      <a:pt x="183" y="457"/>
                    </a:cubicBezTo>
                    <a:cubicBezTo>
                      <a:pt x="182" y="458"/>
                      <a:pt x="182" y="459"/>
                      <a:pt x="181" y="460"/>
                    </a:cubicBezTo>
                    <a:cubicBezTo>
                      <a:pt x="179" y="460"/>
                      <a:pt x="177" y="461"/>
                      <a:pt x="176" y="463"/>
                    </a:cubicBezTo>
                    <a:cubicBezTo>
                      <a:pt x="156" y="475"/>
                      <a:pt x="136" y="467"/>
                      <a:pt x="132" y="464"/>
                    </a:cubicBezTo>
                    <a:cubicBezTo>
                      <a:pt x="128" y="461"/>
                      <a:pt x="123" y="462"/>
                      <a:pt x="121" y="466"/>
                    </a:cubicBezTo>
                    <a:cubicBezTo>
                      <a:pt x="118" y="469"/>
                      <a:pt x="119" y="474"/>
                      <a:pt x="123" y="477"/>
                    </a:cubicBezTo>
                    <a:cubicBezTo>
                      <a:pt x="129" y="481"/>
                      <a:pt x="140" y="485"/>
                      <a:pt x="153" y="485"/>
                    </a:cubicBezTo>
                    <a:cubicBezTo>
                      <a:pt x="157" y="485"/>
                      <a:pt x="162" y="485"/>
                      <a:pt x="166" y="484"/>
                    </a:cubicBezTo>
                    <a:cubicBezTo>
                      <a:pt x="163" y="495"/>
                      <a:pt x="163" y="506"/>
                      <a:pt x="163" y="516"/>
                    </a:cubicBezTo>
                    <a:cubicBezTo>
                      <a:pt x="163" y="520"/>
                      <a:pt x="167" y="524"/>
                      <a:pt x="171" y="524"/>
                    </a:cubicBezTo>
                    <a:cubicBezTo>
                      <a:pt x="171" y="524"/>
                      <a:pt x="171" y="524"/>
                      <a:pt x="171" y="524"/>
                    </a:cubicBezTo>
                    <a:cubicBezTo>
                      <a:pt x="176" y="524"/>
                      <a:pt x="179" y="520"/>
                      <a:pt x="179" y="516"/>
                    </a:cubicBezTo>
                    <a:cubicBezTo>
                      <a:pt x="179" y="505"/>
                      <a:pt x="179" y="493"/>
                      <a:pt x="183" y="483"/>
                    </a:cubicBezTo>
                    <a:cubicBezTo>
                      <a:pt x="184" y="482"/>
                      <a:pt x="185" y="480"/>
                      <a:pt x="186" y="479"/>
                    </a:cubicBezTo>
                    <a:cubicBezTo>
                      <a:pt x="187" y="477"/>
                      <a:pt x="188" y="475"/>
                      <a:pt x="189" y="474"/>
                    </a:cubicBezTo>
                    <a:cubicBezTo>
                      <a:pt x="190" y="472"/>
                      <a:pt x="192" y="471"/>
                      <a:pt x="194" y="470"/>
                    </a:cubicBezTo>
                    <a:cubicBezTo>
                      <a:pt x="209" y="457"/>
                      <a:pt x="210" y="436"/>
                      <a:pt x="209" y="420"/>
                    </a:cubicBezTo>
                    <a:cubicBezTo>
                      <a:pt x="208" y="407"/>
                      <a:pt x="204" y="396"/>
                      <a:pt x="197" y="386"/>
                    </a:cubicBezTo>
                    <a:cubicBezTo>
                      <a:pt x="198" y="386"/>
                      <a:pt x="199" y="385"/>
                      <a:pt x="200" y="384"/>
                    </a:cubicBezTo>
                    <a:cubicBezTo>
                      <a:pt x="214" y="375"/>
                      <a:pt x="226" y="358"/>
                      <a:pt x="229" y="340"/>
                    </a:cubicBezTo>
                    <a:cubicBezTo>
                      <a:pt x="234" y="313"/>
                      <a:pt x="217" y="285"/>
                      <a:pt x="196" y="272"/>
                    </a:cubicBezTo>
                    <a:cubicBezTo>
                      <a:pt x="209" y="257"/>
                      <a:pt x="214" y="235"/>
                      <a:pt x="208" y="217"/>
                    </a:cubicBezTo>
                    <a:cubicBezTo>
                      <a:pt x="206" y="211"/>
                      <a:pt x="203" y="205"/>
                      <a:pt x="201" y="200"/>
                    </a:cubicBezTo>
                    <a:cubicBezTo>
                      <a:pt x="196" y="191"/>
                      <a:pt x="192" y="183"/>
                      <a:pt x="193" y="176"/>
                    </a:cubicBezTo>
                    <a:cubicBezTo>
                      <a:pt x="193" y="171"/>
                      <a:pt x="196" y="167"/>
                      <a:pt x="200" y="164"/>
                    </a:cubicBezTo>
                    <a:cubicBezTo>
                      <a:pt x="204" y="160"/>
                      <a:pt x="209" y="159"/>
                      <a:pt x="213" y="159"/>
                    </a:cubicBezTo>
                    <a:cubicBezTo>
                      <a:pt x="218" y="160"/>
                      <a:pt x="222" y="162"/>
                      <a:pt x="227" y="164"/>
                    </a:cubicBezTo>
                    <a:cubicBezTo>
                      <a:pt x="251" y="176"/>
                      <a:pt x="251" y="176"/>
                      <a:pt x="251" y="176"/>
                    </a:cubicBezTo>
                    <a:cubicBezTo>
                      <a:pt x="266" y="183"/>
                      <a:pt x="281" y="190"/>
                      <a:pt x="291" y="202"/>
                    </a:cubicBezTo>
                    <a:cubicBezTo>
                      <a:pt x="299" y="211"/>
                      <a:pt x="305" y="227"/>
                      <a:pt x="299" y="240"/>
                    </a:cubicBezTo>
                    <a:cubicBezTo>
                      <a:pt x="299" y="240"/>
                      <a:pt x="298" y="241"/>
                      <a:pt x="298" y="242"/>
                    </a:cubicBezTo>
                    <a:cubicBezTo>
                      <a:pt x="296" y="245"/>
                      <a:pt x="294" y="250"/>
                      <a:pt x="293" y="255"/>
                    </a:cubicBezTo>
                    <a:cubicBezTo>
                      <a:pt x="290" y="271"/>
                      <a:pt x="294" y="287"/>
                      <a:pt x="303" y="300"/>
                    </a:cubicBezTo>
                    <a:cubicBezTo>
                      <a:pt x="305" y="304"/>
                      <a:pt x="310" y="305"/>
                      <a:pt x="314" y="302"/>
                    </a:cubicBezTo>
                    <a:cubicBezTo>
                      <a:pt x="318" y="300"/>
                      <a:pt x="319" y="295"/>
                      <a:pt x="316" y="291"/>
                    </a:cubicBezTo>
                    <a:cubicBezTo>
                      <a:pt x="307" y="277"/>
                      <a:pt x="308" y="264"/>
                      <a:pt x="309" y="258"/>
                    </a:cubicBezTo>
                    <a:cubicBezTo>
                      <a:pt x="310" y="252"/>
                      <a:pt x="313" y="248"/>
                      <a:pt x="315" y="246"/>
                    </a:cubicBezTo>
                    <a:cubicBezTo>
                      <a:pt x="343" y="228"/>
                      <a:pt x="388" y="231"/>
                      <a:pt x="421" y="253"/>
                    </a:cubicBezTo>
                    <a:cubicBezTo>
                      <a:pt x="443" y="268"/>
                      <a:pt x="476" y="302"/>
                      <a:pt x="465" y="371"/>
                    </a:cubicBezTo>
                    <a:close/>
                    <a:moveTo>
                      <a:pt x="30" y="702"/>
                    </a:moveTo>
                    <a:cubicBezTo>
                      <a:pt x="32" y="692"/>
                      <a:pt x="38" y="683"/>
                      <a:pt x="45" y="678"/>
                    </a:cubicBezTo>
                    <a:cubicBezTo>
                      <a:pt x="46" y="677"/>
                      <a:pt x="47" y="677"/>
                      <a:pt x="47" y="676"/>
                    </a:cubicBezTo>
                    <a:cubicBezTo>
                      <a:pt x="50" y="676"/>
                      <a:pt x="53" y="677"/>
                      <a:pt x="56" y="677"/>
                    </a:cubicBezTo>
                    <a:cubicBezTo>
                      <a:pt x="59" y="677"/>
                      <a:pt x="62" y="676"/>
                      <a:pt x="65" y="676"/>
                    </a:cubicBezTo>
                    <a:cubicBezTo>
                      <a:pt x="116" y="670"/>
                      <a:pt x="165" y="639"/>
                      <a:pt x="214" y="582"/>
                    </a:cubicBezTo>
                    <a:cubicBezTo>
                      <a:pt x="217" y="578"/>
                      <a:pt x="217" y="578"/>
                      <a:pt x="217" y="578"/>
                    </a:cubicBezTo>
                    <a:cubicBezTo>
                      <a:pt x="226" y="568"/>
                      <a:pt x="235" y="558"/>
                      <a:pt x="245" y="551"/>
                    </a:cubicBezTo>
                    <a:cubicBezTo>
                      <a:pt x="263" y="539"/>
                      <a:pt x="286" y="537"/>
                      <a:pt x="304" y="536"/>
                    </a:cubicBezTo>
                    <a:cubicBezTo>
                      <a:pt x="308" y="536"/>
                      <a:pt x="308" y="536"/>
                      <a:pt x="308" y="536"/>
                    </a:cubicBezTo>
                    <a:cubicBezTo>
                      <a:pt x="318" y="536"/>
                      <a:pt x="330" y="535"/>
                      <a:pt x="340" y="531"/>
                    </a:cubicBezTo>
                    <a:cubicBezTo>
                      <a:pt x="357" y="524"/>
                      <a:pt x="370" y="508"/>
                      <a:pt x="379" y="485"/>
                    </a:cubicBezTo>
                    <a:cubicBezTo>
                      <a:pt x="381" y="478"/>
                      <a:pt x="383" y="471"/>
                      <a:pt x="385" y="464"/>
                    </a:cubicBezTo>
                    <a:cubicBezTo>
                      <a:pt x="388" y="453"/>
                      <a:pt x="391" y="443"/>
                      <a:pt x="395" y="433"/>
                    </a:cubicBezTo>
                    <a:cubicBezTo>
                      <a:pt x="404" y="415"/>
                      <a:pt x="421" y="400"/>
                      <a:pt x="440" y="392"/>
                    </a:cubicBezTo>
                    <a:cubicBezTo>
                      <a:pt x="453" y="386"/>
                      <a:pt x="472" y="384"/>
                      <a:pt x="485" y="394"/>
                    </a:cubicBezTo>
                    <a:cubicBezTo>
                      <a:pt x="495" y="402"/>
                      <a:pt x="500" y="416"/>
                      <a:pt x="500" y="438"/>
                    </a:cubicBezTo>
                    <a:cubicBezTo>
                      <a:pt x="500" y="447"/>
                      <a:pt x="499" y="459"/>
                      <a:pt x="494" y="469"/>
                    </a:cubicBezTo>
                    <a:cubicBezTo>
                      <a:pt x="490" y="476"/>
                      <a:pt x="482" y="483"/>
                      <a:pt x="473" y="483"/>
                    </a:cubicBezTo>
                    <a:cubicBezTo>
                      <a:pt x="468" y="482"/>
                      <a:pt x="464" y="486"/>
                      <a:pt x="464" y="490"/>
                    </a:cubicBezTo>
                    <a:cubicBezTo>
                      <a:pt x="464" y="495"/>
                      <a:pt x="467" y="498"/>
                      <a:pt x="472" y="499"/>
                    </a:cubicBezTo>
                    <a:cubicBezTo>
                      <a:pt x="482" y="499"/>
                      <a:pt x="493" y="495"/>
                      <a:pt x="501" y="486"/>
                    </a:cubicBezTo>
                    <a:cubicBezTo>
                      <a:pt x="519" y="533"/>
                      <a:pt x="505" y="601"/>
                      <a:pt x="466" y="640"/>
                    </a:cubicBezTo>
                    <a:cubicBezTo>
                      <a:pt x="465" y="641"/>
                      <a:pt x="464" y="642"/>
                      <a:pt x="463" y="643"/>
                    </a:cubicBezTo>
                    <a:cubicBezTo>
                      <a:pt x="453" y="653"/>
                      <a:pt x="441" y="665"/>
                      <a:pt x="441" y="682"/>
                    </a:cubicBezTo>
                    <a:cubicBezTo>
                      <a:pt x="441" y="686"/>
                      <a:pt x="445" y="690"/>
                      <a:pt x="449" y="690"/>
                    </a:cubicBezTo>
                    <a:cubicBezTo>
                      <a:pt x="449" y="690"/>
                      <a:pt x="449" y="690"/>
                      <a:pt x="450" y="690"/>
                    </a:cubicBezTo>
                    <a:cubicBezTo>
                      <a:pt x="454" y="689"/>
                      <a:pt x="458" y="686"/>
                      <a:pt x="457" y="681"/>
                    </a:cubicBezTo>
                    <a:cubicBezTo>
                      <a:pt x="457" y="672"/>
                      <a:pt x="466" y="663"/>
                      <a:pt x="474" y="654"/>
                    </a:cubicBezTo>
                    <a:cubicBezTo>
                      <a:pt x="475" y="653"/>
                      <a:pt x="476" y="653"/>
                      <a:pt x="477" y="652"/>
                    </a:cubicBezTo>
                    <a:cubicBezTo>
                      <a:pt x="481" y="686"/>
                      <a:pt x="477" y="721"/>
                      <a:pt x="464" y="753"/>
                    </a:cubicBezTo>
                    <a:cubicBezTo>
                      <a:pt x="455" y="776"/>
                      <a:pt x="443" y="791"/>
                      <a:pt x="429" y="797"/>
                    </a:cubicBezTo>
                    <a:cubicBezTo>
                      <a:pt x="425" y="799"/>
                      <a:pt x="423" y="804"/>
                      <a:pt x="425" y="808"/>
                    </a:cubicBezTo>
                    <a:cubicBezTo>
                      <a:pt x="426" y="811"/>
                      <a:pt x="429" y="813"/>
                      <a:pt x="432" y="813"/>
                    </a:cubicBezTo>
                    <a:cubicBezTo>
                      <a:pt x="433" y="813"/>
                      <a:pt x="434" y="813"/>
                      <a:pt x="435" y="812"/>
                    </a:cubicBezTo>
                    <a:cubicBezTo>
                      <a:pt x="442" y="809"/>
                      <a:pt x="448" y="805"/>
                      <a:pt x="453" y="800"/>
                    </a:cubicBezTo>
                    <a:cubicBezTo>
                      <a:pt x="455" y="834"/>
                      <a:pt x="449" y="868"/>
                      <a:pt x="436" y="899"/>
                    </a:cubicBezTo>
                    <a:cubicBezTo>
                      <a:pt x="432" y="909"/>
                      <a:pt x="426" y="921"/>
                      <a:pt x="416" y="929"/>
                    </a:cubicBezTo>
                    <a:cubicBezTo>
                      <a:pt x="408" y="935"/>
                      <a:pt x="396" y="939"/>
                      <a:pt x="387" y="935"/>
                    </a:cubicBezTo>
                    <a:cubicBezTo>
                      <a:pt x="384" y="933"/>
                      <a:pt x="381" y="934"/>
                      <a:pt x="378" y="935"/>
                    </a:cubicBezTo>
                    <a:cubicBezTo>
                      <a:pt x="376" y="937"/>
                      <a:pt x="375" y="940"/>
                      <a:pt x="375" y="943"/>
                    </a:cubicBezTo>
                    <a:cubicBezTo>
                      <a:pt x="378" y="963"/>
                      <a:pt x="373" y="984"/>
                      <a:pt x="361" y="1000"/>
                    </a:cubicBezTo>
                    <a:cubicBezTo>
                      <a:pt x="354" y="1010"/>
                      <a:pt x="344" y="1019"/>
                      <a:pt x="332" y="1024"/>
                    </a:cubicBezTo>
                    <a:cubicBezTo>
                      <a:pt x="335" y="1018"/>
                      <a:pt x="338" y="1011"/>
                      <a:pt x="341" y="1005"/>
                    </a:cubicBezTo>
                    <a:cubicBezTo>
                      <a:pt x="342" y="1000"/>
                      <a:pt x="340" y="996"/>
                      <a:pt x="336" y="994"/>
                    </a:cubicBezTo>
                    <a:cubicBezTo>
                      <a:pt x="332" y="993"/>
                      <a:pt x="327" y="995"/>
                      <a:pt x="326" y="999"/>
                    </a:cubicBezTo>
                    <a:cubicBezTo>
                      <a:pt x="321" y="1011"/>
                      <a:pt x="316" y="1021"/>
                      <a:pt x="309" y="1032"/>
                    </a:cubicBezTo>
                    <a:cubicBezTo>
                      <a:pt x="307" y="1033"/>
                      <a:pt x="306" y="1035"/>
                      <a:pt x="305" y="1037"/>
                    </a:cubicBezTo>
                    <a:cubicBezTo>
                      <a:pt x="295" y="1051"/>
                      <a:pt x="282" y="1064"/>
                      <a:pt x="266" y="1073"/>
                    </a:cubicBezTo>
                    <a:cubicBezTo>
                      <a:pt x="247" y="1086"/>
                      <a:pt x="225" y="1094"/>
                      <a:pt x="203" y="1102"/>
                    </a:cubicBezTo>
                    <a:cubicBezTo>
                      <a:pt x="172" y="1112"/>
                      <a:pt x="137" y="1123"/>
                      <a:pt x="107" y="1111"/>
                    </a:cubicBezTo>
                    <a:cubicBezTo>
                      <a:pt x="93" y="1105"/>
                      <a:pt x="80" y="1095"/>
                      <a:pt x="67" y="1080"/>
                    </a:cubicBezTo>
                    <a:cubicBezTo>
                      <a:pt x="58" y="1070"/>
                      <a:pt x="46" y="1054"/>
                      <a:pt x="45" y="1037"/>
                    </a:cubicBezTo>
                    <a:cubicBezTo>
                      <a:pt x="48" y="1040"/>
                      <a:pt x="52" y="1042"/>
                      <a:pt x="56" y="1044"/>
                    </a:cubicBezTo>
                    <a:cubicBezTo>
                      <a:pt x="58" y="1045"/>
                      <a:pt x="60" y="1046"/>
                      <a:pt x="62" y="1046"/>
                    </a:cubicBezTo>
                    <a:cubicBezTo>
                      <a:pt x="65" y="1046"/>
                      <a:pt x="68" y="1044"/>
                      <a:pt x="70" y="1042"/>
                    </a:cubicBezTo>
                    <a:cubicBezTo>
                      <a:pt x="73" y="1038"/>
                      <a:pt x="72" y="1033"/>
                      <a:pt x="69" y="1030"/>
                    </a:cubicBezTo>
                    <a:cubicBezTo>
                      <a:pt x="66" y="1029"/>
                      <a:pt x="64" y="1028"/>
                      <a:pt x="61" y="1029"/>
                    </a:cubicBezTo>
                    <a:cubicBezTo>
                      <a:pt x="54" y="1025"/>
                      <a:pt x="48" y="1017"/>
                      <a:pt x="45" y="1007"/>
                    </a:cubicBezTo>
                    <a:cubicBezTo>
                      <a:pt x="42" y="997"/>
                      <a:pt x="42" y="985"/>
                      <a:pt x="42" y="974"/>
                    </a:cubicBezTo>
                    <a:cubicBezTo>
                      <a:pt x="41" y="967"/>
                      <a:pt x="42" y="959"/>
                      <a:pt x="43" y="951"/>
                    </a:cubicBezTo>
                    <a:cubicBezTo>
                      <a:pt x="44" y="940"/>
                      <a:pt x="48" y="929"/>
                      <a:pt x="54" y="919"/>
                    </a:cubicBezTo>
                    <a:cubicBezTo>
                      <a:pt x="62" y="925"/>
                      <a:pt x="71" y="929"/>
                      <a:pt x="80" y="929"/>
                    </a:cubicBezTo>
                    <a:cubicBezTo>
                      <a:pt x="84" y="929"/>
                      <a:pt x="88" y="928"/>
                      <a:pt x="91" y="927"/>
                    </a:cubicBezTo>
                    <a:cubicBezTo>
                      <a:pt x="96" y="925"/>
                      <a:pt x="98" y="921"/>
                      <a:pt x="96" y="917"/>
                    </a:cubicBezTo>
                    <a:cubicBezTo>
                      <a:pt x="95" y="912"/>
                      <a:pt x="90" y="910"/>
                      <a:pt x="86" y="912"/>
                    </a:cubicBezTo>
                    <a:cubicBezTo>
                      <a:pt x="76" y="916"/>
                      <a:pt x="64" y="909"/>
                      <a:pt x="58" y="900"/>
                    </a:cubicBezTo>
                    <a:cubicBezTo>
                      <a:pt x="51" y="890"/>
                      <a:pt x="48" y="876"/>
                      <a:pt x="46" y="863"/>
                    </a:cubicBezTo>
                    <a:cubicBezTo>
                      <a:pt x="41" y="838"/>
                      <a:pt x="38" y="814"/>
                      <a:pt x="44" y="793"/>
                    </a:cubicBezTo>
                    <a:cubicBezTo>
                      <a:pt x="49" y="797"/>
                      <a:pt x="55" y="799"/>
                      <a:pt x="61" y="801"/>
                    </a:cubicBezTo>
                    <a:cubicBezTo>
                      <a:pt x="62" y="801"/>
                      <a:pt x="63" y="801"/>
                      <a:pt x="63" y="801"/>
                    </a:cubicBezTo>
                    <a:cubicBezTo>
                      <a:pt x="67" y="801"/>
                      <a:pt x="70" y="798"/>
                      <a:pt x="71" y="795"/>
                    </a:cubicBezTo>
                    <a:cubicBezTo>
                      <a:pt x="72" y="790"/>
                      <a:pt x="69" y="786"/>
                      <a:pt x="65" y="785"/>
                    </a:cubicBezTo>
                    <a:cubicBezTo>
                      <a:pt x="56" y="783"/>
                      <a:pt x="48" y="776"/>
                      <a:pt x="42" y="767"/>
                    </a:cubicBezTo>
                    <a:cubicBezTo>
                      <a:pt x="36" y="757"/>
                      <a:pt x="33" y="745"/>
                      <a:pt x="32" y="735"/>
                    </a:cubicBezTo>
                    <a:cubicBezTo>
                      <a:pt x="30" y="726"/>
                      <a:pt x="28" y="714"/>
                      <a:pt x="30" y="7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03" tIns="60952" rIns="121903" bIns="6095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55" name="Freeform 47"/>
          <p:cNvSpPr>
            <a:spLocks/>
          </p:cNvSpPr>
          <p:nvPr/>
        </p:nvSpPr>
        <p:spPr bwMode="auto">
          <a:xfrm>
            <a:off x="4520215" y="3049070"/>
            <a:ext cx="1147341" cy="827925"/>
          </a:xfrm>
          <a:custGeom>
            <a:avLst/>
            <a:gdLst>
              <a:gd name="T0" fmla="*/ 752 w 752"/>
              <a:gd name="T1" fmla="*/ 0 h 543"/>
              <a:gd name="T2" fmla="*/ 0 w 752"/>
              <a:gd name="T3" fmla="*/ 312 h 543"/>
              <a:gd name="T4" fmla="*/ 230 w 752"/>
              <a:gd name="T5" fmla="*/ 543 h 543"/>
              <a:gd name="T6" fmla="*/ 438 w 752"/>
              <a:gd name="T7" fmla="*/ 403 h 543"/>
              <a:gd name="T8" fmla="*/ 538 w 752"/>
              <a:gd name="T9" fmla="*/ 517 h 543"/>
              <a:gd name="T10" fmla="*/ 529 w 752"/>
              <a:gd name="T11" fmla="*/ 366 h 543"/>
              <a:gd name="T12" fmla="*/ 752 w 752"/>
              <a:gd name="T13" fmla="*/ 326 h 543"/>
              <a:gd name="T14" fmla="*/ 752 w 752"/>
              <a:gd name="T1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2" h="543">
                <a:moveTo>
                  <a:pt x="752" y="0"/>
                </a:moveTo>
                <a:cubicBezTo>
                  <a:pt x="461" y="8"/>
                  <a:pt x="197" y="125"/>
                  <a:pt x="0" y="312"/>
                </a:cubicBezTo>
                <a:cubicBezTo>
                  <a:pt x="230" y="543"/>
                  <a:pt x="230" y="543"/>
                  <a:pt x="230" y="543"/>
                </a:cubicBezTo>
                <a:cubicBezTo>
                  <a:pt x="292" y="486"/>
                  <a:pt x="361" y="439"/>
                  <a:pt x="438" y="403"/>
                </a:cubicBezTo>
                <a:cubicBezTo>
                  <a:pt x="538" y="517"/>
                  <a:pt x="538" y="517"/>
                  <a:pt x="538" y="517"/>
                </a:cubicBezTo>
                <a:cubicBezTo>
                  <a:pt x="529" y="366"/>
                  <a:pt x="529" y="366"/>
                  <a:pt x="529" y="366"/>
                </a:cubicBezTo>
                <a:cubicBezTo>
                  <a:pt x="599" y="343"/>
                  <a:pt x="674" y="329"/>
                  <a:pt x="752" y="326"/>
                </a:cubicBezTo>
                <a:lnTo>
                  <a:pt x="7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Freeform 48"/>
          <p:cNvSpPr>
            <a:spLocks/>
          </p:cNvSpPr>
          <p:nvPr/>
        </p:nvSpPr>
        <p:spPr bwMode="auto">
          <a:xfrm>
            <a:off x="3975418" y="3599205"/>
            <a:ext cx="830269" cy="1148201"/>
          </a:xfrm>
          <a:custGeom>
            <a:avLst/>
            <a:gdLst>
              <a:gd name="T0" fmla="*/ 544 w 544"/>
              <a:gd name="T1" fmla="*/ 515 h 752"/>
              <a:gd name="T2" fmla="*/ 418 w 544"/>
              <a:gd name="T3" fmla="*/ 403 h 752"/>
              <a:gd name="T4" fmla="*/ 539 w 544"/>
              <a:gd name="T5" fmla="*/ 231 h 752"/>
              <a:gd name="T6" fmla="*/ 308 w 544"/>
              <a:gd name="T7" fmla="*/ 0 h 752"/>
              <a:gd name="T8" fmla="*/ 0 w 544"/>
              <a:gd name="T9" fmla="*/ 752 h 752"/>
              <a:gd name="T10" fmla="*/ 326 w 544"/>
              <a:gd name="T11" fmla="*/ 752 h 752"/>
              <a:gd name="T12" fmla="*/ 374 w 544"/>
              <a:gd name="T13" fmla="*/ 504 h 752"/>
              <a:gd name="T14" fmla="*/ 544 w 544"/>
              <a:gd name="T15" fmla="*/ 515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515"/>
                </a:moveTo>
                <a:cubicBezTo>
                  <a:pt x="418" y="403"/>
                  <a:pt x="418" y="403"/>
                  <a:pt x="418" y="403"/>
                </a:cubicBezTo>
                <a:cubicBezTo>
                  <a:pt x="451" y="341"/>
                  <a:pt x="491" y="283"/>
                  <a:pt x="539" y="231"/>
                </a:cubicBezTo>
                <a:cubicBezTo>
                  <a:pt x="308" y="0"/>
                  <a:pt x="308" y="0"/>
                  <a:pt x="308" y="0"/>
                </a:cubicBezTo>
                <a:cubicBezTo>
                  <a:pt x="123" y="198"/>
                  <a:pt x="7" y="461"/>
                  <a:pt x="0" y="752"/>
                </a:cubicBezTo>
                <a:cubicBezTo>
                  <a:pt x="326" y="752"/>
                  <a:pt x="326" y="752"/>
                  <a:pt x="326" y="752"/>
                </a:cubicBezTo>
                <a:cubicBezTo>
                  <a:pt x="329" y="665"/>
                  <a:pt x="346" y="582"/>
                  <a:pt x="374" y="504"/>
                </a:cubicBezTo>
                <a:lnTo>
                  <a:pt x="544" y="515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7" name="Freeform 49"/>
          <p:cNvSpPr>
            <a:spLocks/>
          </p:cNvSpPr>
          <p:nvPr/>
        </p:nvSpPr>
        <p:spPr bwMode="auto">
          <a:xfrm>
            <a:off x="3975414" y="4853078"/>
            <a:ext cx="828090" cy="1139486"/>
          </a:xfrm>
          <a:custGeom>
            <a:avLst/>
            <a:gdLst>
              <a:gd name="T0" fmla="*/ 402 w 543"/>
              <a:gd name="T1" fmla="*/ 308 h 747"/>
              <a:gd name="T2" fmla="*/ 535 w 543"/>
              <a:gd name="T3" fmla="*/ 192 h 747"/>
              <a:gd name="T4" fmla="*/ 361 w 543"/>
              <a:gd name="T5" fmla="*/ 203 h 747"/>
              <a:gd name="T6" fmla="*/ 326 w 543"/>
              <a:gd name="T7" fmla="*/ 0 h 747"/>
              <a:gd name="T8" fmla="*/ 0 w 543"/>
              <a:gd name="T9" fmla="*/ 0 h 747"/>
              <a:gd name="T10" fmla="*/ 312 w 543"/>
              <a:gd name="T11" fmla="*/ 747 h 747"/>
              <a:gd name="T12" fmla="*/ 543 w 543"/>
              <a:gd name="T13" fmla="*/ 517 h 747"/>
              <a:gd name="T14" fmla="*/ 402 w 543"/>
              <a:gd name="T15" fmla="*/ 308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402" y="308"/>
                </a:moveTo>
                <a:cubicBezTo>
                  <a:pt x="535" y="192"/>
                  <a:pt x="535" y="192"/>
                  <a:pt x="535" y="192"/>
                </a:cubicBezTo>
                <a:cubicBezTo>
                  <a:pt x="361" y="203"/>
                  <a:pt x="361" y="203"/>
                  <a:pt x="361" y="203"/>
                </a:cubicBezTo>
                <a:cubicBezTo>
                  <a:pt x="342" y="138"/>
                  <a:pt x="329" y="70"/>
                  <a:pt x="326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289"/>
                  <a:pt x="127" y="551"/>
                  <a:pt x="312" y="747"/>
                </a:cubicBezTo>
                <a:cubicBezTo>
                  <a:pt x="543" y="517"/>
                  <a:pt x="543" y="517"/>
                  <a:pt x="543" y="517"/>
                </a:cubicBezTo>
                <a:cubicBezTo>
                  <a:pt x="486" y="455"/>
                  <a:pt x="438" y="385"/>
                  <a:pt x="402" y="3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Freeform 50"/>
          <p:cNvSpPr>
            <a:spLocks/>
          </p:cNvSpPr>
          <p:nvPr/>
        </p:nvSpPr>
        <p:spPr bwMode="auto">
          <a:xfrm>
            <a:off x="4525662" y="5706056"/>
            <a:ext cx="1141893" cy="832282"/>
          </a:xfrm>
          <a:custGeom>
            <a:avLst/>
            <a:gdLst>
              <a:gd name="T0" fmla="*/ 521 w 748"/>
              <a:gd name="T1" fmla="*/ 177 h 545"/>
              <a:gd name="T2" fmla="*/ 533 w 748"/>
              <a:gd name="T3" fmla="*/ 0 h 545"/>
              <a:gd name="T4" fmla="*/ 415 w 748"/>
              <a:gd name="T5" fmla="*/ 133 h 545"/>
              <a:gd name="T6" fmla="*/ 231 w 748"/>
              <a:gd name="T7" fmla="*/ 6 h 545"/>
              <a:gd name="T8" fmla="*/ 0 w 748"/>
              <a:gd name="T9" fmla="*/ 237 h 545"/>
              <a:gd name="T10" fmla="*/ 748 w 748"/>
              <a:gd name="T11" fmla="*/ 545 h 545"/>
              <a:gd name="T12" fmla="*/ 748 w 748"/>
              <a:gd name="T13" fmla="*/ 219 h 545"/>
              <a:gd name="T14" fmla="*/ 521 w 748"/>
              <a:gd name="T15" fmla="*/ 17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8" h="545">
                <a:moveTo>
                  <a:pt x="521" y="177"/>
                </a:moveTo>
                <a:cubicBezTo>
                  <a:pt x="533" y="0"/>
                  <a:pt x="533" y="0"/>
                  <a:pt x="533" y="0"/>
                </a:cubicBezTo>
                <a:cubicBezTo>
                  <a:pt x="415" y="133"/>
                  <a:pt x="415" y="133"/>
                  <a:pt x="415" y="133"/>
                </a:cubicBezTo>
                <a:cubicBezTo>
                  <a:pt x="348" y="99"/>
                  <a:pt x="286" y="57"/>
                  <a:pt x="231" y="6"/>
                </a:cubicBezTo>
                <a:cubicBezTo>
                  <a:pt x="0" y="237"/>
                  <a:pt x="0" y="237"/>
                  <a:pt x="0" y="237"/>
                </a:cubicBezTo>
                <a:cubicBezTo>
                  <a:pt x="197" y="421"/>
                  <a:pt x="459" y="537"/>
                  <a:pt x="748" y="545"/>
                </a:cubicBezTo>
                <a:cubicBezTo>
                  <a:pt x="748" y="219"/>
                  <a:pt x="748" y="219"/>
                  <a:pt x="748" y="219"/>
                </a:cubicBezTo>
                <a:cubicBezTo>
                  <a:pt x="669" y="216"/>
                  <a:pt x="593" y="201"/>
                  <a:pt x="521" y="17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Freeform 51"/>
          <p:cNvSpPr>
            <a:spLocks/>
          </p:cNvSpPr>
          <p:nvPr/>
        </p:nvSpPr>
        <p:spPr bwMode="auto">
          <a:xfrm>
            <a:off x="5773242" y="5706056"/>
            <a:ext cx="1139714" cy="832282"/>
          </a:xfrm>
          <a:custGeom>
            <a:avLst/>
            <a:gdLst>
              <a:gd name="T0" fmla="*/ 516 w 747"/>
              <a:gd name="T1" fmla="*/ 6 h 545"/>
              <a:gd name="T2" fmla="*/ 332 w 747"/>
              <a:gd name="T3" fmla="*/ 133 h 545"/>
              <a:gd name="T4" fmla="*/ 215 w 747"/>
              <a:gd name="T5" fmla="*/ 0 h 545"/>
              <a:gd name="T6" fmla="*/ 226 w 747"/>
              <a:gd name="T7" fmla="*/ 177 h 545"/>
              <a:gd name="T8" fmla="*/ 0 w 747"/>
              <a:gd name="T9" fmla="*/ 219 h 545"/>
              <a:gd name="T10" fmla="*/ 0 w 747"/>
              <a:gd name="T11" fmla="*/ 545 h 545"/>
              <a:gd name="T12" fmla="*/ 747 w 747"/>
              <a:gd name="T13" fmla="*/ 237 h 545"/>
              <a:gd name="T14" fmla="*/ 516 w 747"/>
              <a:gd name="T15" fmla="*/ 6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7" h="545">
                <a:moveTo>
                  <a:pt x="516" y="6"/>
                </a:moveTo>
                <a:cubicBezTo>
                  <a:pt x="461" y="57"/>
                  <a:pt x="399" y="100"/>
                  <a:pt x="332" y="133"/>
                </a:cubicBezTo>
                <a:cubicBezTo>
                  <a:pt x="215" y="0"/>
                  <a:pt x="215" y="0"/>
                  <a:pt x="215" y="0"/>
                </a:cubicBezTo>
                <a:cubicBezTo>
                  <a:pt x="226" y="177"/>
                  <a:pt x="226" y="177"/>
                  <a:pt x="226" y="177"/>
                </a:cubicBezTo>
                <a:cubicBezTo>
                  <a:pt x="154" y="201"/>
                  <a:pt x="79" y="216"/>
                  <a:pt x="0" y="219"/>
                </a:cubicBezTo>
                <a:cubicBezTo>
                  <a:pt x="0" y="545"/>
                  <a:pt x="0" y="545"/>
                  <a:pt x="0" y="545"/>
                </a:cubicBezTo>
                <a:cubicBezTo>
                  <a:pt x="288" y="537"/>
                  <a:pt x="550" y="421"/>
                  <a:pt x="747" y="237"/>
                </a:cubicBezTo>
                <a:lnTo>
                  <a:pt x="516" y="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Freeform 52"/>
          <p:cNvSpPr>
            <a:spLocks/>
          </p:cNvSpPr>
          <p:nvPr/>
        </p:nvSpPr>
        <p:spPr bwMode="auto">
          <a:xfrm>
            <a:off x="6635111" y="4853078"/>
            <a:ext cx="829180" cy="1139486"/>
          </a:xfrm>
          <a:custGeom>
            <a:avLst/>
            <a:gdLst>
              <a:gd name="T0" fmla="*/ 217 w 543"/>
              <a:gd name="T1" fmla="*/ 0 h 747"/>
              <a:gd name="T2" fmla="*/ 180 w 543"/>
              <a:gd name="T3" fmla="*/ 210 h 747"/>
              <a:gd name="T4" fmla="*/ 6 w 543"/>
              <a:gd name="T5" fmla="*/ 199 h 747"/>
              <a:gd name="T6" fmla="*/ 138 w 543"/>
              <a:gd name="T7" fmla="*/ 315 h 747"/>
              <a:gd name="T8" fmla="*/ 0 w 543"/>
              <a:gd name="T9" fmla="*/ 517 h 747"/>
              <a:gd name="T10" fmla="*/ 231 w 543"/>
              <a:gd name="T11" fmla="*/ 747 h 747"/>
              <a:gd name="T12" fmla="*/ 543 w 543"/>
              <a:gd name="T13" fmla="*/ 0 h 747"/>
              <a:gd name="T14" fmla="*/ 217 w 543"/>
              <a:gd name="T15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3" h="747">
                <a:moveTo>
                  <a:pt x="217" y="0"/>
                </a:moveTo>
                <a:cubicBezTo>
                  <a:pt x="214" y="73"/>
                  <a:pt x="201" y="143"/>
                  <a:pt x="180" y="210"/>
                </a:cubicBezTo>
                <a:cubicBezTo>
                  <a:pt x="6" y="199"/>
                  <a:pt x="6" y="199"/>
                  <a:pt x="6" y="199"/>
                </a:cubicBezTo>
                <a:cubicBezTo>
                  <a:pt x="138" y="315"/>
                  <a:pt x="138" y="315"/>
                  <a:pt x="138" y="315"/>
                </a:cubicBezTo>
                <a:cubicBezTo>
                  <a:pt x="102" y="389"/>
                  <a:pt x="56" y="457"/>
                  <a:pt x="0" y="517"/>
                </a:cubicBezTo>
                <a:cubicBezTo>
                  <a:pt x="231" y="747"/>
                  <a:pt x="231" y="747"/>
                  <a:pt x="231" y="747"/>
                </a:cubicBezTo>
                <a:cubicBezTo>
                  <a:pt x="417" y="551"/>
                  <a:pt x="534" y="289"/>
                  <a:pt x="543" y="0"/>
                </a:cubicBezTo>
                <a:lnTo>
                  <a:pt x="2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1" name="Freeform 53"/>
          <p:cNvSpPr>
            <a:spLocks/>
          </p:cNvSpPr>
          <p:nvPr/>
        </p:nvSpPr>
        <p:spPr bwMode="auto">
          <a:xfrm>
            <a:off x="6635113" y="3599205"/>
            <a:ext cx="830269" cy="1148201"/>
          </a:xfrm>
          <a:custGeom>
            <a:avLst/>
            <a:gdLst>
              <a:gd name="T0" fmla="*/ 544 w 544"/>
              <a:gd name="T1" fmla="*/ 752 h 752"/>
              <a:gd name="T2" fmla="*/ 235 w 544"/>
              <a:gd name="T3" fmla="*/ 0 h 752"/>
              <a:gd name="T4" fmla="*/ 5 w 544"/>
              <a:gd name="T5" fmla="*/ 231 h 752"/>
              <a:gd name="T6" fmla="*/ 130 w 544"/>
              <a:gd name="T7" fmla="*/ 413 h 752"/>
              <a:gd name="T8" fmla="*/ 0 w 544"/>
              <a:gd name="T9" fmla="*/ 527 h 752"/>
              <a:gd name="T10" fmla="*/ 174 w 544"/>
              <a:gd name="T11" fmla="*/ 517 h 752"/>
              <a:gd name="T12" fmla="*/ 218 w 544"/>
              <a:gd name="T13" fmla="*/ 752 h 752"/>
              <a:gd name="T14" fmla="*/ 544 w 544"/>
              <a:gd name="T15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4" h="752">
                <a:moveTo>
                  <a:pt x="544" y="752"/>
                </a:moveTo>
                <a:cubicBezTo>
                  <a:pt x="536" y="461"/>
                  <a:pt x="420" y="198"/>
                  <a:pt x="235" y="0"/>
                </a:cubicBezTo>
                <a:cubicBezTo>
                  <a:pt x="5" y="231"/>
                  <a:pt x="5" y="231"/>
                  <a:pt x="5" y="231"/>
                </a:cubicBezTo>
                <a:cubicBezTo>
                  <a:pt x="54" y="285"/>
                  <a:pt x="97" y="346"/>
                  <a:pt x="130" y="413"/>
                </a:cubicBezTo>
                <a:cubicBezTo>
                  <a:pt x="0" y="527"/>
                  <a:pt x="0" y="527"/>
                  <a:pt x="0" y="527"/>
                </a:cubicBezTo>
                <a:cubicBezTo>
                  <a:pt x="174" y="517"/>
                  <a:pt x="174" y="517"/>
                  <a:pt x="174" y="517"/>
                </a:cubicBezTo>
                <a:cubicBezTo>
                  <a:pt x="200" y="591"/>
                  <a:pt x="215" y="670"/>
                  <a:pt x="218" y="752"/>
                </a:cubicBezTo>
                <a:lnTo>
                  <a:pt x="544" y="75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Freeform 54"/>
          <p:cNvSpPr>
            <a:spLocks/>
          </p:cNvSpPr>
          <p:nvPr/>
        </p:nvSpPr>
        <p:spPr bwMode="auto">
          <a:xfrm>
            <a:off x="5773244" y="3049070"/>
            <a:ext cx="1146251" cy="827925"/>
          </a:xfrm>
          <a:custGeom>
            <a:avLst/>
            <a:gdLst>
              <a:gd name="T0" fmla="*/ 751 w 751"/>
              <a:gd name="T1" fmla="*/ 312 h 543"/>
              <a:gd name="T2" fmla="*/ 0 w 751"/>
              <a:gd name="T3" fmla="*/ 0 h 543"/>
              <a:gd name="T4" fmla="*/ 0 w 751"/>
              <a:gd name="T5" fmla="*/ 326 h 543"/>
              <a:gd name="T6" fmla="*/ 230 w 751"/>
              <a:gd name="T7" fmla="*/ 369 h 543"/>
              <a:gd name="T8" fmla="*/ 220 w 751"/>
              <a:gd name="T9" fmla="*/ 520 h 543"/>
              <a:gd name="T10" fmla="*/ 321 w 751"/>
              <a:gd name="T11" fmla="*/ 406 h 543"/>
              <a:gd name="T12" fmla="*/ 521 w 751"/>
              <a:gd name="T13" fmla="*/ 543 h 543"/>
              <a:gd name="T14" fmla="*/ 751 w 751"/>
              <a:gd name="T15" fmla="*/ 312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1" h="543">
                <a:moveTo>
                  <a:pt x="751" y="312"/>
                </a:moveTo>
                <a:cubicBezTo>
                  <a:pt x="554" y="125"/>
                  <a:pt x="291" y="8"/>
                  <a:pt x="0" y="0"/>
                </a:cubicBezTo>
                <a:cubicBezTo>
                  <a:pt x="0" y="326"/>
                  <a:pt x="0" y="326"/>
                  <a:pt x="0" y="326"/>
                </a:cubicBezTo>
                <a:cubicBezTo>
                  <a:pt x="80" y="329"/>
                  <a:pt x="157" y="344"/>
                  <a:pt x="230" y="369"/>
                </a:cubicBezTo>
                <a:cubicBezTo>
                  <a:pt x="220" y="520"/>
                  <a:pt x="220" y="520"/>
                  <a:pt x="220" y="520"/>
                </a:cubicBezTo>
                <a:cubicBezTo>
                  <a:pt x="321" y="406"/>
                  <a:pt x="321" y="406"/>
                  <a:pt x="321" y="406"/>
                </a:cubicBezTo>
                <a:cubicBezTo>
                  <a:pt x="394" y="442"/>
                  <a:pt x="462" y="488"/>
                  <a:pt x="521" y="543"/>
                </a:cubicBezTo>
                <a:lnTo>
                  <a:pt x="751" y="31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3" name="Group 70"/>
          <p:cNvGrpSpPr/>
          <p:nvPr/>
        </p:nvGrpSpPr>
        <p:grpSpPr>
          <a:xfrm>
            <a:off x="4132316" y="5166819"/>
            <a:ext cx="400970" cy="230947"/>
            <a:chOff x="4507922" y="4314360"/>
            <a:chExt cx="400970" cy="230993"/>
          </a:xfrm>
        </p:grpSpPr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70029" y="4473440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806471" y="4470171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Freeform 57"/>
            <p:cNvSpPr>
              <a:spLocks noEditPoints="1"/>
            </p:cNvSpPr>
            <p:nvPr/>
          </p:nvSpPr>
          <p:spPr bwMode="auto">
            <a:xfrm>
              <a:off x="4507922" y="4314360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7" name="Freeform 58"/>
          <p:cNvSpPr>
            <a:spLocks/>
          </p:cNvSpPr>
          <p:nvPr/>
        </p:nvSpPr>
        <p:spPr bwMode="auto">
          <a:xfrm>
            <a:off x="4243455" y="4062190"/>
            <a:ext cx="172156" cy="324633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8" name="Group 75"/>
          <p:cNvGrpSpPr/>
          <p:nvPr/>
        </p:nvGrpSpPr>
        <p:grpSpPr>
          <a:xfrm>
            <a:off x="5013796" y="6032869"/>
            <a:ext cx="314892" cy="313740"/>
            <a:chOff x="5389402" y="5180585"/>
            <a:chExt cx="314892" cy="313802"/>
          </a:xfrm>
        </p:grpSpPr>
        <p:sp>
          <p:nvSpPr>
            <p:cNvPr id="69" name="Freeform 59"/>
            <p:cNvSpPr>
              <a:spLocks noEditPoints="1"/>
            </p:cNvSpPr>
            <p:nvPr/>
          </p:nvSpPr>
          <p:spPr bwMode="auto">
            <a:xfrm>
              <a:off x="5389402" y="5180585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Oval 60"/>
            <p:cNvSpPr>
              <a:spLocks noChangeArrowheads="1"/>
            </p:cNvSpPr>
            <p:nvPr/>
          </p:nvSpPr>
          <p:spPr bwMode="auto">
            <a:xfrm>
              <a:off x="5491824" y="5280828"/>
              <a:ext cx="112228" cy="113318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1" name="Group 78"/>
          <p:cNvGrpSpPr/>
          <p:nvPr/>
        </p:nvGrpSpPr>
        <p:grpSpPr>
          <a:xfrm>
            <a:off x="4944063" y="3193961"/>
            <a:ext cx="433658" cy="423767"/>
            <a:chOff x="5319669" y="2341109"/>
            <a:chExt cx="433658" cy="423851"/>
          </a:xfrm>
        </p:grpSpPr>
        <p:sp>
          <p:nvSpPr>
            <p:cNvPr id="72" name="Freeform 61"/>
            <p:cNvSpPr>
              <a:spLocks/>
            </p:cNvSpPr>
            <p:nvPr/>
          </p:nvSpPr>
          <p:spPr bwMode="auto">
            <a:xfrm>
              <a:off x="5489645" y="2504548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Freeform 62"/>
            <p:cNvSpPr>
              <a:spLocks noEditPoints="1"/>
            </p:cNvSpPr>
            <p:nvPr/>
          </p:nvSpPr>
          <p:spPr bwMode="auto">
            <a:xfrm>
              <a:off x="5319669" y="2341109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4" name="Group 81"/>
          <p:cNvGrpSpPr/>
          <p:nvPr/>
        </p:nvGrpSpPr>
        <p:grpSpPr>
          <a:xfrm>
            <a:off x="6125181" y="6006727"/>
            <a:ext cx="335594" cy="335528"/>
            <a:chOff x="6500787" y="5154435"/>
            <a:chExt cx="335594" cy="335595"/>
          </a:xfrm>
        </p:grpSpPr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6500787" y="5235065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Freeform 64"/>
            <p:cNvSpPr>
              <a:spLocks/>
            </p:cNvSpPr>
            <p:nvPr/>
          </p:nvSpPr>
          <p:spPr bwMode="auto">
            <a:xfrm>
              <a:off x="6621731" y="5154435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7" name="Freeform 65"/>
          <p:cNvSpPr>
            <a:spLocks noEditPoints="1"/>
          </p:cNvSpPr>
          <p:nvPr/>
        </p:nvSpPr>
        <p:spPr bwMode="auto">
          <a:xfrm>
            <a:off x="6129539" y="3274572"/>
            <a:ext cx="342132" cy="278880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" name="Freeform 66"/>
          <p:cNvSpPr>
            <a:spLocks noEditPoints="1"/>
          </p:cNvSpPr>
          <p:nvPr/>
        </p:nvSpPr>
        <p:spPr bwMode="auto">
          <a:xfrm>
            <a:off x="6950002" y="4100320"/>
            <a:ext cx="268040" cy="289773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Freeform 67"/>
          <p:cNvSpPr>
            <a:spLocks noEditPoints="1"/>
          </p:cNvSpPr>
          <p:nvPr/>
        </p:nvSpPr>
        <p:spPr bwMode="auto">
          <a:xfrm>
            <a:off x="6927120" y="5215838"/>
            <a:ext cx="336684" cy="320276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rgbClr val="F4F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Freeform 65"/>
          <p:cNvSpPr>
            <a:spLocks noEditPoints="1"/>
          </p:cNvSpPr>
          <p:nvPr/>
        </p:nvSpPr>
        <p:spPr bwMode="auto">
          <a:xfrm>
            <a:off x="7540028" y="2886596"/>
            <a:ext cx="491993" cy="401036"/>
          </a:xfrm>
          <a:custGeom>
            <a:avLst/>
            <a:gdLst>
              <a:gd name="T0" fmla="*/ 6 w 224"/>
              <a:gd name="T1" fmla="*/ 97 h 183"/>
              <a:gd name="T2" fmla="*/ 120 w 224"/>
              <a:gd name="T3" fmla="*/ 177 h 183"/>
              <a:gd name="T4" fmla="*/ 218 w 224"/>
              <a:gd name="T5" fmla="*/ 77 h 183"/>
              <a:gd name="T6" fmla="*/ 109 w 224"/>
              <a:gd name="T7" fmla="*/ 12 h 183"/>
              <a:gd name="T8" fmla="*/ 63 w 224"/>
              <a:gd name="T9" fmla="*/ 52 h 183"/>
              <a:gd name="T10" fmla="*/ 24 w 224"/>
              <a:gd name="T11" fmla="*/ 44 h 183"/>
              <a:gd name="T12" fmla="*/ 6 w 224"/>
              <a:gd name="T13" fmla="*/ 97 h 183"/>
              <a:gd name="T14" fmla="*/ 203 w 224"/>
              <a:gd name="T15" fmla="*/ 92 h 183"/>
              <a:gd name="T16" fmla="*/ 186 w 224"/>
              <a:gd name="T17" fmla="*/ 112 h 183"/>
              <a:gd name="T18" fmla="*/ 166 w 224"/>
              <a:gd name="T19" fmla="*/ 95 h 183"/>
              <a:gd name="T20" fmla="*/ 182 w 224"/>
              <a:gd name="T21" fmla="*/ 75 h 183"/>
              <a:gd name="T22" fmla="*/ 203 w 224"/>
              <a:gd name="T23" fmla="*/ 92 h 183"/>
              <a:gd name="T24" fmla="*/ 160 w 224"/>
              <a:gd name="T25" fmla="*/ 31 h 183"/>
              <a:gd name="T26" fmla="*/ 180 w 224"/>
              <a:gd name="T27" fmla="*/ 47 h 183"/>
              <a:gd name="T28" fmla="*/ 164 w 224"/>
              <a:gd name="T29" fmla="*/ 68 h 183"/>
              <a:gd name="T30" fmla="*/ 143 w 224"/>
              <a:gd name="T31" fmla="*/ 51 h 183"/>
              <a:gd name="T32" fmla="*/ 160 w 224"/>
              <a:gd name="T33" fmla="*/ 31 h 183"/>
              <a:gd name="T34" fmla="*/ 155 w 224"/>
              <a:gd name="T35" fmla="*/ 115 h 183"/>
              <a:gd name="T36" fmla="*/ 176 w 224"/>
              <a:gd name="T37" fmla="*/ 132 h 183"/>
              <a:gd name="T38" fmla="*/ 159 w 224"/>
              <a:gd name="T39" fmla="*/ 152 h 183"/>
              <a:gd name="T40" fmla="*/ 139 w 224"/>
              <a:gd name="T41" fmla="*/ 136 h 183"/>
              <a:gd name="T42" fmla="*/ 155 w 224"/>
              <a:gd name="T43" fmla="*/ 115 h 183"/>
              <a:gd name="T44" fmla="*/ 105 w 224"/>
              <a:gd name="T45" fmla="*/ 32 h 183"/>
              <a:gd name="T46" fmla="*/ 125 w 224"/>
              <a:gd name="T47" fmla="*/ 49 h 183"/>
              <a:gd name="T48" fmla="*/ 109 w 224"/>
              <a:gd name="T49" fmla="*/ 69 h 183"/>
              <a:gd name="T50" fmla="*/ 88 w 224"/>
              <a:gd name="T51" fmla="*/ 52 h 183"/>
              <a:gd name="T52" fmla="*/ 105 w 224"/>
              <a:gd name="T53" fmla="*/ 32 h 183"/>
              <a:gd name="T54" fmla="*/ 106 w 224"/>
              <a:gd name="T55" fmla="*/ 129 h 183"/>
              <a:gd name="T56" fmla="*/ 127 w 224"/>
              <a:gd name="T57" fmla="*/ 145 h 183"/>
              <a:gd name="T58" fmla="*/ 110 w 224"/>
              <a:gd name="T59" fmla="*/ 166 h 183"/>
              <a:gd name="T60" fmla="*/ 90 w 224"/>
              <a:gd name="T61" fmla="*/ 149 h 183"/>
              <a:gd name="T62" fmla="*/ 106 w 224"/>
              <a:gd name="T63" fmla="*/ 129 h 183"/>
              <a:gd name="T64" fmla="*/ 77 w 224"/>
              <a:gd name="T65" fmla="*/ 128 h 183"/>
              <a:gd name="T66" fmla="*/ 61 w 224"/>
              <a:gd name="T67" fmla="*/ 148 h 183"/>
              <a:gd name="T68" fmla="*/ 40 w 224"/>
              <a:gd name="T69" fmla="*/ 131 h 183"/>
              <a:gd name="T70" fmla="*/ 57 w 224"/>
              <a:gd name="T71" fmla="*/ 111 h 183"/>
              <a:gd name="T72" fmla="*/ 77 w 224"/>
              <a:gd name="T73" fmla="*/ 128 h 183"/>
              <a:gd name="T74" fmla="*/ 35 w 224"/>
              <a:gd name="T75" fmla="*/ 52 h 183"/>
              <a:gd name="T76" fmla="*/ 55 w 224"/>
              <a:gd name="T77" fmla="*/ 68 h 183"/>
              <a:gd name="T78" fmla="*/ 39 w 224"/>
              <a:gd name="T79" fmla="*/ 87 h 183"/>
              <a:gd name="T80" fmla="*/ 20 w 224"/>
              <a:gd name="T81" fmla="*/ 72 h 183"/>
              <a:gd name="T82" fmla="*/ 35 w 224"/>
              <a:gd name="T83" fmla="*/ 52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4" h="183">
                <a:moveTo>
                  <a:pt x="6" y="97"/>
                </a:moveTo>
                <a:cubicBezTo>
                  <a:pt x="17" y="145"/>
                  <a:pt x="60" y="183"/>
                  <a:pt x="120" y="177"/>
                </a:cubicBezTo>
                <a:cubicBezTo>
                  <a:pt x="179" y="171"/>
                  <a:pt x="224" y="126"/>
                  <a:pt x="218" y="77"/>
                </a:cubicBezTo>
                <a:cubicBezTo>
                  <a:pt x="213" y="28"/>
                  <a:pt x="167" y="0"/>
                  <a:pt x="109" y="12"/>
                </a:cubicBezTo>
                <a:cubicBezTo>
                  <a:pt x="84" y="17"/>
                  <a:pt x="72" y="57"/>
                  <a:pt x="63" y="52"/>
                </a:cubicBezTo>
                <a:cubicBezTo>
                  <a:pt x="53" y="45"/>
                  <a:pt x="43" y="38"/>
                  <a:pt x="24" y="44"/>
                </a:cubicBezTo>
                <a:cubicBezTo>
                  <a:pt x="10" y="49"/>
                  <a:pt x="0" y="68"/>
                  <a:pt x="6" y="97"/>
                </a:cubicBezTo>
                <a:close/>
                <a:moveTo>
                  <a:pt x="203" y="92"/>
                </a:moveTo>
                <a:cubicBezTo>
                  <a:pt x="204" y="102"/>
                  <a:pt x="197" y="111"/>
                  <a:pt x="186" y="112"/>
                </a:cubicBezTo>
                <a:cubicBezTo>
                  <a:pt x="176" y="113"/>
                  <a:pt x="167" y="106"/>
                  <a:pt x="166" y="95"/>
                </a:cubicBezTo>
                <a:cubicBezTo>
                  <a:pt x="165" y="85"/>
                  <a:pt x="172" y="76"/>
                  <a:pt x="182" y="75"/>
                </a:cubicBezTo>
                <a:cubicBezTo>
                  <a:pt x="193" y="74"/>
                  <a:pt x="202" y="81"/>
                  <a:pt x="203" y="92"/>
                </a:cubicBezTo>
                <a:close/>
                <a:moveTo>
                  <a:pt x="160" y="31"/>
                </a:moveTo>
                <a:cubicBezTo>
                  <a:pt x="170" y="29"/>
                  <a:pt x="179" y="37"/>
                  <a:pt x="180" y="47"/>
                </a:cubicBezTo>
                <a:cubicBezTo>
                  <a:pt x="181" y="57"/>
                  <a:pt x="174" y="66"/>
                  <a:pt x="164" y="68"/>
                </a:cubicBezTo>
                <a:cubicBezTo>
                  <a:pt x="154" y="69"/>
                  <a:pt x="144" y="61"/>
                  <a:pt x="143" y="51"/>
                </a:cubicBezTo>
                <a:cubicBezTo>
                  <a:pt x="142" y="41"/>
                  <a:pt x="150" y="32"/>
                  <a:pt x="160" y="31"/>
                </a:cubicBezTo>
                <a:close/>
                <a:moveTo>
                  <a:pt x="155" y="115"/>
                </a:moveTo>
                <a:cubicBezTo>
                  <a:pt x="165" y="114"/>
                  <a:pt x="175" y="122"/>
                  <a:pt x="176" y="132"/>
                </a:cubicBezTo>
                <a:cubicBezTo>
                  <a:pt x="177" y="142"/>
                  <a:pt x="169" y="151"/>
                  <a:pt x="159" y="152"/>
                </a:cubicBezTo>
                <a:cubicBezTo>
                  <a:pt x="149" y="153"/>
                  <a:pt x="140" y="146"/>
                  <a:pt x="139" y="136"/>
                </a:cubicBezTo>
                <a:cubicBezTo>
                  <a:pt x="138" y="125"/>
                  <a:pt x="145" y="116"/>
                  <a:pt x="155" y="115"/>
                </a:cubicBezTo>
                <a:close/>
                <a:moveTo>
                  <a:pt x="105" y="32"/>
                </a:moveTo>
                <a:cubicBezTo>
                  <a:pt x="115" y="31"/>
                  <a:pt x="124" y="38"/>
                  <a:pt x="125" y="49"/>
                </a:cubicBezTo>
                <a:cubicBezTo>
                  <a:pt x="126" y="59"/>
                  <a:pt x="119" y="68"/>
                  <a:pt x="109" y="69"/>
                </a:cubicBezTo>
                <a:cubicBezTo>
                  <a:pt x="98" y="70"/>
                  <a:pt x="89" y="63"/>
                  <a:pt x="88" y="52"/>
                </a:cubicBezTo>
                <a:cubicBezTo>
                  <a:pt x="87" y="42"/>
                  <a:pt x="95" y="33"/>
                  <a:pt x="105" y="32"/>
                </a:cubicBezTo>
                <a:close/>
                <a:moveTo>
                  <a:pt x="106" y="129"/>
                </a:moveTo>
                <a:cubicBezTo>
                  <a:pt x="117" y="128"/>
                  <a:pt x="126" y="135"/>
                  <a:pt x="127" y="145"/>
                </a:cubicBezTo>
                <a:cubicBezTo>
                  <a:pt x="128" y="156"/>
                  <a:pt x="120" y="165"/>
                  <a:pt x="110" y="166"/>
                </a:cubicBezTo>
                <a:cubicBezTo>
                  <a:pt x="100" y="167"/>
                  <a:pt x="91" y="159"/>
                  <a:pt x="90" y="149"/>
                </a:cubicBezTo>
                <a:cubicBezTo>
                  <a:pt x="89" y="139"/>
                  <a:pt x="96" y="130"/>
                  <a:pt x="106" y="129"/>
                </a:cubicBezTo>
                <a:close/>
                <a:moveTo>
                  <a:pt x="77" y="128"/>
                </a:moveTo>
                <a:cubicBezTo>
                  <a:pt x="78" y="138"/>
                  <a:pt x="71" y="147"/>
                  <a:pt x="61" y="148"/>
                </a:cubicBezTo>
                <a:cubicBezTo>
                  <a:pt x="51" y="149"/>
                  <a:pt x="41" y="142"/>
                  <a:pt x="40" y="131"/>
                </a:cubicBezTo>
                <a:cubicBezTo>
                  <a:pt x="39" y="121"/>
                  <a:pt x="47" y="112"/>
                  <a:pt x="57" y="111"/>
                </a:cubicBezTo>
                <a:cubicBezTo>
                  <a:pt x="67" y="110"/>
                  <a:pt x="76" y="117"/>
                  <a:pt x="77" y="128"/>
                </a:cubicBezTo>
                <a:close/>
                <a:moveTo>
                  <a:pt x="35" y="52"/>
                </a:moveTo>
                <a:cubicBezTo>
                  <a:pt x="45" y="51"/>
                  <a:pt x="54" y="58"/>
                  <a:pt x="55" y="68"/>
                </a:cubicBezTo>
                <a:cubicBezTo>
                  <a:pt x="56" y="78"/>
                  <a:pt x="49" y="86"/>
                  <a:pt x="39" y="87"/>
                </a:cubicBezTo>
                <a:cubicBezTo>
                  <a:pt x="29" y="88"/>
                  <a:pt x="21" y="81"/>
                  <a:pt x="20" y="72"/>
                </a:cubicBezTo>
                <a:cubicBezTo>
                  <a:pt x="19" y="62"/>
                  <a:pt x="26" y="53"/>
                  <a:pt x="35" y="5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Freeform 66"/>
          <p:cNvSpPr>
            <a:spLocks noEditPoints="1"/>
          </p:cNvSpPr>
          <p:nvPr/>
        </p:nvSpPr>
        <p:spPr bwMode="auto">
          <a:xfrm>
            <a:off x="8080958" y="4030565"/>
            <a:ext cx="385447" cy="416700"/>
          </a:xfrm>
          <a:custGeom>
            <a:avLst/>
            <a:gdLst>
              <a:gd name="T0" fmla="*/ 169 w 176"/>
              <a:gd name="T1" fmla="*/ 0 h 190"/>
              <a:gd name="T2" fmla="*/ 7 w 176"/>
              <a:gd name="T3" fmla="*/ 0 h 190"/>
              <a:gd name="T4" fmla="*/ 0 w 176"/>
              <a:gd name="T5" fmla="*/ 52 h 190"/>
              <a:gd name="T6" fmla="*/ 88 w 176"/>
              <a:gd name="T7" fmla="*/ 190 h 190"/>
              <a:gd name="T8" fmla="*/ 176 w 176"/>
              <a:gd name="T9" fmla="*/ 52 h 190"/>
              <a:gd name="T10" fmla="*/ 169 w 176"/>
              <a:gd name="T11" fmla="*/ 0 h 190"/>
              <a:gd name="T12" fmla="*/ 34 w 176"/>
              <a:gd name="T13" fmla="*/ 52 h 190"/>
              <a:gd name="T14" fmla="*/ 54 w 176"/>
              <a:gd name="T15" fmla="*/ 32 h 190"/>
              <a:gd name="T16" fmla="*/ 74 w 176"/>
              <a:gd name="T17" fmla="*/ 52 h 190"/>
              <a:gd name="T18" fmla="*/ 54 w 176"/>
              <a:gd name="T19" fmla="*/ 72 h 190"/>
              <a:gd name="T20" fmla="*/ 34 w 176"/>
              <a:gd name="T21" fmla="*/ 52 h 190"/>
              <a:gd name="T22" fmla="*/ 88 w 176"/>
              <a:gd name="T23" fmla="*/ 154 h 190"/>
              <a:gd name="T24" fmla="*/ 46 w 176"/>
              <a:gd name="T25" fmla="*/ 120 h 190"/>
              <a:gd name="T26" fmla="*/ 88 w 176"/>
              <a:gd name="T27" fmla="*/ 140 h 190"/>
              <a:gd name="T28" fmla="*/ 130 w 176"/>
              <a:gd name="T29" fmla="*/ 120 h 190"/>
              <a:gd name="T30" fmla="*/ 88 w 176"/>
              <a:gd name="T31" fmla="*/ 154 h 190"/>
              <a:gd name="T32" fmla="*/ 124 w 176"/>
              <a:gd name="T33" fmla="*/ 72 h 190"/>
              <a:gd name="T34" fmla="*/ 104 w 176"/>
              <a:gd name="T35" fmla="*/ 52 h 190"/>
              <a:gd name="T36" fmla="*/ 124 w 176"/>
              <a:gd name="T37" fmla="*/ 32 h 190"/>
              <a:gd name="T38" fmla="*/ 144 w 176"/>
              <a:gd name="T39" fmla="*/ 52 h 190"/>
              <a:gd name="T40" fmla="*/ 124 w 176"/>
              <a:gd name="T41" fmla="*/ 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6" h="190">
                <a:moveTo>
                  <a:pt x="169" y="0"/>
                </a:moveTo>
                <a:cubicBezTo>
                  <a:pt x="7" y="0"/>
                  <a:pt x="7" y="0"/>
                  <a:pt x="7" y="0"/>
                </a:cubicBezTo>
                <a:cubicBezTo>
                  <a:pt x="3" y="16"/>
                  <a:pt x="0" y="34"/>
                  <a:pt x="0" y="52"/>
                </a:cubicBezTo>
                <a:cubicBezTo>
                  <a:pt x="0" y="128"/>
                  <a:pt x="40" y="190"/>
                  <a:pt x="88" y="190"/>
                </a:cubicBezTo>
                <a:cubicBezTo>
                  <a:pt x="136" y="190"/>
                  <a:pt x="176" y="128"/>
                  <a:pt x="176" y="52"/>
                </a:cubicBezTo>
                <a:cubicBezTo>
                  <a:pt x="176" y="34"/>
                  <a:pt x="173" y="16"/>
                  <a:pt x="169" y="0"/>
                </a:cubicBezTo>
                <a:close/>
                <a:moveTo>
                  <a:pt x="34" y="52"/>
                </a:moveTo>
                <a:cubicBezTo>
                  <a:pt x="34" y="41"/>
                  <a:pt x="43" y="32"/>
                  <a:pt x="54" y="32"/>
                </a:cubicBezTo>
                <a:cubicBezTo>
                  <a:pt x="65" y="32"/>
                  <a:pt x="74" y="41"/>
                  <a:pt x="74" y="52"/>
                </a:cubicBezTo>
                <a:cubicBezTo>
                  <a:pt x="74" y="63"/>
                  <a:pt x="65" y="72"/>
                  <a:pt x="54" y="72"/>
                </a:cubicBezTo>
                <a:cubicBezTo>
                  <a:pt x="43" y="72"/>
                  <a:pt x="34" y="63"/>
                  <a:pt x="34" y="52"/>
                </a:cubicBezTo>
                <a:close/>
                <a:moveTo>
                  <a:pt x="88" y="154"/>
                </a:moveTo>
                <a:cubicBezTo>
                  <a:pt x="67" y="154"/>
                  <a:pt x="49" y="139"/>
                  <a:pt x="46" y="120"/>
                </a:cubicBezTo>
                <a:cubicBezTo>
                  <a:pt x="56" y="132"/>
                  <a:pt x="71" y="140"/>
                  <a:pt x="88" y="140"/>
                </a:cubicBezTo>
                <a:cubicBezTo>
                  <a:pt x="105" y="140"/>
                  <a:pt x="120" y="132"/>
                  <a:pt x="130" y="120"/>
                </a:cubicBezTo>
                <a:cubicBezTo>
                  <a:pt x="127" y="139"/>
                  <a:pt x="109" y="154"/>
                  <a:pt x="88" y="154"/>
                </a:cubicBezTo>
                <a:close/>
                <a:moveTo>
                  <a:pt x="124" y="72"/>
                </a:moveTo>
                <a:cubicBezTo>
                  <a:pt x="113" y="72"/>
                  <a:pt x="104" y="63"/>
                  <a:pt x="104" y="52"/>
                </a:cubicBezTo>
                <a:cubicBezTo>
                  <a:pt x="104" y="41"/>
                  <a:pt x="113" y="32"/>
                  <a:pt x="124" y="32"/>
                </a:cubicBezTo>
                <a:cubicBezTo>
                  <a:pt x="135" y="32"/>
                  <a:pt x="144" y="41"/>
                  <a:pt x="144" y="52"/>
                </a:cubicBezTo>
                <a:cubicBezTo>
                  <a:pt x="144" y="63"/>
                  <a:pt x="135" y="72"/>
                  <a:pt x="124" y="7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Freeform 67"/>
          <p:cNvSpPr>
            <a:spLocks noEditPoints="1"/>
          </p:cNvSpPr>
          <p:nvPr/>
        </p:nvSpPr>
        <p:spPr bwMode="auto">
          <a:xfrm>
            <a:off x="8037888" y="5192441"/>
            <a:ext cx="484159" cy="460564"/>
          </a:xfrm>
          <a:custGeom>
            <a:avLst/>
            <a:gdLst>
              <a:gd name="T0" fmla="*/ 221 w 221"/>
              <a:gd name="T1" fmla="*/ 96 h 210"/>
              <a:gd name="T2" fmla="*/ 171 w 221"/>
              <a:gd name="T3" fmla="*/ 46 h 210"/>
              <a:gd name="T4" fmla="*/ 159 w 221"/>
              <a:gd name="T5" fmla="*/ 47 h 210"/>
              <a:gd name="T6" fmla="*/ 109 w 221"/>
              <a:gd name="T7" fmla="*/ 0 h 210"/>
              <a:gd name="T8" fmla="*/ 59 w 221"/>
              <a:gd name="T9" fmla="*/ 47 h 210"/>
              <a:gd name="T10" fmla="*/ 50 w 221"/>
              <a:gd name="T11" fmla="*/ 46 h 210"/>
              <a:gd name="T12" fmla="*/ 0 w 221"/>
              <a:gd name="T13" fmla="*/ 96 h 210"/>
              <a:gd name="T14" fmla="*/ 23 w 221"/>
              <a:gd name="T15" fmla="*/ 138 h 210"/>
              <a:gd name="T16" fmla="*/ 18 w 221"/>
              <a:gd name="T17" fmla="*/ 160 h 210"/>
              <a:gd name="T18" fmla="*/ 68 w 221"/>
              <a:gd name="T19" fmla="*/ 210 h 210"/>
              <a:gd name="T20" fmla="*/ 111 w 221"/>
              <a:gd name="T21" fmla="*/ 186 h 210"/>
              <a:gd name="T22" fmla="*/ 154 w 221"/>
              <a:gd name="T23" fmla="*/ 210 h 210"/>
              <a:gd name="T24" fmla="*/ 204 w 221"/>
              <a:gd name="T25" fmla="*/ 160 h 210"/>
              <a:gd name="T26" fmla="*/ 199 w 221"/>
              <a:gd name="T27" fmla="*/ 138 h 210"/>
              <a:gd name="T28" fmla="*/ 221 w 221"/>
              <a:gd name="T29" fmla="*/ 96 h 210"/>
              <a:gd name="T30" fmla="*/ 111 w 221"/>
              <a:gd name="T31" fmla="*/ 170 h 210"/>
              <a:gd name="T32" fmla="*/ 56 w 221"/>
              <a:gd name="T33" fmla="*/ 115 h 210"/>
              <a:gd name="T34" fmla="*/ 111 w 221"/>
              <a:gd name="T35" fmla="*/ 60 h 210"/>
              <a:gd name="T36" fmla="*/ 165 w 221"/>
              <a:gd name="T37" fmla="*/ 115 h 210"/>
              <a:gd name="T38" fmla="*/ 111 w 221"/>
              <a:gd name="T39" fmla="*/ 170 h 210"/>
              <a:gd name="T40" fmla="*/ 79 w 221"/>
              <a:gd name="T41" fmla="*/ 114 h 210"/>
              <a:gd name="T42" fmla="*/ 110 w 221"/>
              <a:gd name="T43" fmla="*/ 83 h 210"/>
              <a:gd name="T44" fmla="*/ 141 w 221"/>
              <a:gd name="T45" fmla="*/ 114 h 210"/>
              <a:gd name="T46" fmla="*/ 110 w 221"/>
              <a:gd name="T47" fmla="*/ 145 h 210"/>
              <a:gd name="T48" fmla="*/ 79 w 221"/>
              <a:gd name="T49" fmla="*/ 11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1" h="210">
                <a:moveTo>
                  <a:pt x="221" y="96"/>
                </a:moveTo>
                <a:cubicBezTo>
                  <a:pt x="221" y="68"/>
                  <a:pt x="199" y="46"/>
                  <a:pt x="171" y="46"/>
                </a:cubicBezTo>
                <a:cubicBezTo>
                  <a:pt x="167" y="46"/>
                  <a:pt x="163" y="46"/>
                  <a:pt x="159" y="47"/>
                </a:cubicBezTo>
                <a:cubicBezTo>
                  <a:pt x="157" y="21"/>
                  <a:pt x="135" y="0"/>
                  <a:pt x="109" y="0"/>
                </a:cubicBezTo>
                <a:cubicBezTo>
                  <a:pt x="82" y="0"/>
                  <a:pt x="60" y="21"/>
                  <a:pt x="59" y="47"/>
                </a:cubicBezTo>
                <a:cubicBezTo>
                  <a:pt x="56" y="46"/>
                  <a:pt x="53" y="46"/>
                  <a:pt x="50" y="46"/>
                </a:cubicBezTo>
                <a:cubicBezTo>
                  <a:pt x="22" y="46"/>
                  <a:pt x="0" y="68"/>
                  <a:pt x="0" y="96"/>
                </a:cubicBezTo>
                <a:cubicBezTo>
                  <a:pt x="0" y="114"/>
                  <a:pt x="9" y="129"/>
                  <a:pt x="23" y="138"/>
                </a:cubicBezTo>
                <a:cubicBezTo>
                  <a:pt x="20" y="145"/>
                  <a:pt x="18" y="152"/>
                  <a:pt x="18" y="160"/>
                </a:cubicBezTo>
                <a:cubicBezTo>
                  <a:pt x="18" y="188"/>
                  <a:pt x="40" y="210"/>
                  <a:pt x="68" y="210"/>
                </a:cubicBezTo>
                <a:cubicBezTo>
                  <a:pt x="86" y="210"/>
                  <a:pt x="102" y="201"/>
                  <a:pt x="111" y="186"/>
                </a:cubicBezTo>
                <a:cubicBezTo>
                  <a:pt x="120" y="201"/>
                  <a:pt x="136" y="210"/>
                  <a:pt x="154" y="210"/>
                </a:cubicBezTo>
                <a:cubicBezTo>
                  <a:pt x="182" y="210"/>
                  <a:pt x="204" y="188"/>
                  <a:pt x="204" y="160"/>
                </a:cubicBezTo>
                <a:cubicBezTo>
                  <a:pt x="204" y="152"/>
                  <a:pt x="202" y="145"/>
                  <a:pt x="199" y="138"/>
                </a:cubicBezTo>
                <a:cubicBezTo>
                  <a:pt x="212" y="129"/>
                  <a:pt x="221" y="113"/>
                  <a:pt x="221" y="96"/>
                </a:cubicBezTo>
                <a:close/>
                <a:moveTo>
                  <a:pt x="111" y="170"/>
                </a:moveTo>
                <a:cubicBezTo>
                  <a:pt x="80" y="170"/>
                  <a:pt x="56" y="145"/>
                  <a:pt x="56" y="115"/>
                </a:cubicBezTo>
                <a:cubicBezTo>
                  <a:pt x="56" y="85"/>
                  <a:pt x="80" y="60"/>
                  <a:pt x="111" y="60"/>
                </a:cubicBezTo>
                <a:cubicBezTo>
                  <a:pt x="141" y="60"/>
                  <a:pt x="165" y="85"/>
                  <a:pt x="165" y="115"/>
                </a:cubicBezTo>
                <a:cubicBezTo>
                  <a:pt x="165" y="145"/>
                  <a:pt x="141" y="170"/>
                  <a:pt x="111" y="170"/>
                </a:cubicBezTo>
                <a:close/>
                <a:moveTo>
                  <a:pt x="79" y="114"/>
                </a:moveTo>
                <a:cubicBezTo>
                  <a:pt x="79" y="97"/>
                  <a:pt x="93" y="83"/>
                  <a:pt x="110" y="83"/>
                </a:cubicBezTo>
                <a:cubicBezTo>
                  <a:pt x="127" y="83"/>
                  <a:pt x="141" y="97"/>
                  <a:pt x="141" y="114"/>
                </a:cubicBezTo>
                <a:cubicBezTo>
                  <a:pt x="141" y="131"/>
                  <a:pt x="127" y="145"/>
                  <a:pt x="110" y="145"/>
                </a:cubicBezTo>
                <a:cubicBezTo>
                  <a:pt x="93" y="145"/>
                  <a:pt x="79" y="131"/>
                  <a:pt x="79" y="11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3" name="Group 90"/>
          <p:cNvGrpSpPr/>
          <p:nvPr/>
        </p:nvGrpSpPr>
        <p:grpSpPr>
          <a:xfrm>
            <a:off x="7546110" y="6326972"/>
            <a:ext cx="482592" cy="482497"/>
            <a:chOff x="8021724" y="5278576"/>
            <a:chExt cx="335594" cy="33559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4" name="Freeform 63"/>
            <p:cNvSpPr>
              <a:spLocks/>
            </p:cNvSpPr>
            <p:nvPr/>
          </p:nvSpPr>
          <p:spPr bwMode="auto">
            <a:xfrm>
              <a:off x="8021724" y="5359206"/>
              <a:ext cx="212470" cy="254965"/>
            </a:xfrm>
            <a:custGeom>
              <a:avLst/>
              <a:gdLst>
                <a:gd name="T0" fmla="*/ 95 w 139"/>
                <a:gd name="T1" fmla="*/ 126 h 167"/>
                <a:gd name="T2" fmla="*/ 65 w 139"/>
                <a:gd name="T3" fmla="*/ 131 h 167"/>
                <a:gd name="T4" fmla="*/ 65 w 139"/>
                <a:gd name="T5" fmla="*/ 9 h 167"/>
                <a:gd name="T6" fmla="*/ 61 w 139"/>
                <a:gd name="T7" fmla="*/ 2 h 167"/>
                <a:gd name="T8" fmla="*/ 53 w 139"/>
                <a:gd name="T9" fmla="*/ 2 h 167"/>
                <a:gd name="T10" fmla="*/ 5 w 139"/>
                <a:gd name="T11" fmla="*/ 31 h 167"/>
                <a:gd name="T12" fmla="*/ 3 w 139"/>
                <a:gd name="T13" fmla="*/ 41 h 167"/>
                <a:gd name="T14" fmla="*/ 9 w 139"/>
                <a:gd name="T15" fmla="*/ 45 h 167"/>
                <a:gd name="T16" fmla="*/ 13 w 139"/>
                <a:gd name="T17" fmla="*/ 44 h 167"/>
                <a:gd name="T18" fmla="*/ 51 w 139"/>
                <a:gd name="T19" fmla="*/ 21 h 167"/>
                <a:gd name="T20" fmla="*/ 51 w 139"/>
                <a:gd name="T21" fmla="*/ 145 h 167"/>
                <a:gd name="T22" fmla="*/ 50 w 139"/>
                <a:gd name="T23" fmla="*/ 147 h 167"/>
                <a:gd name="T24" fmla="*/ 95 w 139"/>
                <a:gd name="T25" fmla="*/ 167 h 167"/>
                <a:gd name="T26" fmla="*/ 139 w 139"/>
                <a:gd name="T27" fmla="*/ 147 h 167"/>
                <a:gd name="T28" fmla="*/ 95 w 139"/>
                <a:gd name="T29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67">
                  <a:moveTo>
                    <a:pt x="95" y="126"/>
                  </a:moveTo>
                  <a:cubicBezTo>
                    <a:pt x="84" y="126"/>
                    <a:pt x="73" y="128"/>
                    <a:pt x="65" y="131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5" y="6"/>
                    <a:pt x="64" y="3"/>
                    <a:pt x="61" y="2"/>
                  </a:cubicBezTo>
                  <a:cubicBezTo>
                    <a:pt x="58" y="0"/>
                    <a:pt x="55" y="0"/>
                    <a:pt x="53" y="2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2" y="33"/>
                    <a:pt x="0" y="38"/>
                    <a:pt x="3" y="41"/>
                  </a:cubicBezTo>
                  <a:cubicBezTo>
                    <a:pt x="4" y="44"/>
                    <a:pt x="6" y="45"/>
                    <a:pt x="9" y="45"/>
                  </a:cubicBezTo>
                  <a:cubicBezTo>
                    <a:pt x="10" y="45"/>
                    <a:pt x="12" y="45"/>
                    <a:pt x="13" y="44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145"/>
                    <a:pt x="51" y="145"/>
                    <a:pt x="51" y="145"/>
                  </a:cubicBezTo>
                  <a:cubicBezTo>
                    <a:pt x="50" y="146"/>
                    <a:pt x="50" y="146"/>
                    <a:pt x="50" y="147"/>
                  </a:cubicBezTo>
                  <a:cubicBezTo>
                    <a:pt x="50" y="158"/>
                    <a:pt x="70" y="167"/>
                    <a:pt x="95" y="167"/>
                  </a:cubicBezTo>
                  <a:cubicBezTo>
                    <a:pt x="119" y="167"/>
                    <a:pt x="139" y="158"/>
                    <a:pt x="139" y="147"/>
                  </a:cubicBezTo>
                  <a:cubicBezTo>
                    <a:pt x="139" y="135"/>
                    <a:pt x="119" y="126"/>
                    <a:pt x="95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Freeform 64"/>
            <p:cNvSpPr>
              <a:spLocks/>
            </p:cNvSpPr>
            <p:nvPr/>
          </p:nvSpPr>
          <p:spPr bwMode="auto">
            <a:xfrm>
              <a:off x="8142668" y="5278576"/>
              <a:ext cx="214650" cy="254965"/>
            </a:xfrm>
            <a:custGeom>
              <a:avLst/>
              <a:gdLst>
                <a:gd name="T0" fmla="*/ 97 w 141"/>
                <a:gd name="T1" fmla="*/ 126 h 167"/>
                <a:gd name="T2" fmla="*/ 67 w 141"/>
                <a:gd name="T3" fmla="*/ 131 h 167"/>
                <a:gd name="T4" fmla="*/ 67 w 141"/>
                <a:gd name="T5" fmla="*/ 9 h 167"/>
                <a:gd name="T6" fmla="*/ 62 w 141"/>
                <a:gd name="T7" fmla="*/ 2 h 167"/>
                <a:gd name="T8" fmla="*/ 55 w 141"/>
                <a:gd name="T9" fmla="*/ 2 h 167"/>
                <a:gd name="T10" fmla="*/ 7 w 141"/>
                <a:gd name="T11" fmla="*/ 31 h 167"/>
                <a:gd name="T12" fmla="*/ 4 w 141"/>
                <a:gd name="T13" fmla="*/ 41 h 167"/>
                <a:gd name="T14" fmla="*/ 11 w 141"/>
                <a:gd name="T15" fmla="*/ 45 h 167"/>
                <a:gd name="T16" fmla="*/ 14 w 141"/>
                <a:gd name="T17" fmla="*/ 44 h 167"/>
                <a:gd name="T18" fmla="*/ 52 w 141"/>
                <a:gd name="T19" fmla="*/ 21 h 167"/>
                <a:gd name="T20" fmla="*/ 52 w 141"/>
                <a:gd name="T21" fmla="*/ 44 h 167"/>
                <a:gd name="T22" fmla="*/ 5 w 141"/>
                <a:gd name="T23" fmla="*/ 72 h 167"/>
                <a:gd name="T24" fmla="*/ 2 w 141"/>
                <a:gd name="T25" fmla="*/ 83 h 167"/>
                <a:gd name="T26" fmla="*/ 9 w 141"/>
                <a:gd name="T27" fmla="*/ 86 h 167"/>
                <a:gd name="T28" fmla="*/ 13 w 141"/>
                <a:gd name="T29" fmla="*/ 85 h 167"/>
                <a:gd name="T30" fmla="*/ 52 w 141"/>
                <a:gd name="T31" fmla="*/ 61 h 167"/>
                <a:gd name="T32" fmla="*/ 52 w 141"/>
                <a:gd name="T33" fmla="*/ 145 h 167"/>
                <a:gd name="T34" fmla="*/ 52 w 141"/>
                <a:gd name="T35" fmla="*/ 147 h 167"/>
                <a:gd name="T36" fmla="*/ 97 w 141"/>
                <a:gd name="T37" fmla="*/ 167 h 167"/>
                <a:gd name="T38" fmla="*/ 141 w 141"/>
                <a:gd name="T39" fmla="*/ 147 h 167"/>
                <a:gd name="T40" fmla="*/ 97 w 141"/>
                <a:gd name="T41" fmla="*/ 126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167">
                  <a:moveTo>
                    <a:pt x="97" y="126"/>
                  </a:moveTo>
                  <a:cubicBezTo>
                    <a:pt x="85" y="126"/>
                    <a:pt x="75" y="128"/>
                    <a:pt x="67" y="131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7" y="5"/>
                    <a:pt x="65" y="3"/>
                    <a:pt x="62" y="2"/>
                  </a:cubicBezTo>
                  <a:cubicBezTo>
                    <a:pt x="60" y="0"/>
                    <a:pt x="57" y="0"/>
                    <a:pt x="55" y="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3"/>
                    <a:pt x="2" y="38"/>
                    <a:pt x="4" y="41"/>
                  </a:cubicBezTo>
                  <a:cubicBezTo>
                    <a:pt x="6" y="43"/>
                    <a:pt x="8" y="45"/>
                    <a:pt x="11" y="45"/>
                  </a:cubicBezTo>
                  <a:cubicBezTo>
                    <a:pt x="12" y="45"/>
                    <a:pt x="13" y="44"/>
                    <a:pt x="14" y="4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44"/>
                    <a:pt x="52" y="44"/>
                    <a:pt x="52" y="44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1" y="75"/>
                    <a:pt x="0" y="79"/>
                    <a:pt x="2" y="83"/>
                  </a:cubicBezTo>
                  <a:cubicBezTo>
                    <a:pt x="4" y="85"/>
                    <a:pt x="6" y="86"/>
                    <a:pt x="9" y="86"/>
                  </a:cubicBezTo>
                  <a:cubicBezTo>
                    <a:pt x="10" y="86"/>
                    <a:pt x="11" y="86"/>
                    <a:pt x="13" y="85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145"/>
                    <a:pt x="52" y="145"/>
                    <a:pt x="52" y="145"/>
                  </a:cubicBezTo>
                  <a:cubicBezTo>
                    <a:pt x="52" y="146"/>
                    <a:pt x="52" y="146"/>
                    <a:pt x="52" y="147"/>
                  </a:cubicBezTo>
                  <a:cubicBezTo>
                    <a:pt x="52" y="158"/>
                    <a:pt x="72" y="167"/>
                    <a:pt x="97" y="167"/>
                  </a:cubicBezTo>
                  <a:cubicBezTo>
                    <a:pt x="121" y="167"/>
                    <a:pt x="141" y="158"/>
                    <a:pt x="141" y="147"/>
                  </a:cubicBezTo>
                  <a:cubicBezTo>
                    <a:pt x="141" y="135"/>
                    <a:pt x="121" y="126"/>
                    <a:pt x="97" y="1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6" name="Group 93"/>
          <p:cNvGrpSpPr/>
          <p:nvPr/>
        </p:nvGrpSpPr>
        <p:grpSpPr>
          <a:xfrm>
            <a:off x="3439838" y="6374864"/>
            <a:ext cx="452821" cy="451164"/>
            <a:chOff x="4012607" y="5300369"/>
            <a:chExt cx="314892" cy="31380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7" name="Freeform 59"/>
            <p:cNvSpPr>
              <a:spLocks noEditPoints="1"/>
            </p:cNvSpPr>
            <p:nvPr/>
          </p:nvSpPr>
          <p:spPr bwMode="auto">
            <a:xfrm>
              <a:off x="4012607" y="5300369"/>
              <a:ext cx="314892" cy="313802"/>
            </a:xfrm>
            <a:custGeom>
              <a:avLst/>
              <a:gdLst>
                <a:gd name="T0" fmla="*/ 206 w 206"/>
                <a:gd name="T1" fmla="*/ 117 h 206"/>
                <a:gd name="T2" fmla="*/ 206 w 206"/>
                <a:gd name="T3" fmla="*/ 89 h 206"/>
                <a:gd name="T4" fmla="*/ 183 w 206"/>
                <a:gd name="T5" fmla="*/ 89 h 206"/>
                <a:gd name="T6" fmla="*/ 170 w 206"/>
                <a:gd name="T7" fmla="*/ 56 h 206"/>
                <a:gd name="T8" fmla="*/ 186 w 206"/>
                <a:gd name="T9" fmla="*/ 40 h 206"/>
                <a:gd name="T10" fmla="*/ 166 w 206"/>
                <a:gd name="T11" fmla="*/ 20 h 206"/>
                <a:gd name="T12" fmla="*/ 150 w 206"/>
                <a:gd name="T13" fmla="*/ 37 h 206"/>
                <a:gd name="T14" fmla="*/ 117 w 206"/>
                <a:gd name="T15" fmla="*/ 23 h 206"/>
                <a:gd name="T16" fmla="*/ 117 w 206"/>
                <a:gd name="T17" fmla="*/ 0 h 206"/>
                <a:gd name="T18" fmla="*/ 89 w 206"/>
                <a:gd name="T19" fmla="*/ 0 h 206"/>
                <a:gd name="T20" fmla="*/ 89 w 206"/>
                <a:gd name="T21" fmla="*/ 23 h 206"/>
                <a:gd name="T22" fmla="*/ 57 w 206"/>
                <a:gd name="T23" fmla="*/ 37 h 206"/>
                <a:gd name="T24" fmla="*/ 40 w 206"/>
                <a:gd name="T25" fmla="*/ 20 h 206"/>
                <a:gd name="T26" fmla="*/ 20 w 206"/>
                <a:gd name="T27" fmla="*/ 40 h 206"/>
                <a:gd name="T28" fmla="*/ 37 w 206"/>
                <a:gd name="T29" fmla="*/ 56 h 206"/>
                <a:gd name="T30" fmla="*/ 23 w 206"/>
                <a:gd name="T31" fmla="*/ 89 h 206"/>
                <a:gd name="T32" fmla="*/ 0 w 206"/>
                <a:gd name="T33" fmla="*/ 89 h 206"/>
                <a:gd name="T34" fmla="*/ 0 w 206"/>
                <a:gd name="T35" fmla="*/ 117 h 206"/>
                <a:gd name="T36" fmla="*/ 23 w 206"/>
                <a:gd name="T37" fmla="*/ 117 h 206"/>
                <a:gd name="T38" fmla="*/ 37 w 206"/>
                <a:gd name="T39" fmla="*/ 150 h 206"/>
                <a:gd name="T40" fmla="*/ 20 w 206"/>
                <a:gd name="T41" fmla="*/ 166 h 206"/>
                <a:gd name="T42" fmla="*/ 40 w 206"/>
                <a:gd name="T43" fmla="*/ 186 h 206"/>
                <a:gd name="T44" fmla="*/ 57 w 206"/>
                <a:gd name="T45" fmla="*/ 169 h 206"/>
                <a:gd name="T46" fmla="*/ 89 w 206"/>
                <a:gd name="T47" fmla="*/ 183 h 206"/>
                <a:gd name="T48" fmla="*/ 89 w 206"/>
                <a:gd name="T49" fmla="*/ 206 h 206"/>
                <a:gd name="T50" fmla="*/ 117 w 206"/>
                <a:gd name="T51" fmla="*/ 206 h 206"/>
                <a:gd name="T52" fmla="*/ 117 w 206"/>
                <a:gd name="T53" fmla="*/ 183 h 206"/>
                <a:gd name="T54" fmla="*/ 150 w 206"/>
                <a:gd name="T55" fmla="*/ 169 h 206"/>
                <a:gd name="T56" fmla="*/ 166 w 206"/>
                <a:gd name="T57" fmla="*/ 186 h 206"/>
                <a:gd name="T58" fmla="*/ 186 w 206"/>
                <a:gd name="T59" fmla="*/ 166 h 206"/>
                <a:gd name="T60" fmla="*/ 170 w 206"/>
                <a:gd name="T61" fmla="*/ 150 h 206"/>
                <a:gd name="T62" fmla="*/ 183 w 206"/>
                <a:gd name="T63" fmla="*/ 117 h 206"/>
                <a:gd name="T64" fmla="*/ 206 w 206"/>
                <a:gd name="T65" fmla="*/ 117 h 206"/>
                <a:gd name="T66" fmla="*/ 103 w 206"/>
                <a:gd name="T67" fmla="*/ 164 h 206"/>
                <a:gd name="T68" fmla="*/ 42 w 206"/>
                <a:gd name="T69" fmla="*/ 103 h 206"/>
                <a:gd name="T70" fmla="*/ 103 w 206"/>
                <a:gd name="T71" fmla="*/ 42 h 206"/>
                <a:gd name="T72" fmla="*/ 164 w 206"/>
                <a:gd name="T73" fmla="*/ 103 h 206"/>
                <a:gd name="T74" fmla="*/ 103 w 206"/>
                <a:gd name="T75" fmla="*/ 164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6" h="206">
                  <a:moveTo>
                    <a:pt x="206" y="117"/>
                  </a:moveTo>
                  <a:cubicBezTo>
                    <a:pt x="206" y="89"/>
                    <a:pt x="206" y="89"/>
                    <a:pt x="206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1" y="77"/>
                    <a:pt x="176" y="66"/>
                    <a:pt x="170" y="56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66" y="20"/>
                    <a:pt x="166" y="20"/>
                    <a:pt x="166" y="20"/>
                  </a:cubicBezTo>
                  <a:cubicBezTo>
                    <a:pt x="150" y="37"/>
                    <a:pt x="150" y="37"/>
                    <a:pt x="150" y="37"/>
                  </a:cubicBezTo>
                  <a:cubicBezTo>
                    <a:pt x="140" y="30"/>
                    <a:pt x="129" y="25"/>
                    <a:pt x="117" y="23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23"/>
                    <a:pt x="89" y="23"/>
                    <a:pt x="89" y="23"/>
                  </a:cubicBezTo>
                  <a:cubicBezTo>
                    <a:pt x="77" y="25"/>
                    <a:pt x="66" y="30"/>
                    <a:pt x="57" y="37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0" y="66"/>
                    <a:pt x="25" y="77"/>
                    <a:pt x="23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25" y="129"/>
                    <a:pt x="30" y="140"/>
                    <a:pt x="37" y="150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40" y="186"/>
                    <a:pt x="40" y="186"/>
                    <a:pt x="40" y="186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66" y="176"/>
                    <a:pt x="77" y="181"/>
                    <a:pt x="89" y="183"/>
                  </a:cubicBezTo>
                  <a:cubicBezTo>
                    <a:pt x="89" y="206"/>
                    <a:pt x="89" y="206"/>
                    <a:pt x="89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183"/>
                    <a:pt x="117" y="183"/>
                    <a:pt x="117" y="183"/>
                  </a:cubicBezTo>
                  <a:cubicBezTo>
                    <a:pt x="129" y="181"/>
                    <a:pt x="140" y="176"/>
                    <a:pt x="150" y="169"/>
                  </a:cubicBezTo>
                  <a:cubicBezTo>
                    <a:pt x="166" y="186"/>
                    <a:pt x="166" y="186"/>
                    <a:pt x="166" y="186"/>
                  </a:cubicBezTo>
                  <a:cubicBezTo>
                    <a:pt x="186" y="166"/>
                    <a:pt x="186" y="166"/>
                    <a:pt x="186" y="166"/>
                  </a:cubicBezTo>
                  <a:cubicBezTo>
                    <a:pt x="170" y="150"/>
                    <a:pt x="170" y="150"/>
                    <a:pt x="170" y="150"/>
                  </a:cubicBezTo>
                  <a:cubicBezTo>
                    <a:pt x="176" y="140"/>
                    <a:pt x="181" y="129"/>
                    <a:pt x="183" y="117"/>
                  </a:cubicBezTo>
                  <a:lnTo>
                    <a:pt x="206" y="117"/>
                  </a:lnTo>
                  <a:close/>
                  <a:moveTo>
                    <a:pt x="103" y="164"/>
                  </a:moveTo>
                  <a:cubicBezTo>
                    <a:pt x="70" y="164"/>
                    <a:pt x="42" y="137"/>
                    <a:pt x="42" y="103"/>
                  </a:cubicBezTo>
                  <a:cubicBezTo>
                    <a:pt x="42" y="69"/>
                    <a:pt x="70" y="42"/>
                    <a:pt x="103" y="42"/>
                  </a:cubicBezTo>
                  <a:cubicBezTo>
                    <a:pt x="137" y="42"/>
                    <a:pt x="164" y="69"/>
                    <a:pt x="164" y="103"/>
                  </a:cubicBezTo>
                  <a:cubicBezTo>
                    <a:pt x="164" y="137"/>
                    <a:pt x="137" y="164"/>
                    <a:pt x="10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8" name="Oval 60"/>
            <p:cNvSpPr>
              <a:spLocks noChangeArrowheads="1"/>
            </p:cNvSpPr>
            <p:nvPr/>
          </p:nvSpPr>
          <p:spPr bwMode="auto">
            <a:xfrm>
              <a:off x="4115029" y="5400612"/>
              <a:ext cx="112228" cy="11331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9" name="Group 96"/>
          <p:cNvGrpSpPr/>
          <p:nvPr/>
        </p:nvGrpSpPr>
        <p:grpSpPr>
          <a:xfrm>
            <a:off x="2926644" y="5307485"/>
            <a:ext cx="576604" cy="332107"/>
            <a:chOff x="3368208" y="4482085"/>
            <a:chExt cx="400970" cy="230993"/>
          </a:xfrm>
        </p:grpSpPr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3430315" y="4641165"/>
              <a:ext cx="71913" cy="71913"/>
            </a:xfrm>
            <a:custGeom>
              <a:avLst/>
              <a:gdLst>
                <a:gd name="T0" fmla="*/ 0 w 47"/>
                <a:gd name="T1" fmla="*/ 23 h 47"/>
                <a:gd name="T2" fmla="*/ 24 w 47"/>
                <a:gd name="T3" fmla="*/ 0 h 47"/>
                <a:gd name="T4" fmla="*/ 47 w 47"/>
                <a:gd name="T5" fmla="*/ 24 h 47"/>
                <a:gd name="T6" fmla="*/ 23 w 47"/>
                <a:gd name="T7" fmla="*/ 47 h 47"/>
                <a:gd name="T8" fmla="*/ 0 w 47"/>
                <a:gd name="T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0" y="23"/>
                  </a:moveTo>
                  <a:cubicBezTo>
                    <a:pt x="0" y="10"/>
                    <a:pt x="11" y="0"/>
                    <a:pt x="24" y="0"/>
                  </a:cubicBezTo>
                  <a:cubicBezTo>
                    <a:pt x="37" y="0"/>
                    <a:pt x="47" y="11"/>
                    <a:pt x="47" y="24"/>
                  </a:cubicBezTo>
                  <a:cubicBezTo>
                    <a:pt x="47" y="37"/>
                    <a:pt x="36" y="47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3666757" y="4637896"/>
              <a:ext cx="74092" cy="73003"/>
            </a:xfrm>
            <a:custGeom>
              <a:avLst/>
              <a:gdLst>
                <a:gd name="T0" fmla="*/ 0 w 48"/>
                <a:gd name="T1" fmla="*/ 23 h 48"/>
                <a:gd name="T2" fmla="*/ 24 w 48"/>
                <a:gd name="T3" fmla="*/ 0 h 48"/>
                <a:gd name="T4" fmla="*/ 47 w 48"/>
                <a:gd name="T5" fmla="*/ 25 h 48"/>
                <a:gd name="T6" fmla="*/ 23 w 48"/>
                <a:gd name="T7" fmla="*/ 47 h 48"/>
                <a:gd name="T8" fmla="*/ 0 w 48"/>
                <a:gd name="T9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0" y="23"/>
                  </a:moveTo>
                  <a:cubicBezTo>
                    <a:pt x="1" y="10"/>
                    <a:pt x="11" y="0"/>
                    <a:pt x="24" y="0"/>
                  </a:cubicBezTo>
                  <a:cubicBezTo>
                    <a:pt x="37" y="1"/>
                    <a:pt x="48" y="12"/>
                    <a:pt x="47" y="25"/>
                  </a:cubicBezTo>
                  <a:cubicBezTo>
                    <a:pt x="47" y="38"/>
                    <a:pt x="36" y="48"/>
                    <a:pt x="23" y="47"/>
                  </a:cubicBezTo>
                  <a:cubicBezTo>
                    <a:pt x="10" y="47"/>
                    <a:pt x="0" y="36"/>
                    <a:pt x="0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2" name="Freeform 57"/>
            <p:cNvSpPr>
              <a:spLocks noEditPoints="1"/>
            </p:cNvSpPr>
            <p:nvPr/>
          </p:nvSpPr>
          <p:spPr bwMode="auto">
            <a:xfrm>
              <a:off x="3368208" y="4482085"/>
              <a:ext cx="400970" cy="200485"/>
            </a:xfrm>
            <a:custGeom>
              <a:avLst/>
              <a:gdLst>
                <a:gd name="T0" fmla="*/ 237 w 263"/>
                <a:gd name="T1" fmla="*/ 82 h 131"/>
                <a:gd name="T2" fmla="*/ 146 w 263"/>
                <a:gd name="T3" fmla="*/ 1 h 131"/>
                <a:gd name="T4" fmla="*/ 55 w 263"/>
                <a:gd name="T5" fmla="*/ 46 h 131"/>
                <a:gd name="T6" fmla="*/ 0 w 263"/>
                <a:gd name="T7" fmla="*/ 125 h 131"/>
                <a:gd name="T8" fmla="*/ 28 w 263"/>
                <a:gd name="T9" fmla="*/ 126 h 131"/>
                <a:gd name="T10" fmla="*/ 34 w 263"/>
                <a:gd name="T11" fmla="*/ 126 h 131"/>
                <a:gd name="T12" fmla="*/ 65 w 263"/>
                <a:gd name="T13" fmla="*/ 97 h 131"/>
                <a:gd name="T14" fmla="*/ 95 w 263"/>
                <a:gd name="T15" fmla="*/ 128 h 131"/>
                <a:gd name="T16" fmla="*/ 136 w 263"/>
                <a:gd name="T17" fmla="*/ 129 h 131"/>
                <a:gd name="T18" fmla="*/ 190 w 263"/>
                <a:gd name="T19" fmla="*/ 130 h 131"/>
                <a:gd name="T20" fmla="*/ 189 w 263"/>
                <a:gd name="T21" fmla="*/ 125 h 131"/>
                <a:gd name="T22" fmla="*/ 221 w 263"/>
                <a:gd name="T23" fmla="*/ 95 h 131"/>
                <a:gd name="T24" fmla="*/ 250 w 263"/>
                <a:gd name="T25" fmla="*/ 127 h 131"/>
                <a:gd name="T26" fmla="*/ 250 w 263"/>
                <a:gd name="T27" fmla="*/ 131 h 131"/>
                <a:gd name="T28" fmla="*/ 257 w 263"/>
                <a:gd name="T29" fmla="*/ 131 h 131"/>
                <a:gd name="T30" fmla="*/ 237 w 263"/>
                <a:gd name="T31" fmla="*/ 82 h 131"/>
                <a:gd name="T32" fmla="*/ 139 w 263"/>
                <a:gd name="T33" fmla="*/ 59 h 131"/>
                <a:gd name="T34" fmla="*/ 65 w 263"/>
                <a:gd name="T35" fmla="*/ 57 h 131"/>
                <a:gd name="T36" fmla="*/ 140 w 263"/>
                <a:gd name="T37" fmla="*/ 11 h 131"/>
                <a:gd name="T38" fmla="*/ 139 w 263"/>
                <a:gd name="T39" fmla="*/ 59 h 131"/>
                <a:gd name="T40" fmla="*/ 147 w 263"/>
                <a:gd name="T41" fmla="*/ 59 h 131"/>
                <a:gd name="T42" fmla="*/ 148 w 263"/>
                <a:gd name="T43" fmla="*/ 11 h 131"/>
                <a:gd name="T44" fmla="*/ 225 w 263"/>
                <a:gd name="T45" fmla="*/ 61 h 131"/>
                <a:gd name="T46" fmla="*/ 147 w 263"/>
                <a:gd name="T47" fmla="*/ 5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3" h="131">
                  <a:moveTo>
                    <a:pt x="237" y="82"/>
                  </a:moveTo>
                  <a:cubicBezTo>
                    <a:pt x="243" y="28"/>
                    <a:pt x="190" y="2"/>
                    <a:pt x="146" y="1"/>
                  </a:cubicBezTo>
                  <a:cubicBezTo>
                    <a:pt x="113" y="0"/>
                    <a:pt x="75" y="16"/>
                    <a:pt x="55" y="46"/>
                  </a:cubicBezTo>
                  <a:cubicBezTo>
                    <a:pt x="26" y="54"/>
                    <a:pt x="3" y="86"/>
                    <a:pt x="0" y="125"/>
                  </a:cubicBezTo>
                  <a:cubicBezTo>
                    <a:pt x="28" y="126"/>
                    <a:pt x="28" y="126"/>
                    <a:pt x="28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5" y="110"/>
                    <a:pt x="49" y="96"/>
                    <a:pt x="65" y="97"/>
                  </a:cubicBezTo>
                  <a:cubicBezTo>
                    <a:pt x="82" y="97"/>
                    <a:pt x="95" y="111"/>
                    <a:pt x="95" y="128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89" y="129"/>
                    <a:pt x="189" y="127"/>
                    <a:pt x="189" y="125"/>
                  </a:cubicBezTo>
                  <a:cubicBezTo>
                    <a:pt x="190" y="108"/>
                    <a:pt x="204" y="95"/>
                    <a:pt x="221" y="95"/>
                  </a:cubicBezTo>
                  <a:cubicBezTo>
                    <a:pt x="237" y="96"/>
                    <a:pt x="251" y="110"/>
                    <a:pt x="250" y="127"/>
                  </a:cubicBezTo>
                  <a:cubicBezTo>
                    <a:pt x="250" y="128"/>
                    <a:pt x="250" y="130"/>
                    <a:pt x="250" y="131"/>
                  </a:cubicBezTo>
                  <a:cubicBezTo>
                    <a:pt x="257" y="131"/>
                    <a:pt x="257" y="131"/>
                    <a:pt x="257" y="131"/>
                  </a:cubicBezTo>
                  <a:cubicBezTo>
                    <a:pt x="263" y="108"/>
                    <a:pt x="249" y="87"/>
                    <a:pt x="237" y="82"/>
                  </a:cubicBezTo>
                  <a:close/>
                  <a:moveTo>
                    <a:pt x="139" y="59"/>
                  </a:moveTo>
                  <a:cubicBezTo>
                    <a:pt x="65" y="57"/>
                    <a:pt x="65" y="57"/>
                    <a:pt x="65" y="57"/>
                  </a:cubicBezTo>
                  <a:cubicBezTo>
                    <a:pt x="74" y="31"/>
                    <a:pt x="104" y="12"/>
                    <a:pt x="140" y="11"/>
                  </a:cubicBezTo>
                  <a:lnTo>
                    <a:pt x="139" y="59"/>
                  </a:lnTo>
                  <a:close/>
                  <a:moveTo>
                    <a:pt x="147" y="59"/>
                  </a:moveTo>
                  <a:cubicBezTo>
                    <a:pt x="148" y="11"/>
                    <a:pt x="148" y="11"/>
                    <a:pt x="148" y="11"/>
                  </a:cubicBezTo>
                  <a:cubicBezTo>
                    <a:pt x="186" y="12"/>
                    <a:pt x="217" y="34"/>
                    <a:pt x="225" y="61"/>
                  </a:cubicBezTo>
                  <a:lnTo>
                    <a:pt x="147" y="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3" name="Freeform 58"/>
          <p:cNvSpPr>
            <a:spLocks/>
          </p:cNvSpPr>
          <p:nvPr/>
        </p:nvSpPr>
        <p:spPr bwMode="auto">
          <a:xfrm>
            <a:off x="3013714" y="4016937"/>
            <a:ext cx="247564" cy="466830"/>
          </a:xfrm>
          <a:custGeom>
            <a:avLst/>
            <a:gdLst>
              <a:gd name="T0" fmla="*/ 107 w 113"/>
              <a:gd name="T1" fmla="*/ 68 h 213"/>
              <a:gd name="T2" fmla="*/ 62 w 113"/>
              <a:gd name="T3" fmla="*/ 68 h 213"/>
              <a:gd name="T4" fmla="*/ 62 w 113"/>
              <a:gd name="T5" fmla="*/ 61 h 213"/>
              <a:gd name="T6" fmla="*/ 61 w 113"/>
              <a:gd name="T7" fmla="*/ 45 h 213"/>
              <a:gd name="T8" fmla="*/ 54 w 113"/>
              <a:gd name="T9" fmla="*/ 41 h 213"/>
              <a:gd name="T10" fmla="*/ 48 w 113"/>
              <a:gd name="T11" fmla="*/ 44 h 213"/>
              <a:gd name="T12" fmla="*/ 46 w 113"/>
              <a:gd name="T13" fmla="*/ 54 h 213"/>
              <a:gd name="T14" fmla="*/ 50 w 113"/>
              <a:gd name="T15" fmla="*/ 69 h 213"/>
              <a:gd name="T16" fmla="*/ 74 w 113"/>
              <a:gd name="T17" fmla="*/ 85 h 213"/>
              <a:gd name="T18" fmla="*/ 98 w 113"/>
              <a:gd name="T19" fmla="*/ 101 h 213"/>
              <a:gd name="T20" fmla="*/ 108 w 113"/>
              <a:gd name="T21" fmla="*/ 117 h 213"/>
              <a:gd name="T22" fmla="*/ 113 w 113"/>
              <a:gd name="T23" fmla="*/ 142 h 213"/>
              <a:gd name="T24" fmla="*/ 101 w 113"/>
              <a:gd name="T25" fmla="*/ 179 h 213"/>
              <a:gd name="T26" fmla="*/ 66 w 113"/>
              <a:gd name="T27" fmla="*/ 196 h 213"/>
              <a:gd name="T28" fmla="*/ 66 w 113"/>
              <a:gd name="T29" fmla="*/ 213 h 213"/>
              <a:gd name="T30" fmla="*/ 46 w 113"/>
              <a:gd name="T31" fmla="*/ 213 h 213"/>
              <a:gd name="T32" fmla="*/ 46 w 113"/>
              <a:gd name="T33" fmla="*/ 196 h 213"/>
              <a:gd name="T34" fmla="*/ 14 w 113"/>
              <a:gd name="T35" fmla="*/ 182 h 213"/>
              <a:gd name="T36" fmla="*/ 1 w 113"/>
              <a:gd name="T37" fmla="*/ 140 h 213"/>
              <a:gd name="T38" fmla="*/ 1 w 113"/>
              <a:gd name="T39" fmla="*/ 131 h 213"/>
              <a:gd name="T40" fmla="*/ 46 w 113"/>
              <a:gd name="T41" fmla="*/ 131 h 213"/>
              <a:gd name="T42" fmla="*/ 46 w 113"/>
              <a:gd name="T43" fmla="*/ 142 h 213"/>
              <a:gd name="T44" fmla="*/ 47 w 113"/>
              <a:gd name="T45" fmla="*/ 165 h 213"/>
              <a:gd name="T46" fmla="*/ 54 w 113"/>
              <a:gd name="T47" fmla="*/ 169 h 213"/>
              <a:gd name="T48" fmla="*/ 60 w 113"/>
              <a:gd name="T49" fmla="*/ 166 h 213"/>
              <a:gd name="T50" fmla="*/ 63 w 113"/>
              <a:gd name="T51" fmla="*/ 157 h 213"/>
              <a:gd name="T52" fmla="*/ 61 w 113"/>
              <a:gd name="T53" fmla="*/ 135 h 213"/>
              <a:gd name="T54" fmla="*/ 46 w 113"/>
              <a:gd name="T55" fmla="*/ 121 h 213"/>
              <a:gd name="T56" fmla="*/ 18 w 113"/>
              <a:gd name="T57" fmla="*/ 102 h 213"/>
              <a:gd name="T58" fmla="*/ 5 w 113"/>
              <a:gd name="T59" fmla="*/ 85 h 213"/>
              <a:gd name="T60" fmla="*/ 0 w 113"/>
              <a:gd name="T61" fmla="*/ 60 h 213"/>
              <a:gd name="T62" fmla="*/ 11 w 113"/>
              <a:gd name="T63" fmla="*/ 29 h 213"/>
              <a:gd name="T64" fmla="*/ 46 w 113"/>
              <a:gd name="T65" fmla="*/ 14 h 213"/>
              <a:gd name="T66" fmla="*/ 46 w 113"/>
              <a:gd name="T67" fmla="*/ 0 h 213"/>
              <a:gd name="T68" fmla="*/ 66 w 113"/>
              <a:gd name="T69" fmla="*/ 0 h 213"/>
              <a:gd name="T70" fmla="*/ 66 w 113"/>
              <a:gd name="T71" fmla="*/ 14 h 213"/>
              <a:gd name="T72" fmla="*/ 97 w 113"/>
              <a:gd name="T73" fmla="*/ 28 h 213"/>
              <a:gd name="T74" fmla="*/ 108 w 113"/>
              <a:gd name="T75" fmla="*/ 60 h 213"/>
              <a:gd name="T76" fmla="*/ 107 w 113"/>
              <a:gd name="T77" fmla="*/ 68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3" h="213">
                <a:moveTo>
                  <a:pt x="107" y="68"/>
                </a:moveTo>
                <a:cubicBezTo>
                  <a:pt x="62" y="68"/>
                  <a:pt x="62" y="68"/>
                  <a:pt x="62" y="68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53"/>
                  <a:pt x="62" y="47"/>
                  <a:pt x="61" y="45"/>
                </a:cubicBezTo>
                <a:cubicBezTo>
                  <a:pt x="60" y="43"/>
                  <a:pt x="58" y="41"/>
                  <a:pt x="54" y="41"/>
                </a:cubicBezTo>
                <a:cubicBezTo>
                  <a:pt x="51" y="41"/>
                  <a:pt x="49" y="42"/>
                  <a:pt x="48" y="44"/>
                </a:cubicBezTo>
                <a:cubicBezTo>
                  <a:pt x="47" y="47"/>
                  <a:pt x="46" y="50"/>
                  <a:pt x="46" y="54"/>
                </a:cubicBezTo>
                <a:cubicBezTo>
                  <a:pt x="46" y="61"/>
                  <a:pt x="47" y="66"/>
                  <a:pt x="50" y="69"/>
                </a:cubicBezTo>
                <a:cubicBezTo>
                  <a:pt x="53" y="72"/>
                  <a:pt x="61" y="77"/>
                  <a:pt x="74" y="85"/>
                </a:cubicBezTo>
                <a:cubicBezTo>
                  <a:pt x="86" y="92"/>
                  <a:pt x="94" y="97"/>
                  <a:pt x="98" y="101"/>
                </a:cubicBezTo>
                <a:cubicBezTo>
                  <a:pt x="102" y="105"/>
                  <a:pt x="105" y="110"/>
                  <a:pt x="108" y="117"/>
                </a:cubicBezTo>
                <a:cubicBezTo>
                  <a:pt x="111" y="123"/>
                  <a:pt x="113" y="132"/>
                  <a:pt x="113" y="142"/>
                </a:cubicBezTo>
                <a:cubicBezTo>
                  <a:pt x="113" y="158"/>
                  <a:pt x="109" y="170"/>
                  <a:pt x="101" y="179"/>
                </a:cubicBezTo>
                <a:cubicBezTo>
                  <a:pt x="93" y="189"/>
                  <a:pt x="82" y="194"/>
                  <a:pt x="66" y="196"/>
                </a:cubicBezTo>
                <a:cubicBezTo>
                  <a:pt x="66" y="213"/>
                  <a:pt x="66" y="213"/>
                  <a:pt x="66" y="213"/>
                </a:cubicBezTo>
                <a:cubicBezTo>
                  <a:pt x="46" y="213"/>
                  <a:pt x="46" y="213"/>
                  <a:pt x="46" y="213"/>
                </a:cubicBezTo>
                <a:cubicBezTo>
                  <a:pt x="46" y="196"/>
                  <a:pt x="46" y="196"/>
                  <a:pt x="46" y="196"/>
                </a:cubicBezTo>
                <a:cubicBezTo>
                  <a:pt x="34" y="195"/>
                  <a:pt x="23" y="190"/>
                  <a:pt x="14" y="182"/>
                </a:cubicBezTo>
                <a:cubicBezTo>
                  <a:pt x="5" y="174"/>
                  <a:pt x="1" y="160"/>
                  <a:pt x="1" y="140"/>
                </a:cubicBezTo>
                <a:cubicBezTo>
                  <a:pt x="1" y="131"/>
                  <a:pt x="1" y="131"/>
                  <a:pt x="1" y="131"/>
                </a:cubicBezTo>
                <a:cubicBezTo>
                  <a:pt x="46" y="131"/>
                  <a:pt x="46" y="131"/>
                  <a:pt x="46" y="131"/>
                </a:cubicBezTo>
                <a:cubicBezTo>
                  <a:pt x="46" y="142"/>
                  <a:pt x="46" y="142"/>
                  <a:pt x="46" y="142"/>
                </a:cubicBezTo>
                <a:cubicBezTo>
                  <a:pt x="46" y="154"/>
                  <a:pt x="46" y="162"/>
                  <a:pt x="47" y="165"/>
                </a:cubicBezTo>
                <a:cubicBezTo>
                  <a:pt x="48" y="168"/>
                  <a:pt x="50" y="169"/>
                  <a:pt x="54" y="169"/>
                </a:cubicBezTo>
                <a:cubicBezTo>
                  <a:pt x="57" y="169"/>
                  <a:pt x="59" y="168"/>
                  <a:pt x="60" y="166"/>
                </a:cubicBezTo>
                <a:cubicBezTo>
                  <a:pt x="62" y="164"/>
                  <a:pt x="63" y="161"/>
                  <a:pt x="63" y="157"/>
                </a:cubicBezTo>
                <a:cubicBezTo>
                  <a:pt x="63" y="147"/>
                  <a:pt x="62" y="140"/>
                  <a:pt x="61" y="135"/>
                </a:cubicBezTo>
                <a:cubicBezTo>
                  <a:pt x="59" y="131"/>
                  <a:pt x="54" y="126"/>
                  <a:pt x="46" y="121"/>
                </a:cubicBezTo>
                <a:cubicBezTo>
                  <a:pt x="32" y="112"/>
                  <a:pt x="23" y="106"/>
                  <a:pt x="18" y="102"/>
                </a:cubicBezTo>
                <a:cubicBezTo>
                  <a:pt x="13" y="98"/>
                  <a:pt x="9" y="92"/>
                  <a:pt x="5" y="85"/>
                </a:cubicBezTo>
                <a:cubicBezTo>
                  <a:pt x="2" y="78"/>
                  <a:pt x="0" y="69"/>
                  <a:pt x="0" y="60"/>
                </a:cubicBezTo>
                <a:cubicBezTo>
                  <a:pt x="0" y="47"/>
                  <a:pt x="4" y="36"/>
                  <a:pt x="11" y="29"/>
                </a:cubicBezTo>
                <a:cubicBezTo>
                  <a:pt x="19" y="21"/>
                  <a:pt x="30" y="16"/>
                  <a:pt x="46" y="14"/>
                </a:cubicBezTo>
                <a:cubicBezTo>
                  <a:pt x="46" y="0"/>
                  <a:pt x="46" y="0"/>
                  <a:pt x="4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6" y="14"/>
                  <a:pt x="66" y="14"/>
                  <a:pt x="66" y="14"/>
                </a:cubicBezTo>
                <a:cubicBezTo>
                  <a:pt x="80" y="16"/>
                  <a:pt x="91" y="21"/>
                  <a:pt x="97" y="28"/>
                </a:cubicBezTo>
                <a:cubicBezTo>
                  <a:pt x="104" y="36"/>
                  <a:pt x="108" y="46"/>
                  <a:pt x="108" y="60"/>
                </a:cubicBezTo>
                <a:cubicBezTo>
                  <a:pt x="108" y="61"/>
                  <a:pt x="108" y="64"/>
                  <a:pt x="107" y="6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4" name="Group 101"/>
          <p:cNvGrpSpPr/>
          <p:nvPr/>
        </p:nvGrpSpPr>
        <p:grpSpPr>
          <a:xfrm>
            <a:off x="3331803" y="2820176"/>
            <a:ext cx="623610" cy="609386"/>
            <a:chOff x="4189761" y="2199390"/>
            <a:chExt cx="433658" cy="423851"/>
          </a:xfrm>
          <a:solidFill>
            <a:schemeClr val="accent1"/>
          </a:solidFill>
        </p:grpSpPr>
        <p:sp>
          <p:nvSpPr>
            <p:cNvPr id="95" name="Freeform 61"/>
            <p:cNvSpPr>
              <a:spLocks/>
            </p:cNvSpPr>
            <p:nvPr/>
          </p:nvSpPr>
          <p:spPr bwMode="auto">
            <a:xfrm>
              <a:off x="4359737" y="2362829"/>
              <a:ext cx="100242" cy="101332"/>
            </a:xfrm>
            <a:custGeom>
              <a:avLst/>
              <a:gdLst>
                <a:gd name="T0" fmla="*/ 21 w 66"/>
                <a:gd name="T1" fmla="*/ 6 h 67"/>
                <a:gd name="T2" fmla="*/ 6 w 66"/>
                <a:gd name="T3" fmla="*/ 45 h 67"/>
                <a:gd name="T4" fmla="*/ 44 w 66"/>
                <a:gd name="T5" fmla="*/ 60 h 67"/>
                <a:gd name="T6" fmla="*/ 60 w 66"/>
                <a:gd name="T7" fmla="*/ 22 h 67"/>
                <a:gd name="T8" fmla="*/ 21 w 66"/>
                <a:gd name="T9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21" y="6"/>
                  </a:moveTo>
                  <a:cubicBezTo>
                    <a:pt x="7" y="13"/>
                    <a:pt x="0" y="30"/>
                    <a:pt x="6" y="45"/>
                  </a:cubicBezTo>
                  <a:cubicBezTo>
                    <a:pt x="12" y="60"/>
                    <a:pt x="29" y="67"/>
                    <a:pt x="44" y="60"/>
                  </a:cubicBezTo>
                  <a:cubicBezTo>
                    <a:pt x="59" y="54"/>
                    <a:pt x="66" y="37"/>
                    <a:pt x="60" y="22"/>
                  </a:cubicBezTo>
                  <a:cubicBezTo>
                    <a:pt x="54" y="7"/>
                    <a:pt x="36" y="0"/>
                    <a:pt x="21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6" name="Freeform 62"/>
            <p:cNvSpPr>
              <a:spLocks noEditPoints="1"/>
            </p:cNvSpPr>
            <p:nvPr/>
          </p:nvSpPr>
          <p:spPr bwMode="auto">
            <a:xfrm>
              <a:off x="4189761" y="2199390"/>
              <a:ext cx="433658" cy="423851"/>
            </a:xfrm>
            <a:custGeom>
              <a:avLst/>
              <a:gdLst>
                <a:gd name="T0" fmla="*/ 200 w 284"/>
                <a:gd name="T1" fmla="*/ 116 h 278"/>
                <a:gd name="T2" fmla="*/ 151 w 284"/>
                <a:gd name="T3" fmla="*/ 34 h 278"/>
                <a:gd name="T4" fmla="*/ 95 w 284"/>
                <a:gd name="T5" fmla="*/ 77 h 278"/>
                <a:gd name="T6" fmla="*/ 66 w 284"/>
                <a:gd name="T7" fmla="*/ 62 h 278"/>
                <a:gd name="T8" fmla="*/ 8 w 284"/>
                <a:gd name="T9" fmla="*/ 85 h 278"/>
                <a:gd name="T10" fmla="*/ 75 w 284"/>
                <a:gd name="T11" fmla="*/ 221 h 278"/>
                <a:gd name="T12" fmla="*/ 105 w 284"/>
                <a:gd name="T13" fmla="*/ 275 h 278"/>
                <a:gd name="T14" fmla="*/ 151 w 284"/>
                <a:gd name="T15" fmla="*/ 254 h 278"/>
                <a:gd name="T16" fmla="*/ 156 w 284"/>
                <a:gd name="T17" fmla="*/ 218 h 278"/>
                <a:gd name="T18" fmla="*/ 225 w 284"/>
                <a:gd name="T19" fmla="*/ 209 h 278"/>
                <a:gd name="T20" fmla="*/ 279 w 284"/>
                <a:gd name="T21" fmla="*/ 195 h 278"/>
                <a:gd name="T22" fmla="*/ 159 w 284"/>
                <a:gd name="T23" fmla="*/ 40 h 278"/>
                <a:gd name="T24" fmla="*/ 195 w 284"/>
                <a:gd name="T25" fmla="*/ 14 h 278"/>
                <a:gd name="T26" fmla="*/ 161 w 284"/>
                <a:gd name="T27" fmla="*/ 98 h 278"/>
                <a:gd name="T28" fmla="*/ 159 w 284"/>
                <a:gd name="T29" fmla="*/ 40 h 278"/>
                <a:gd name="T30" fmla="*/ 177 w 284"/>
                <a:gd name="T31" fmla="*/ 154 h 278"/>
                <a:gd name="T32" fmla="*/ 131 w 284"/>
                <a:gd name="T33" fmla="*/ 173 h 278"/>
                <a:gd name="T34" fmla="*/ 111 w 284"/>
                <a:gd name="T35" fmla="*/ 127 h 278"/>
                <a:gd name="T36" fmla="*/ 157 w 284"/>
                <a:gd name="T37" fmla="*/ 108 h 278"/>
                <a:gd name="T38" fmla="*/ 18 w 284"/>
                <a:gd name="T39" fmla="*/ 89 h 278"/>
                <a:gd name="T40" fmla="*/ 53 w 284"/>
                <a:gd name="T41" fmla="*/ 81 h 278"/>
                <a:gd name="T42" fmla="*/ 82 w 284"/>
                <a:gd name="T43" fmla="*/ 102 h 278"/>
                <a:gd name="T44" fmla="*/ 115 w 284"/>
                <a:gd name="T45" fmla="*/ 93 h 278"/>
                <a:gd name="T46" fmla="*/ 90 w 284"/>
                <a:gd name="T47" fmla="*/ 154 h 278"/>
                <a:gd name="T48" fmla="*/ 147 w 284"/>
                <a:gd name="T49" fmla="*/ 213 h 278"/>
                <a:gd name="T50" fmla="*/ 123 w 284"/>
                <a:gd name="T51" fmla="*/ 243 h 278"/>
                <a:gd name="T52" fmla="*/ 93 w 284"/>
                <a:gd name="T53" fmla="*/ 266 h 278"/>
                <a:gd name="T54" fmla="*/ 96 w 284"/>
                <a:gd name="T55" fmla="*/ 169 h 278"/>
                <a:gd name="T56" fmla="*/ 158 w 284"/>
                <a:gd name="T57" fmla="*/ 194 h 278"/>
                <a:gd name="T58" fmla="*/ 270 w 284"/>
                <a:gd name="T59" fmla="*/ 192 h 278"/>
                <a:gd name="T60" fmla="*/ 186 w 284"/>
                <a:gd name="T61" fmla="*/ 157 h 278"/>
                <a:gd name="T62" fmla="*/ 244 w 284"/>
                <a:gd name="T63" fmla="*/ 155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4" h="278">
                  <a:moveTo>
                    <a:pt x="250" y="148"/>
                  </a:moveTo>
                  <a:cubicBezTo>
                    <a:pt x="237" y="137"/>
                    <a:pt x="220" y="126"/>
                    <a:pt x="200" y="116"/>
                  </a:cubicBezTo>
                  <a:cubicBezTo>
                    <a:pt x="216" y="63"/>
                    <a:pt x="221" y="14"/>
                    <a:pt x="199" y="5"/>
                  </a:cubicBezTo>
                  <a:cubicBezTo>
                    <a:pt x="187" y="0"/>
                    <a:pt x="170" y="10"/>
                    <a:pt x="151" y="34"/>
                  </a:cubicBezTo>
                  <a:cubicBezTo>
                    <a:pt x="141" y="47"/>
                    <a:pt x="130" y="64"/>
                    <a:pt x="120" y="84"/>
                  </a:cubicBezTo>
                  <a:cubicBezTo>
                    <a:pt x="111" y="81"/>
                    <a:pt x="103" y="79"/>
                    <a:pt x="95" y="77"/>
                  </a:cubicBezTo>
                  <a:cubicBezTo>
                    <a:pt x="95" y="76"/>
                    <a:pt x="94" y="75"/>
                    <a:pt x="94" y="74"/>
                  </a:cubicBezTo>
                  <a:cubicBezTo>
                    <a:pt x="89" y="63"/>
                    <a:pt x="77" y="58"/>
                    <a:pt x="66" y="62"/>
                  </a:cubicBezTo>
                  <a:cubicBezTo>
                    <a:pt x="62" y="64"/>
                    <a:pt x="58" y="67"/>
                    <a:pt x="56" y="71"/>
                  </a:cubicBezTo>
                  <a:cubicBezTo>
                    <a:pt x="29" y="69"/>
                    <a:pt x="13" y="74"/>
                    <a:pt x="8" y="85"/>
                  </a:cubicBezTo>
                  <a:cubicBezTo>
                    <a:pt x="0" y="107"/>
                    <a:pt x="38" y="139"/>
                    <a:pt x="87" y="164"/>
                  </a:cubicBezTo>
                  <a:cubicBezTo>
                    <a:pt x="81" y="185"/>
                    <a:pt x="77" y="204"/>
                    <a:pt x="75" y="221"/>
                  </a:cubicBezTo>
                  <a:cubicBezTo>
                    <a:pt x="71" y="252"/>
                    <a:pt x="76" y="271"/>
                    <a:pt x="89" y="276"/>
                  </a:cubicBezTo>
                  <a:cubicBezTo>
                    <a:pt x="94" y="278"/>
                    <a:pt x="99" y="277"/>
                    <a:pt x="105" y="275"/>
                  </a:cubicBezTo>
                  <a:cubicBezTo>
                    <a:pt x="113" y="272"/>
                    <a:pt x="122" y="264"/>
                    <a:pt x="132" y="253"/>
                  </a:cubicBezTo>
                  <a:cubicBezTo>
                    <a:pt x="137" y="256"/>
                    <a:pt x="144" y="257"/>
                    <a:pt x="151" y="254"/>
                  </a:cubicBezTo>
                  <a:cubicBezTo>
                    <a:pt x="162" y="249"/>
                    <a:pt x="167" y="237"/>
                    <a:pt x="162" y="226"/>
                  </a:cubicBezTo>
                  <a:cubicBezTo>
                    <a:pt x="161" y="223"/>
                    <a:pt x="159" y="220"/>
                    <a:pt x="156" y="218"/>
                  </a:cubicBezTo>
                  <a:cubicBezTo>
                    <a:pt x="160" y="211"/>
                    <a:pt x="164" y="204"/>
                    <a:pt x="168" y="197"/>
                  </a:cubicBezTo>
                  <a:cubicBezTo>
                    <a:pt x="188" y="203"/>
                    <a:pt x="208" y="208"/>
                    <a:pt x="225" y="209"/>
                  </a:cubicBezTo>
                  <a:cubicBezTo>
                    <a:pt x="244" y="211"/>
                    <a:pt x="258" y="210"/>
                    <a:pt x="267" y="206"/>
                  </a:cubicBezTo>
                  <a:cubicBezTo>
                    <a:pt x="273" y="204"/>
                    <a:pt x="277" y="200"/>
                    <a:pt x="279" y="195"/>
                  </a:cubicBezTo>
                  <a:cubicBezTo>
                    <a:pt x="284" y="183"/>
                    <a:pt x="274" y="166"/>
                    <a:pt x="250" y="148"/>
                  </a:cubicBezTo>
                  <a:close/>
                  <a:moveTo>
                    <a:pt x="159" y="40"/>
                  </a:moveTo>
                  <a:cubicBezTo>
                    <a:pt x="171" y="25"/>
                    <a:pt x="180" y="18"/>
                    <a:pt x="187" y="15"/>
                  </a:cubicBezTo>
                  <a:cubicBezTo>
                    <a:pt x="190" y="14"/>
                    <a:pt x="193" y="13"/>
                    <a:pt x="195" y="14"/>
                  </a:cubicBezTo>
                  <a:cubicBezTo>
                    <a:pt x="208" y="19"/>
                    <a:pt x="207" y="59"/>
                    <a:pt x="191" y="112"/>
                  </a:cubicBezTo>
                  <a:cubicBezTo>
                    <a:pt x="182" y="107"/>
                    <a:pt x="171" y="103"/>
                    <a:pt x="161" y="98"/>
                  </a:cubicBezTo>
                  <a:cubicBezTo>
                    <a:pt x="150" y="94"/>
                    <a:pt x="140" y="90"/>
                    <a:pt x="130" y="87"/>
                  </a:cubicBezTo>
                  <a:cubicBezTo>
                    <a:pt x="139" y="69"/>
                    <a:pt x="149" y="53"/>
                    <a:pt x="159" y="40"/>
                  </a:cubicBezTo>
                  <a:close/>
                  <a:moveTo>
                    <a:pt x="188" y="122"/>
                  </a:moveTo>
                  <a:cubicBezTo>
                    <a:pt x="185" y="132"/>
                    <a:pt x="181" y="143"/>
                    <a:pt x="177" y="154"/>
                  </a:cubicBezTo>
                  <a:cubicBezTo>
                    <a:pt x="172" y="165"/>
                    <a:pt x="167" y="175"/>
                    <a:pt x="163" y="185"/>
                  </a:cubicBezTo>
                  <a:cubicBezTo>
                    <a:pt x="152" y="181"/>
                    <a:pt x="142" y="177"/>
                    <a:pt x="131" y="173"/>
                  </a:cubicBezTo>
                  <a:cubicBezTo>
                    <a:pt x="120" y="169"/>
                    <a:pt x="109" y="164"/>
                    <a:pt x="99" y="159"/>
                  </a:cubicBezTo>
                  <a:cubicBezTo>
                    <a:pt x="103" y="149"/>
                    <a:pt x="107" y="138"/>
                    <a:pt x="111" y="127"/>
                  </a:cubicBezTo>
                  <a:cubicBezTo>
                    <a:pt x="116" y="116"/>
                    <a:pt x="120" y="106"/>
                    <a:pt x="125" y="96"/>
                  </a:cubicBezTo>
                  <a:cubicBezTo>
                    <a:pt x="136" y="99"/>
                    <a:pt x="146" y="103"/>
                    <a:pt x="157" y="108"/>
                  </a:cubicBezTo>
                  <a:cubicBezTo>
                    <a:pt x="168" y="112"/>
                    <a:pt x="178" y="117"/>
                    <a:pt x="188" y="122"/>
                  </a:cubicBezTo>
                  <a:close/>
                  <a:moveTo>
                    <a:pt x="18" y="89"/>
                  </a:moveTo>
                  <a:cubicBezTo>
                    <a:pt x="19" y="87"/>
                    <a:pt x="21" y="85"/>
                    <a:pt x="24" y="83"/>
                  </a:cubicBezTo>
                  <a:cubicBezTo>
                    <a:pt x="30" y="81"/>
                    <a:pt x="39" y="80"/>
                    <a:pt x="53" y="81"/>
                  </a:cubicBezTo>
                  <a:cubicBezTo>
                    <a:pt x="52" y="84"/>
                    <a:pt x="53" y="87"/>
                    <a:pt x="54" y="90"/>
                  </a:cubicBezTo>
                  <a:cubicBezTo>
                    <a:pt x="59" y="101"/>
                    <a:pt x="71" y="107"/>
                    <a:pt x="82" y="102"/>
                  </a:cubicBezTo>
                  <a:cubicBezTo>
                    <a:pt x="89" y="99"/>
                    <a:pt x="93" y="94"/>
                    <a:pt x="95" y="87"/>
                  </a:cubicBezTo>
                  <a:cubicBezTo>
                    <a:pt x="102" y="89"/>
                    <a:pt x="108" y="91"/>
                    <a:pt x="115" y="93"/>
                  </a:cubicBezTo>
                  <a:cubicBezTo>
                    <a:pt x="111" y="103"/>
                    <a:pt x="106" y="113"/>
                    <a:pt x="102" y="123"/>
                  </a:cubicBezTo>
                  <a:cubicBezTo>
                    <a:pt x="98" y="134"/>
                    <a:pt x="94" y="144"/>
                    <a:pt x="90" y="154"/>
                  </a:cubicBezTo>
                  <a:cubicBezTo>
                    <a:pt x="42" y="129"/>
                    <a:pt x="13" y="101"/>
                    <a:pt x="18" y="89"/>
                  </a:cubicBezTo>
                  <a:close/>
                  <a:moveTo>
                    <a:pt x="147" y="213"/>
                  </a:moveTo>
                  <a:cubicBezTo>
                    <a:pt x="143" y="212"/>
                    <a:pt x="138" y="213"/>
                    <a:pt x="134" y="214"/>
                  </a:cubicBezTo>
                  <a:cubicBezTo>
                    <a:pt x="123" y="219"/>
                    <a:pt x="118" y="232"/>
                    <a:pt x="123" y="243"/>
                  </a:cubicBezTo>
                  <a:cubicBezTo>
                    <a:pt x="123" y="244"/>
                    <a:pt x="124" y="245"/>
                    <a:pt x="124" y="246"/>
                  </a:cubicBezTo>
                  <a:cubicBezTo>
                    <a:pt x="111" y="261"/>
                    <a:pt x="99" y="269"/>
                    <a:pt x="93" y="266"/>
                  </a:cubicBezTo>
                  <a:cubicBezTo>
                    <a:pt x="87" y="264"/>
                    <a:pt x="82" y="251"/>
                    <a:pt x="85" y="223"/>
                  </a:cubicBezTo>
                  <a:cubicBezTo>
                    <a:pt x="87" y="207"/>
                    <a:pt x="91" y="188"/>
                    <a:pt x="96" y="169"/>
                  </a:cubicBezTo>
                  <a:cubicBezTo>
                    <a:pt x="106" y="174"/>
                    <a:pt x="116" y="178"/>
                    <a:pt x="127" y="182"/>
                  </a:cubicBezTo>
                  <a:cubicBezTo>
                    <a:pt x="137" y="187"/>
                    <a:pt x="148" y="190"/>
                    <a:pt x="158" y="194"/>
                  </a:cubicBezTo>
                  <a:cubicBezTo>
                    <a:pt x="154" y="201"/>
                    <a:pt x="151" y="207"/>
                    <a:pt x="147" y="213"/>
                  </a:cubicBezTo>
                  <a:close/>
                  <a:moveTo>
                    <a:pt x="270" y="192"/>
                  </a:moveTo>
                  <a:cubicBezTo>
                    <a:pt x="265" y="204"/>
                    <a:pt x="225" y="203"/>
                    <a:pt x="172" y="188"/>
                  </a:cubicBezTo>
                  <a:cubicBezTo>
                    <a:pt x="177" y="178"/>
                    <a:pt x="182" y="168"/>
                    <a:pt x="186" y="157"/>
                  </a:cubicBezTo>
                  <a:cubicBezTo>
                    <a:pt x="190" y="147"/>
                    <a:pt x="194" y="137"/>
                    <a:pt x="197" y="126"/>
                  </a:cubicBezTo>
                  <a:cubicBezTo>
                    <a:pt x="215" y="136"/>
                    <a:pt x="231" y="146"/>
                    <a:pt x="244" y="155"/>
                  </a:cubicBezTo>
                  <a:cubicBezTo>
                    <a:pt x="267" y="173"/>
                    <a:pt x="272" y="186"/>
                    <a:pt x="270" y="19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03" tIns="60952" rIns="121903" bIns="60952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 flipH="1">
            <a:off x="8231522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 flipH="1">
            <a:off x="8231521" y="2747284"/>
            <a:ext cx="578109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Red</a:t>
            </a:r>
            <a:endParaRPr lang="id-ID" sz="1600" b="1">
              <a:solidFill>
                <a:schemeClr val="accent3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 flipH="1">
            <a:off x="8680212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 flipH="1">
            <a:off x="8680210" y="3893725"/>
            <a:ext cx="1030156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Re</a:t>
            </a:r>
            <a:endParaRPr lang="id-ID" sz="1600" b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 flipH="1">
            <a:off x="8680212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 flipH="1">
            <a:off x="8680212" y="5062819"/>
            <a:ext cx="9476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rPr>
              <a:t>Orange</a:t>
            </a:r>
            <a:endParaRPr lang="id-ID" sz="1600" b="1" dirty="0">
              <a:solidFill>
                <a:schemeClr val="accent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 flipH="1">
            <a:off x="8231522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 flipH="1">
            <a:off x="8231521" y="6181013"/>
            <a:ext cx="10277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Or</a:t>
            </a:r>
            <a:endParaRPr lang="id-ID" sz="1600" b="1">
              <a:solidFill>
                <a:schemeClr val="accent4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81138" y="3038531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,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ctetur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adipiscing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458925" y="2747284"/>
            <a:ext cx="80073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Green</a:t>
            </a:r>
            <a:endParaRPr lang="id-ID" sz="1600" b="1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32448" y="4184973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94409" y="3893725"/>
            <a:ext cx="1016561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Gr</a:t>
            </a:r>
            <a:endParaRPr lang="id-ID" sz="16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2448" y="5354065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71112" y="5062819"/>
            <a:ext cx="639856" cy="387768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Blue</a:t>
            </a:r>
            <a:endParaRPr lang="id-ID" sz="1600" b="1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81138" y="6472260"/>
            <a:ext cx="2378521" cy="5124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Lorem ipsum dolor sit amet, conse ctetur adipiscing.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284777" y="6181013"/>
            <a:ext cx="974883" cy="362761"/>
          </a:xfrm>
          <a:prstGeom prst="rect">
            <a:avLst/>
          </a:prstGeom>
          <a:noFill/>
        </p:spPr>
        <p:txBody>
          <a:bodyPr wrap="none" lIns="91409" tIns="45705" rIns="91409" bIns="45705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Light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Bl</a:t>
            </a:r>
            <a:endParaRPr lang="id-ID" sz="16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243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 p14:presetBounceEnd="2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5000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5000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2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6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85" presetID="5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0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2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4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52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52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0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3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6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9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8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4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7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0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3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0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9" grpId="0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67" grpId="0" animBg="1"/>
          <p:bldP spid="77" grpId="0" animBg="1"/>
          <p:bldP spid="78" grpId="0" animBg="1"/>
          <p:bldP spid="79" grpId="0" animBg="1"/>
          <p:bldP spid="80" grpId="0" animBg="1"/>
          <p:bldP spid="81" grpId="0" animBg="1"/>
          <p:bldP spid="82" grpId="0" animBg="1"/>
          <p:bldP spid="93" grpId="0" animBg="1"/>
          <p:bldP spid="97" grpId="0"/>
          <p:bldP spid="98" grpId="0"/>
          <p:bldP spid="99" grpId="0"/>
          <p:bldP spid="100" grpId="0"/>
          <p:bldP spid="101" grpId="0"/>
          <p:bldP spid="102" grpId="0"/>
          <p:bldP spid="103" grpId="0"/>
          <p:bldP spid="104" grpId="0"/>
          <p:bldP spid="105" grpId="0"/>
          <p:bldP spid="106" grpId="0"/>
          <p:bldP spid="107" grpId="0"/>
          <p:bldP spid="108" grpId="0"/>
          <p:bldP spid="109" grpId="0"/>
          <p:bldP spid="110" grpId="0"/>
          <p:bldP spid="111" grpId="0"/>
          <p:bldP spid="11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50164" y="5590557"/>
            <a:ext cx="8529098" cy="2721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199" tIns="57600" rIns="115199" bIns="57600" rtlCol="0" anchor="ctr"/>
          <a:lstStyle/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模板：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2"/>
              </a:rPr>
              <a:t>www.1ppt.com/moban/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行业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3"/>
              </a:rPr>
              <a:t>www.1ppt.com/hangye/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</a:t>
            </a: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节日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模板：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4"/>
              </a:rPr>
              <a:t>www.1ppt.com/jieri/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素材：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5"/>
              </a:rPr>
              <a:t>www.1ppt.com/sucai/</a:t>
            </a:r>
            <a:endParaRPr lang="en-US" altLang="zh-CN" sz="1400" dirty="0">
              <a:solidFill>
                <a:srgbClr val="EEECE1">
                  <a:lumMod val="25000"/>
                </a:srgbClr>
              </a:solidFill>
              <a:cs typeface="+mn-ea"/>
              <a:sym typeface="+mn-lt"/>
            </a:endParaRP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背景图片：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6"/>
              </a:rPr>
              <a:t>www.1ppt.com/beijing/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图表：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7"/>
              </a:rPr>
              <a:t>www.1ppt.com/tubiao/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</a:t>
            </a: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优秀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下载：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8"/>
              </a:rPr>
              <a:t>www.1ppt.com/xiazai/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教程：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9"/>
              </a:rPr>
              <a:t>www.1ppt.com/powerpoint/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</a:t>
            </a: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Word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教程：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0"/>
              </a:rPr>
              <a:t>www.1ppt.com/word/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    Excel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教程：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1"/>
              </a:rPr>
              <a:t>www.1ppt.com/excel/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</a:t>
            </a: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个人简历：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2"/>
              </a:rPr>
              <a:t>www.1ppt.com/jianli/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     PPT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课件：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3"/>
              </a:rPr>
              <a:t>www.1ppt.com/kejian/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</a:t>
            </a: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手抄报：    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4"/>
              </a:rPr>
              <a:t>www.1ppt.com/shouchaobao/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试题下载：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5"/>
              </a:rPr>
              <a:t>www.1ppt.com/shiti/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</a:t>
            </a:r>
          </a:p>
          <a:p>
            <a:pPr defTabSz="1151997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教案下载：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6"/>
              </a:rPr>
              <a:t>www.1ppt.com/jiaoan/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             </a:t>
            </a:r>
            <a:r>
              <a:rPr lang="zh-CN" altLang="en-US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字体下载：      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  <a:hlinkClick r:id="rId17"/>
              </a:rPr>
              <a:t>www.1ppt.com/ziti/</a:t>
            </a:r>
            <a:r>
              <a:rPr lang="en-US" altLang="zh-CN" sz="1400" dirty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</a:t>
            </a:r>
            <a:r>
              <a:rPr lang="en-US" altLang="zh-CN" sz="1400" dirty="0" smtClean="0">
                <a:solidFill>
                  <a:srgbClr val="EEECE1">
                    <a:lumMod val="25000"/>
                  </a:srgbClr>
                </a:solidFill>
                <a:cs typeface="+mn-ea"/>
                <a:sym typeface="+mn-lt"/>
              </a:rPr>
              <a:t>          </a:t>
            </a:r>
            <a:endParaRPr lang="zh-CN" altLang="en-US" sz="1400" dirty="0">
              <a:solidFill>
                <a:srgbClr val="EEECE1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3777691"/>
            <a:ext cx="11522075" cy="1722141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115199" tIns="57600" rIns="115199" bIns="57600" anchor="ctr"/>
          <a:lstStyle/>
          <a:p>
            <a:pPr defTabSz="1151997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rgbClr val="00539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99375" y="3902515"/>
            <a:ext cx="5170931" cy="150659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5199" tIns="57600" rIns="115199" bIns="57600"/>
          <a:lstStyle/>
          <a:p>
            <a:pPr defTabSz="1151997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可以在下列情况使用</a:t>
            </a:r>
            <a:endParaRPr lang="zh-CN" altLang="en-US" sz="1500" kern="0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15199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个人学习、研究。</a:t>
            </a:r>
          </a:p>
          <a:p>
            <a:pPr defTabSz="115199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拷贝模板中的内容用于其它幻灯片母版中使用。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5761037" y="3902515"/>
            <a:ext cx="5170932" cy="1506591"/>
          </a:xfrm>
          <a:prstGeom prst="rect">
            <a:avLst/>
          </a:prstGeom>
          <a:noFill/>
          <a:ln w="3175" algn="ctr">
            <a:noFill/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15199" tIns="57600" rIns="115199" bIns="57600"/>
          <a:lstStyle/>
          <a:p>
            <a:pPr defTabSz="1151997" fontAlgn="auto">
              <a:spcBef>
                <a:spcPct val="20000"/>
              </a:spcBef>
              <a:spcAft>
                <a:spcPts val="0"/>
              </a:spcAft>
              <a:buClr>
                <a:srgbClr val="5B8CC1"/>
              </a:buClr>
              <a:defRPr/>
            </a:pPr>
            <a:r>
              <a:rPr lang="zh-CN" altLang="en-US" sz="2500" b="1" kern="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不可以在以下情况使用</a:t>
            </a:r>
            <a:endParaRPr lang="zh-CN" altLang="en-US" sz="1300" b="1" kern="0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15199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任何形式的在线付费下载。</a:t>
            </a:r>
          </a:p>
          <a:p>
            <a:pPr defTabSz="115199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500" kern="0" dirty="0">
                <a:solidFill>
                  <a:prstClr val="white"/>
                </a:solidFill>
                <a:latin typeface="+mn-lt"/>
                <a:ea typeface="+mn-ea"/>
                <a:cs typeface="+mn-ea"/>
                <a:sym typeface="+mn-lt"/>
              </a:rPr>
              <a:t>刻录光碟销售。</a:t>
            </a:r>
            <a:endParaRPr lang="zh-CN" altLang="en-GB" sz="1500" kern="0" dirty="0">
              <a:solidFill>
                <a:prstClr val="whit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366" y="448855"/>
            <a:ext cx="7459343" cy="296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3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模板网：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jetnycg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jetnycg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F38558"/>
    </a:accent1>
    <a:accent2>
      <a:srgbClr val="F1B631"/>
    </a:accent2>
    <a:accent3>
      <a:srgbClr val="5A6C90"/>
    </a:accent3>
    <a:accent4>
      <a:srgbClr val="434F5A"/>
    </a:accent4>
    <a:accent5>
      <a:srgbClr val="A5A5A5"/>
    </a:accent5>
    <a:accent6>
      <a:srgbClr val="44546A"/>
    </a:accent6>
    <a:hlink>
      <a:srgbClr val="F38558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F96400"/>
    </a:accent1>
    <a:accent2>
      <a:srgbClr val="FDAD00"/>
    </a:accent2>
    <a:accent3>
      <a:srgbClr val="EB3CB7"/>
    </a:accent3>
    <a:accent4>
      <a:srgbClr val="6948FF"/>
    </a:accent4>
    <a:accent5>
      <a:srgbClr val="27C2FF"/>
    </a:accent5>
    <a:accent6>
      <a:srgbClr val="4BD9BE"/>
    </a:accent6>
    <a:hlink>
      <a:srgbClr val="F9640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4381FD"/>
    </a:accent1>
    <a:accent2>
      <a:srgbClr val="50DDFA"/>
    </a:accent2>
    <a:accent3>
      <a:srgbClr val="FF6C6C"/>
    </a:accent3>
    <a:accent4>
      <a:srgbClr val="FFA441"/>
    </a:accent4>
    <a:accent5>
      <a:srgbClr val="DE67FD"/>
    </a:accent5>
    <a:accent6>
      <a:srgbClr val="C2C2C2"/>
    </a:accent6>
    <a:hlink>
      <a:srgbClr val="4381FD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006382"/>
    </a:accent1>
    <a:accent2>
      <a:srgbClr val="1F8A70"/>
    </a:accent2>
    <a:accent3>
      <a:srgbClr val="BEDB39"/>
    </a:accent3>
    <a:accent4>
      <a:srgbClr val="FFE11A"/>
    </a:accent4>
    <a:accent5>
      <a:srgbClr val="FD7400"/>
    </a:accent5>
    <a:accent6>
      <a:srgbClr val="977B2D"/>
    </a:accent6>
    <a:hlink>
      <a:srgbClr val="006382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23076</TotalTime>
  <Words>700</Words>
  <Application>Microsoft Office PowerPoint</Application>
  <PresentationFormat>自定义</PresentationFormat>
  <Paragraphs>104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第一PPT模板网：www.1ppt.com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</dc:title>
  <dc:creator>www.1ppt.com</dc:creator>
  <cp:keywords>第一PPT www.1ppt.com</cp:keywords>
  <dc:description>http://www.1ppt.com</dc:description>
  <cp:lastModifiedBy>Windows User</cp:lastModifiedBy>
  <cp:revision>1369</cp:revision>
  <dcterms:created xsi:type="dcterms:W3CDTF">2009-02-11T05:37:22Z</dcterms:created>
  <dcterms:modified xsi:type="dcterms:W3CDTF">2021-05-08T15:59:33Z</dcterms:modified>
  <cp:category>http://www.1ppt.com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