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docMetadata/LabelInfo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jpeg" ContentType="image/jpeg"/>
  <Override PartName="/ppt/media/image4.jpeg" ContentType="image/jpeg"/>
  <Override PartName="/ppt/media/image5.png" ContentType="image/png"/>
  <Override PartName="/ppt/media/image6.jpeg" ContentType="image/jpeg"/>
  <Override PartName="/ppt/media/image7.png" ContentType="image/pn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microsoft.com/office/2020/02/relationships/classificationlabels" Target="docMetadata/LabelInfo.xml"/><Relationship Id="rId8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>
    <p:sldRg st="1" end="4"/>
  </p:showPr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469C7C-A43E-4C69-ABF3-BA566621E99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1A93F30-0130-450A-92AC-8EF789A54A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575ABD-1E6E-486E-8FD3-31CB7AA2793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666BD8-CDD7-46BB-BAD6-773969B83D0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55E4C67-525D-424E-8546-8A52EF62B67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14FD932-B5B0-4958-A6EA-2E6D37CCA9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56795F1-9E54-490E-B8A4-8F99C8BD3E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E9D1890-9BDF-45C0-8C9F-E1305C89F6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FF7EC9F-0DC2-4D36-8D7A-8AF753AD89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FD8C5C7-96D1-42D5-BFC7-8FE3F9C01C3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C6CBF1-A0F3-4B79-AA31-BEBAFDFD0C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158AB9-FCCF-402B-9824-5C382EE683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6640FB4-03F9-428F-9454-B5EAE307D7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B76C76-09FC-44F5-8BB1-AFBB5532B0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4E46C82-981E-4086-80FC-3B93359C374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6392065-D7CC-4509-9EE3-ED6A333CF3B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14B1043-955F-4D3A-A32C-A6F0D9264D1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A5743E6-B39F-4FB7-8439-7984F8CA96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F4F11D5-C216-41EA-ABFC-8E45D1C7379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7E98BC8-E296-4FEC-BB0E-18E8A1CBA5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2FCF3A7-1D8F-4996-818C-F540B4B4A6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FB5EC9-4F63-4000-AE1D-59993FAAA5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7F881E-13F2-4632-8E1A-7C90F9B80F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3222470-B118-496C-BF20-6F6725A28AA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B6624D5-0842-4C0B-AE3B-45745909B4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CBD64EC-059F-48CE-9FE8-DC3E2562CC7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A2240A2-423B-4034-9734-C6F8B301D2B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05753DF-82C4-4726-865A-49FFB219EC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5F39E44-ADC9-4B58-93BC-8648E9C1FEA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0E21C4A-4C8E-4605-9662-28CD2F39D3A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1715EF-CD5E-426B-87CC-4618718B02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C22354BE-FD91-4C62-A6B5-F219DA0B63DE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1CA4AF-7AFD-466F-A1C9-1F0DA10191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8E0B1797-FB23-457E-8E37-91CD3106398A}" type="slidenum">
              <a:t>&lt;#&gt;</a:t>
            </a:fld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7DC14E51-A648-4DDA-9799-82CB3EB8ED1D}" type="slidenum">
              <a:t>&lt;#&gt;</a:t>
            </a:fld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22865B5A-3BD0-4C63-AB63-867226309FF5}" type="slidenum">
              <a:t>&lt;#&gt;</a:t>
            </a:fld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14D4420C-9F37-46B1-8CC6-4D37A678A083}" type="slidenum">
              <a:t>&lt;#&gt;</a:t>
            </a:fld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24A68708-F9BE-4025-9202-A93E53E37D0B}" type="slidenum">
              <a:t>&lt;#&gt;</a:t>
            </a:fld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F97E36C6-3FDB-4D3C-86BD-E987D3757763}" type="slidenum">
              <a:t>&lt;#&gt;</a:t>
            </a:fld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56316664-C01D-4AE4-BEA5-2D2E9A242D22}" type="slidenum">
              <a:t>&lt;#&gt;</a:t>
            </a:fld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52E1310A-91DC-4532-9748-6449B5EED126}" type="slidenum">
              <a:t>&lt;#&gt;</a:t>
            </a:fld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8240738F-F455-4F93-8FE9-5BCAEC276522}" type="slidenum">
              <a:t>&lt;#&gt;</a:t>
            </a:fld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C0E266FE-7CD8-4546-9F7C-35EC3D37DD8B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A47925A-6765-4DFD-A83D-63C890B2B4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E569C288-E751-4691-A00C-6980C418A89A}" type="slidenum">
              <a:t>&lt;#&gt;</a:t>
            </a:fld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EE03E64-57AC-4A4F-BBFA-E6CC070654F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4C036D4-1ED4-4F17-ABE2-DBE5A1C9CF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E66B726-1B8A-4587-ADEF-F36682DB22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2337FCF-FE26-42DB-8B21-1E0E18101C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65F8F1D-C745-4852-A66D-E4222B5F88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1955F14-E1D1-4656-A102-3584E57249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3910D93-5CC3-4519-8097-00ABF16FAC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6B2A303-94FD-45F2-AAE2-D73C5AD5E8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928E376-3E56-4489-B371-CB7198D827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E9A8BE-BEEA-4324-9D4B-11F9B47F07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91B3D47-519F-41DD-8B91-6986016010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1242C2F-06DC-4D85-851D-2071BF3839D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406BB3E-222D-479D-8428-3DDA6F0CA88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3C42219-15C3-42BB-8DC1-9DD41037D6A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1E01B35-1D51-425B-9433-3F6D0664945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9AC18C6-973D-4B21-883A-B6015EF590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C4CD810-495D-4F08-B664-690875586FC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65316D6-C8F7-40FC-9E7C-AEB1103938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DC229A2-1FC2-4B31-93C9-E2AFBD62A00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8CC4CC2-F3D0-4451-B495-9CBCDE7F1E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8C2D9FA-DDF6-4E6D-BE79-C1130FDFA6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478B589-0FD6-473F-A02D-491DEAF76B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8EA9D01-5747-4087-B5B4-EA4FAB1208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27E4650-701A-4CB0-8CF6-36D37C9A2F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B3AD123-097C-4292-AE4B-CC4CF530200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4297CF1-014F-40CF-84BE-7674510FAAA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60D23A-D695-45F7-89E5-A28A6B86B1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-45000" bIns="-4500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4724280" y="6311880"/>
            <a:ext cx="2737080" cy="35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Arial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C10F72F3-6714-4376-801C-1AEEA36CD6B7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7080" cy="35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2082600" y="4237560"/>
            <a:ext cx="1924920" cy="237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4368600" y="4237560"/>
            <a:ext cx="1416960" cy="237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B5F42F8-9B23-44CB-93C7-F651354965C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304560" y="4237560"/>
            <a:ext cx="1416960" cy="237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4169520" y="6247080"/>
            <a:ext cx="3854520" cy="46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7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&lt;footer&gt;</a:t>
            </a:r>
            <a:endParaRPr b="0" lang="en-US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8741160" y="6247080"/>
            <a:ext cx="2830680" cy="46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7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743BA4FB-5680-4978-ABA9-B41AB9A1916D}" type="slidenum">
              <a:rPr b="0" lang="en-US" sz="1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 b="0" lang="en-US" sz="17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609480" y="6247080"/>
            <a:ext cx="2830680" cy="46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traight Connector 13"/>
          <p:cNvCxnSpPr/>
          <p:nvPr/>
        </p:nvCxnSpPr>
        <p:spPr>
          <a:xfrm>
            <a:off x="0" y="6703560"/>
            <a:ext cx="10200960" cy="6120"/>
          </a:xfrm>
          <a:prstGeom prst="straightConnector1">
            <a:avLst/>
          </a:prstGeom>
          <a:ln w="19050">
            <a:solidFill>
              <a:srgbClr val="bed600"/>
            </a:solidFill>
            <a:prstDash val="dash"/>
            <a:round/>
          </a:ln>
        </p:spPr>
      </p:cxnSp>
      <p:pic>
        <p:nvPicPr>
          <p:cNvPr id="124" name="Picture 9" descr="Logo&#10;&#10;Description automatically generated"/>
          <p:cNvPicPr/>
          <p:nvPr/>
        </p:nvPicPr>
        <p:blipFill>
          <a:blip r:embed="rId2"/>
          <a:stretch/>
        </p:blipFill>
        <p:spPr>
          <a:xfrm>
            <a:off x="10312920" y="6273360"/>
            <a:ext cx="1576440" cy="424440"/>
          </a:xfrm>
          <a:prstGeom prst="rect">
            <a:avLst/>
          </a:prstGeom>
          <a:ln w="0">
            <a:noFill/>
          </a:ln>
        </p:spPr>
      </p:pic>
      <p:pic>
        <p:nvPicPr>
          <p:cNvPr id="125" name="Picture 3" descr="Shape&#10;&#10;Description automatically generated with medium confidence"/>
          <p:cNvPicPr/>
          <p:nvPr/>
        </p:nvPicPr>
        <p:blipFill>
          <a:blip r:embed="rId3"/>
          <a:stretch/>
        </p:blipFill>
        <p:spPr>
          <a:xfrm>
            <a:off x="0" y="0"/>
            <a:ext cx="12186000" cy="6851880"/>
          </a:xfrm>
          <a:prstGeom prst="rect">
            <a:avLst/>
          </a:prstGeom>
          <a:ln w="0">
            <a:noFill/>
          </a:ln>
        </p:spPr>
      </p:pic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4" name="Straight Connector 13"/>
          <p:cNvCxnSpPr/>
          <p:nvPr/>
        </p:nvCxnSpPr>
        <p:spPr>
          <a:xfrm>
            <a:off x="0" y="6703560"/>
            <a:ext cx="10200960" cy="6120"/>
          </a:xfrm>
          <a:prstGeom prst="straightConnector1">
            <a:avLst/>
          </a:prstGeom>
          <a:ln w="19050">
            <a:solidFill>
              <a:srgbClr val="bed600"/>
            </a:solidFill>
            <a:prstDash val="dash"/>
            <a:round/>
          </a:ln>
        </p:spPr>
      </p:cxnSp>
      <p:pic>
        <p:nvPicPr>
          <p:cNvPr id="165" name="Picture 9" descr="Logo&#10;&#10;Description automatically generated"/>
          <p:cNvPicPr/>
          <p:nvPr/>
        </p:nvPicPr>
        <p:blipFill>
          <a:blip r:embed="rId2"/>
          <a:stretch/>
        </p:blipFill>
        <p:spPr>
          <a:xfrm>
            <a:off x="10312920" y="6273360"/>
            <a:ext cx="1576440" cy="424440"/>
          </a:xfrm>
          <a:prstGeom prst="rect">
            <a:avLst/>
          </a:prstGeom>
          <a:ln w="0">
            <a:noFill/>
          </a:ln>
        </p:spPr>
      </p:pic>
      <p:sp>
        <p:nvSpPr>
          <p:cNvPr id="166" name="PlaceHolder 1"/>
          <p:cNvSpPr>
            <a:spLocks noGrp="1"/>
          </p:cNvSpPr>
          <p:nvPr>
            <p:ph type="sldNum" idx="10"/>
          </p:nvPr>
        </p:nvSpPr>
        <p:spPr>
          <a:xfrm>
            <a:off x="5608800" y="6549840"/>
            <a:ext cx="908280" cy="14760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txBody>
          <a:bodyPr lIns="0" rIns="0" tIns="0" bIns="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algn="l" pos="0"/>
              </a:tabLst>
              <a:defRPr b="0" lang="en-US" sz="1000" spc="-1" strike="noStrike">
                <a:solidFill>
                  <a:schemeClr val="dk1">
                    <a:lumMod val="65000"/>
                    <a:alpha val="80000"/>
                  </a:schemeClr>
                </a:solidFill>
                <a:latin typeface="Arial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algn="l" pos="0"/>
              </a:tabLst>
            </a:pPr>
            <a:fld id="{272D7CFE-B557-4E20-8C99-CF4FD00827BB}" type="slidenum">
              <a:rPr b="0" lang="en-US" sz="1000" spc="-1" strike="noStrike">
                <a:solidFill>
                  <a:schemeClr val="dk1">
                    <a:lumMod val="65000"/>
                    <a:alpha val="80000"/>
                  </a:schemeClr>
                </a:solidFill>
                <a:latin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8" descr=""/>
          <p:cNvPicPr/>
          <p:nvPr/>
        </p:nvPicPr>
        <p:blipFill>
          <a:blip r:embed="rId2"/>
          <a:stretch/>
        </p:blipFill>
        <p:spPr>
          <a:xfrm>
            <a:off x="0" y="0"/>
            <a:ext cx="12186000" cy="6851880"/>
          </a:xfrm>
          <a:prstGeom prst="rect">
            <a:avLst/>
          </a:prstGeom>
          <a:ln w="0">
            <a:noFill/>
          </a:ln>
        </p:spPr>
      </p:pic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08680" cy="35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B04F20E-C3BD-4665-85F4-B54FA317E8E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37080" cy="35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ftr" idx="14"/>
          </p:nvPr>
        </p:nvSpPr>
        <p:spPr>
          <a:xfrm>
            <a:off x="2082600" y="4237560"/>
            <a:ext cx="1926720" cy="23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 type="sldNum" idx="15"/>
          </p:nvPr>
        </p:nvSpPr>
        <p:spPr>
          <a:xfrm>
            <a:off x="4368600" y="4237560"/>
            <a:ext cx="1418760" cy="23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DB01C8A-A835-4745-8BED-1BD49A49AE9E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 type="dt" idx="16"/>
          </p:nvPr>
        </p:nvSpPr>
        <p:spPr>
          <a:xfrm>
            <a:off x="304560" y="4237560"/>
            <a:ext cx="1418760" cy="23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" descr=""/>
          <p:cNvPicPr/>
          <p:nvPr/>
        </p:nvPicPr>
        <p:blipFill>
          <a:blip r:embed="rId1"/>
          <a:stretch/>
        </p:blipFill>
        <p:spPr>
          <a:xfrm>
            <a:off x="1080" y="1440"/>
            <a:ext cx="12187080" cy="6852600"/>
          </a:xfrm>
          <a:prstGeom prst="rect">
            <a:avLst/>
          </a:prstGeom>
          <a:ln w="0">
            <a:noFill/>
          </a:ln>
        </p:spPr>
      </p:pic>
      <p:sp>
        <p:nvSpPr>
          <p:cNvPr id="289" name=""/>
          <p:cNvSpPr/>
          <p:nvPr/>
        </p:nvSpPr>
        <p:spPr>
          <a:xfrm>
            <a:off x="-360" y="1371600"/>
            <a:ext cx="12187440" cy="524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LIVE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AMBITIOUSLY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"/>
          <p:cNvSpPr/>
          <p:nvPr/>
        </p:nvSpPr>
        <p:spPr>
          <a:xfrm>
            <a:off x="8915400" y="6283080"/>
            <a:ext cx="294876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Christmas Cactus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1" name="" descr=""/>
          <p:cNvPicPr/>
          <p:nvPr/>
        </p:nvPicPr>
        <p:blipFill>
          <a:blip r:embed="rId2"/>
          <a:stretch/>
        </p:blipFill>
        <p:spPr>
          <a:xfrm>
            <a:off x="457200" y="5713920"/>
            <a:ext cx="921960" cy="91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2187440" cy="8637120"/>
          </a:xfrm>
          <a:prstGeom prst="rect">
            <a:avLst/>
          </a:prstGeom>
          <a:ln w="0">
            <a:noFill/>
          </a:ln>
        </p:spPr>
      </p:pic>
      <p:sp>
        <p:nvSpPr>
          <p:cNvPr id="293" name=""/>
          <p:cNvSpPr/>
          <p:nvPr/>
        </p:nvSpPr>
        <p:spPr>
          <a:xfrm>
            <a:off x="0" y="1500840"/>
            <a:ext cx="12187440" cy="352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RAISE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RESILIENCE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"/>
          <p:cNvSpPr/>
          <p:nvPr/>
        </p:nvSpPr>
        <p:spPr>
          <a:xfrm>
            <a:off x="9144000" y="6400800"/>
            <a:ext cx="2954880" cy="854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Yellow Flower Cactus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5" name="" descr=""/>
          <p:cNvPicPr/>
          <p:nvPr/>
        </p:nvPicPr>
        <p:blipFill>
          <a:blip r:embed="rId2"/>
          <a:stretch/>
        </p:blipFill>
        <p:spPr>
          <a:xfrm>
            <a:off x="457200" y="5714280"/>
            <a:ext cx="921960" cy="91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" descr=""/>
          <p:cNvPicPr/>
          <p:nvPr/>
        </p:nvPicPr>
        <p:blipFill>
          <a:blip r:embed="rId1"/>
          <a:stretch/>
        </p:blipFill>
        <p:spPr>
          <a:xfrm rot="1200">
            <a:off x="-682920" y="-1135800"/>
            <a:ext cx="12868920" cy="9237240"/>
          </a:xfrm>
          <a:prstGeom prst="rect">
            <a:avLst/>
          </a:prstGeom>
          <a:ln w="0">
            <a:noFill/>
          </a:ln>
        </p:spPr>
      </p:pic>
      <p:sp>
        <p:nvSpPr>
          <p:cNvPr id="297" name=""/>
          <p:cNvSpPr/>
          <p:nvPr/>
        </p:nvSpPr>
        <p:spPr>
          <a:xfrm>
            <a:off x="-685800" y="1371600"/>
            <a:ext cx="12873240" cy="524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THRIVE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FEARLESSLY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"/>
          <p:cNvSpPr/>
          <p:nvPr/>
        </p:nvSpPr>
        <p:spPr>
          <a:xfrm>
            <a:off x="8915400" y="6172200"/>
            <a:ext cx="288216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Hot Pink Barrel  Cactus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9" name="" descr=""/>
          <p:cNvPicPr/>
          <p:nvPr/>
        </p:nvPicPr>
        <p:blipFill>
          <a:blip r:embed="rId2"/>
          <a:stretch/>
        </p:blipFill>
        <p:spPr>
          <a:xfrm>
            <a:off x="457200" y="5714280"/>
            <a:ext cx="921960" cy="91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" descr=""/>
          <p:cNvPicPr/>
          <p:nvPr/>
        </p:nvPicPr>
        <p:blipFill>
          <a:blip r:embed="rId1"/>
          <a:stretch/>
        </p:blipFill>
        <p:spPr>
          <a:xfrm>
            <a:off x="1080" y="0"/>
            <a:ext cx="12187080" cy="6852600"/>
          </a:xfrm>
          <a:prstGeom prst="rect">
            <a:avLst/>
          </a:prstGeom>
          <a:ln w="0">
            <a:noFill/>
          </a:ln>
        </p:spPr>
      </p:pic>
      <p:sp>
        <p:nvSpPr>
          <p:cNvPr id="301" name=""/>
          <p:cNvSpPr/>
          <p:nvPr/>
        </p:nvSpPr>
        <p:spPr>
          <a:xfrm>
            <a:off x="1080" y="914400"/>
            <a:ext cx="12187440" cy="524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LIVE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9600" spc="-1" strike="noStrike">
                <a:solidFill>
                  <a:srgbClr val="ffffff"/>
                </a:solidFill>
                <a:latin typeface="Arial Black"/>
                <a:ea typeface="DejaVu Sans"/>
              </a:rPr>
              <a:t>AMBITIOUSLY</a:t>
            </a:r>
            <a:endParaRPr b="0" lang="en-US" sz="9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8000" spc="-1" strike="noStrike">
                <a:solidFill>
                  <a:srgbClr val="ffe100"/>
                </a:solidFill>
                <a:latin typeface="Arial Black"/>
                <a:ea typeface="DejaVu Sans"/>
              </a:rPr>
              <a:t>WORKSHOP</a:t>
            </a:r>
            <a:endParaRPr b="0" lang="en-US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"/>
          <p:cNvSpPr/>
          <p:nvPr/>
        </p:nvSpPr>
        <p:spPr>
          <a:xfrm>
            <a:off x="8915400" y="6283080"/>
            <a:ext cx="2948760" cy="34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  <a:ea typeface="Microsoft YaHei"/>
              </a:rPr>
              <a:t>Christmas Cactus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3" name="" descr=""/>
          <p:cNvPicPr/>
          <p:nvPr/>
        </p:nvPicPr>
        <p:blipFill>
          <a:blip r:embed="rId2"/>
          <a:stretch/>
        </p:blipFill>
        <p:spPr>
          <a:xfrm>
            <a:off x="457200" y="5714280"/>
            <a:ext cx="921960" cy="91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Elevat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2"/>
      </a:accent1>
      <a:accent2>
        <a:srgbClr val="bed600"/>
      </a:accent2>
      <a:accent3>
        <a:srgbClr val="afafaf"/>
      </a:accent3>
      <a:accent4>
        <a:srgbClr val="5bb4e5"/>
      </a:accent4>
      <a:accent5>
        <a:srgbClr val="e23b30"/>
      </a:accent5>
      <a:accent6>
        <a:srgbClr val="ffffff"/>
      </a:accent6>
      <a:hlink>
        <a:srgbClr val="0563c1"/>
      </a:hlink>
      <a:folHlink>
        <a:srgbClr val="954f72"/>
      </a:folHlink>
    </a:clrScheme>
    <a:fontScheme name="Elevate Alt">
      <a:majorFont>
        <a:latin typeface="Calibri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DFloatVTI">
  <a:themeElements>
    <a:clrScheme name="Custom 2">
      <a:dk1>
        <a:srgbClr val="000000"/>
      </a:dk1>
      <a:lt1>
        <a:srgbClr val="ffffff"/>
      </a:lt1>
      <a:dk2>
        <a:srgbClr val="ffffff"/>
      </a:dk2>
      <a:lt2>
        <a:srgbClr val="f2f2f2"/>
      </a:lt2>
      <a:accent1>
        <a:srgbClr val="0563c1"/>
      </a:accent1>
      <a:accent2>
        <a:srgbClr val="00b050"/>
      </a:accent2>
      <a:accent3>
        <a:srgbClr val="a5a5a5"/>
      </a:accent3>
      <a:accent4>
        <a:srgbClr val="00b0f0"/>
      </a:accent4>
      <a:accent5>
        <a:srgbClr val="ffc000"/>
      </a:accent5>
      <a:accent6>
        <a:srgbClr val="7b7b7b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 pitchFamily="0" charset="1"/>
        <a:ea typeface=""/>
        <a:cs typeface=""/>
      </a:majorFont>
      <a:minorFont>
        <a:latin typeface="Arial" panose="020B06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3DFloatVTI">
  <a:themeElements>
    <a:clrScheme name="Custom 2">
      <a:dk1>
        <a:srgbClr val="000000"/>
      </a:dk1>
      <a:lt1>
        <a:srgbClr val="ffffff"/>
      </a:lt1>
      <a:dk2>
        <a:srgbClr val="ffffff"/>
      </a:dk2>
      <a:lt2>
        <a:srgbClr val="f2f2f2"/>
      </a:lt2>
      <a:accent1>
        <a:srgbClr val="0563c1"/>
      </a:accent1>
      <a:accent2>
        <a:srgbClr val="00b050"/>
      </a:accent2>
      <a:accent3>
        <a:srgbClr val="a5a5a5"/>
      </a:accent3>
      <a:accent4>
        <a:srgbClr val="00b0f0"/>
      </a:accent4>
      <a:accent5>
        <a:srgbClr val="ffc000"/>
      </a:accent5>
      <a:accent6>
        <a:srgbClr val="7b7b7b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 pitchFamily="0" charset="1"/>
        <a:ea typeface=""/>
        <a:cs typeface=""/>
      </a:majorFont>
      <a:minorFont>
        <a:latin typeface="Arial" panose="020B060402020202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{3DD78545-EE88-479E-BBB6-8A00AB7C6C3C}tf33713516_win32</Template>
  <TotalTime>32253</TotalTime>
  <Application>LibreOffice/7.6.2.1$Windows_X86_64 LibreOffice_project/56f7684011345957bbf33a7ee678afaf4d2ba333</Application>
  <AppVersion>15.0000</AppVersion>
  <Words>114</Words>
  <Paragraphs>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2022-05-12T20:26:25Z</dcterms:created>
  <dc:creator>Jill Schmieg</dc:creator>
  <dc:description/>
  <dc:language>en-US</dc:language>
  <cp:lastModifiedBy/>
  <dcterms:modified xsi:type="dcterms:W3CDTF">2024-03-15T10:52:18Z</dcterms:modified>
  <cp:revision>559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MClips">
    <vt:r8>9</vt:r8>
  </property>
  <property fmtid="{D5CDD505-2E9C-101B-9397-08002B2CF9AE}" pid="4" name="Notes">
    <vt:r8>12</vt:r8>
  </property>
  <property fmtid="{D5CDD505-2E9C-101B-9397-08002B2CF9AE}" pid="5" name="PresentationFormat">
    <vt:lpwstr>Widescreen</vt:lpwstr>
  </property>
  <property fmtid="{D5CDD505-2E9C-101B-9397-08002B2CF9AE}" pid="6" name="Slides">
    <vt:r8>30</vt:r8>
  </property>
</Properties>
</file>