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D5FD80-01D5-4DCB-8A56-54D90AF608B2}" v="44" dt="2020-08-08T02:48:59.5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d 0" userId="9611f60741afbca9" providerId="Windows Live" clId="Web-{F6D5FD80-01D5-4DCB-8A56-54D90AF608B2}"/>
    <pc:docChg chg="delSld">
      <pc:chgData name="sid 0" userId="9611f60741afbca9" providerId="Windows Live" clId="Web-{F6D5FD80-01D5-4DCB-8A56-54D90AF608B2}" dt="2020-08-08T02:48:59.564" v="43"/>
      <pc:docMkLst>
        <pc:docMk/>
      </pc:docMkLst>
      <pc:sldChg chg="del">
        <pc:chgData name="sid 0" userId="9611f60741afbca9" providerId="Windows Live" clId="Web-{F6D5FD80-01D5-4DCB-8A56-54D90AF608B2}" dt="2020-08-08T02:48:52.142" v="9"/>
        <pc:sldMkLst>
          <pc:docMk/>
          <pc:sldMk cId="1072179599" sldId="256"/>
        </pc:sldMkLst>
      </pc:sldChg>
      <pc:sldChg chg="del">
        <pc:chgData name="sid 0" userId="9611f60741afbca9" providerId="Windows Live" clId="Web-{F6D5FD80-01D5-4DCB-8A56-54D90AF608B2}" dt="2020-08-08T02:48:52.142" v="8"/>
        <pc:sldMkLst>
          <pc:docMk/>
          <pc:sldMk cId="289404076" sldId="257"/>
        </pc:sldMkLst>
      </pc:sldChg>
      <pc:sldChg chg="del">
        <pc:chgData name="sid 0" userId="9611f60741afbca9" providerId="Windows Live" clId="Web-{F6D5FD80-01D5-4DCB-8A56-54D90AF608B2}" dt="2020-08-08T02:48:52.142" v="7"/>
        <pc:sldMkLst>
          <pc:docMk/>
          <pc:sldMk cId="751241195" sldId="258"/>
        </pc:sldMkLst>
      </pc:sldChg>
      <pc:sldChg chg="del">
        <pc:chgData name="sid 0" userId="9611f60741afbca9" providerId="Windows Live" clId="Web-{F6D5FD80-01D5-4DCB-8A56-54D90AF608B2}" dt="2020-08-08T02:48:52.142" v="6"/>
        <pc:sldMkLst>
          <pc:docMk/>
          <pc:sldMk cId="840229850" sldId="259"/>
        </pc:sldMkLst>
      </pc:sldChg>
      <pc:sldChg chg="del">
        <pc:chgData name="sid 0" userId="9611f60741afbca9" providerId="Windows Live" clId="Web-{F6D5FD80-01D5-4DCB-8A56-54D90AF608B2}" dt="2020-08-08T02:48:59.564" v="43"/>
        <pc:sldMkLst>
          <pc:docMk/>
          <pc:sldMk cId="2640476442" sldId="260"/>
        </pc:sldMkLst>
      </pc:sldChg>
      <pc:sldChg chg="del">
        <pc:chgData name="sid 0" userId="9611f60741afbca9" providerId="Windows Live" clId="Web-{F6D5FD80-01D5-4DCB-8A56-54D90AF608B2}" dt="2020-08-08T02:48:52.142" v="5"/>
        <pc:sldMkLst>
          <pc:docMk/>
          <pc:sldMk cId="3599232043" sldId="261"/>
        </pc:sldMkLst>
      </pc:sldChg>
      <pc:sldChg chg="del">
        <pc:chgData name="sid 0" userId="9611f60741afbca9" providerId="Windows Live" clId="Web-{F6D5FD80-01D5-4DCB-8A56-54D90AF608B2}" dt="2020-08-08T02:48:52.142" v="3"/>
        <pc:sldMkLst>
          <pc:docMk/>
          <pc:sldMk cId="2501577599" sldId="262"/>
        </pc:sldMkLst>
      </pc:sldChg>
      <pc:sldChg chg="del">
        <pc:chgData name="sid 0" userId="9611f60741afbca9" providerId="Windows Live" clId="Web-{F6D5FD80-01D5-4DCB-8A56-54D90AF608B2}" dt="2020-08-08T02:48:52.142" v="2"/>
        <pc:sldMkLst>
          <pc:docMk/>
          <pc:sldMk cId="1595662847" sldId="263"/>
        </pc:sldMkLst>
      </pc:sldChg>
      <pc:sldChg chg="del">
        <pc:chgData name="sid 0" userId="9611f60741afbca9" providerId="Windows Live" clId="Web-{F6D5FD80-01D5-4DCB-8A56-54D90AF608B2}" dt="2020-08-08T02:48:59.564" v="42"/>
        <pc:sldMkLst>
          <pc:docMk/>
          <pc:sldMk cId="3787056321" sldId="265"/>
        </pc:sldMkLst>
      </pc:sldChg>
      <pc:sldChg chg="del">
        <pc:chgData name="sid 0" userId="9611f60741afbca9" providerId="Windows Live" clId="Web-{F6D5FD80-01D5-4DCB-8A56-54D90AF608B2}" dt="2020-08-08T02:48:52.142" v="1"/>
        <pc:sldMkLst>
          <pc:docMk/>
          <pc:sldMk cId="1993610008" sldId="266"/>
        </pc:sldMkLst>
      </pc:sldChg>
      <pc:sldChg chg="del">
        <pc:chgData name="sid 0" userId="9611f60741afbca9" providerId="Windows Live" clId="Web-{F6D5FD80-01D5-4DCB-8A56-54D90AF608B2}" dt="2020-08-08T02:48:59.548" v="34"/>
        <pc:sldMkLst>
          <pc:docMk/>
          <pc:sldMk cId="2967657387" sldId="267"/>
        </pc:sldMkLst>
      </pc:sldChg>
      <pc:sldChg chg="del">
        <pc:chgData name="sid 0" userId="9611f60741afbca9" providerId="Windows Live" clId="Web-{F6D5FD80-01D5-4DCB-8A56-54D90AF608B2}" dt="2020-08-08T02:48:59.548" v="33"/>
        <pc:sldMkLst>
          <pc:docMk/>
          <pc:sldMk cId="185649001" sldId="268"/>
        </pc:sldMkLst>
      </pc:sldChg>
      <pc:sldChg chg="del">
        <pc:chgData name="sid 0" userId="9611f60741afbca9" providerId="Windows Live" clId="Web-{F6D5FD80-01D5-4DCB-8A56-54D90AF608B2}" dt="2020-08-08T02:48:59.548" v="32"/>
        <pc:sldMkLst>
          <pc:docMk/>
          <pc:sldMk cId="721019067" sldId="269"/>
        </pc:sldMkLst>
      </pc:sldChg>
      <pc:sldChg chg="del">
        <pc:chgData name="sid 0" userId="9611f60741afbca9" providerId="Windows Live" clId="Web-{F6D5FD80-01D5-4DCB-8A56-54D90AF608B2}" dt="2020-08-08T02:48:59.548" v="27"/>
        <pc:sldMkLst>
          <pc:docMk/>
          <pc:sldMk cId="971399971" sldId="270"/>
        </pc:sldMkLst>
      </pc:sldChg>
      <pc:sldChg chg="del">
        <pc:chgData name="sid 0" userId="9611f60741afbca9" providerId="Windows Live" clId="Web-{F6D5FD80-01D5-4DCB-8A56-54D90AF608B2}" dt="2020-08-08T02:48:59.564" v="40"/>
        <pc:sldMkLst>
          <pc:docMk/>
          <pc:sldMk cId="3295912670" sldId="272"/>
        </pc:sldMkLst>
      </pc:sldChg>
      <pc:sldChg chg="del">
        <pc:chgData name="sid 0" userId="9611f60741afbca9" providerId="Windows Live" clId="Web-{F6D5FD80-01D5-4DCB-8A56-54D90AF608B2}" dt="2020-08-08T02:48:59.564" v="38"/>
        <pc:sldMkLst>
          <pc:docMk/>
          <pc:sldMk cId="4182237014" sldId="273"/>
        </pc:sldMkLst>
      </pc:sldChg>
      <pc:sldChg chg="del">
        <pc:chgData name="sid 0" userId="9611f60741afbca9" providerId="Windows Live" clId="Web-{F6D5FD80-01D5-4DCB-8A56-54D90AF608B2}" dt="2020-08-08T02:48:59.564" v="39"/>
        <pc:sldMkLst>
          <pc:docMk/>
          <pc:sldMk cId="3196675995" sldId="274"/>
        </pc:sldMkLst>
      </pc:sldChg>
      <pc:sldChg chg="del">
        <pc:chgData name="sid 0" userId="9611f60741afbca9" providerId="Windows Live" clId="Web-{F6D5FD80-01D5-4DCB-8A56-54D90AF608B2}" dt="2020-08-08T02:48:59.564" v="36"/>
        <pc:sldMkLst>
          <pc:docMk/>
          <pc:sldMk cId="1063972059" sldId="275"/>
        </pc:sldMkLst>
      </pc:sldChg>
      <pc:sldChg chg="del">
        <pc:chgData name="sid 0" userId="9611f60741afbca9" providerId="Windows Live" clId="Web-{F6D5FD80-01D5-4DCB-8A56-54D90AF608B2}" dt="2020-08-08T02:48:59.564" v="35"/>
        <pc:sldMkLst>
          <pc:docMk/>
          <pc:sldMk cId="3009346466" sldId="276"/>
        </pc:sldMkLst>
      </pc:sldChg>
      <pc:sldChg chg="del">
        <pc:chgData name="sid 0" userId="9611f60741afbca9" providerId="Windows Live" clId="Web-{F6D5FD80-01D5-4DCB-8A56-54D90AF608B2}" dt="2020-08-08T02:48:59.548" v="31"/>
        <pc:sldMkLst>
          <pc:docMk/>
          <pc:sldMk cId="551443771" sldId="277"/>
        </pc:sldMkLst>
      </pc:sldChg>
      <pc:sldChg chg="del">
        <pc:chgData name="sid 0" userId="9611f60741afbca9" providerId="Windows Live" clId="Web-{F6D5FD80-01D5-4DCB-8A56-54D90AF608B2}" dt="2020-08-08T02:48:59.548" v="30"/>
        <pc:sldMkLst>
          <pc:docMk/>
          <pc:sldMk cId="2214261259" sldId="278"/>
        </pc:sldMkLst>
      </pc:sldChg>
      <pc:sldChg chg="del">
        <pc:chgData name="sid 0" userId="9611f60741afbca9" providerId="Windows Live" clId="Web-{F6D5FD80-01D5-4DCB-8A56-54D90AF608B2}" dt="2020-08-08T02:48:59.548" v="21"/>
        <pc:sldMkLst>
          <pc:docMk/>
          <pc:sldMk cId="511869702" sldId="281"/>
        </pc:sldMkLst>
      </pc:sldChg>
      <pc:sldChg chg="del">
        <pc:chgData name="sid 0" userId="9611f60741afbca9" providerId="Windows Live" clId="Web-{F6D5FD80-01D5-4DCB-8A56-54D90AF608B2}" dt="2020-08-08T02:48:59.548" v="29"/>
        <pc:sldMkLst>
          <pc:docMk/>
          <pc:sldMk cId="2118477717" sldId="282"/>
        </pc:sldMkLst>
      </pc:sldChg>
      <pc:sldChg chg="del">
        <pc:chgData name="sid 0" userId="9611f60741afbca9" providerId="Windows Live" clId="Web-{F6D5FD80-01D5-4DCB-8A56-54D90AF608B2}" dt="2020-08-08T02:48:59.548" v="28"/>
        <pc:sldMkLst>
          <pc:docMk/>
          <pc:sldMk cId="675778016" sldId="283"/>
        </pc:sldMkLst>
      </pc:sldChg>
      <pc:sldChg chg="del">
        <pc:chgData name="sid 0" userId="9611f60741afbca9" providerId="Windows Live" clId="Web-{F6D5FD80-01D5-4DCB-8A56-54D90AF608B2}" dt="2020-08-08T02:48:59.548" v="26"/>
        <pc:sldMkLst>
          <pc:docMk/>
          <pc:sldMk cId="1159731670" sldId="284"/>
        </pc:sldMkLst>
      </pc:sldChg>
      <pc:sldChg chg="del">
        <pc:chgData name="sid 0" userId="9611f60741afbca9" providerId="Windows Live" clId="Web-{F6D5FD80-01D5-4DCB-8A56-54D90AF608B2}" dt="2020-08-08T02:48:59.548" v="25"/>
        <pc:sldMkLst>
          <pc:docMk/>
          <pc:sldMk cId="745699840" sldId="285"/>
        </pc:sldMkLst>
      </pc:sldChg>
      <pc:sldChg chg="del">
        <pc:chgData name="sid 0" userId="9611f60741afbca9" providerId="Windows Live" clId="Web-{F6D5FD80-01D5-4DCB-8A56-54D90AF608B2}" dt="2020-08-08T02:48:59.548" v="24"/>
        <pc:sldMkLst>
          <pc:docMk/>
          <pc:sldMk cId="4048924755" sldId="286"/>
        </pc:sldMkLst>
      </pc:sldChg>
      <pc:sldChg chg="del">
        <pc:chgData name="sid 0" userId="9611f60741afbca9" providerId="Windows Live" clId="Web-{F6D5FD80-01D5-4DCB-8A56-54D90AF608B2}" dt="2020-08-08T02:48:59.533" v="19"/>
        <pc:sldMkLst>
          <pc:docMk/>
          <pc:sldMk cId="2931915394" sldId="287"/>
        </pc:sldMkLst>
      </pc:sldChg>
      <pc:sldChg chg="del">
        <pc:chgData name="sid 0" userId="9611f60741afbca9" providerId="Windows Live" clId="Web-{F6D5FD80-01D5-4DCB-8A56-54D90AF608B2}" dt="2020-08-08T02:48:59.548" v="23"/>
        <pc:sldMkLst>
          <pc:docMk/>
          <pc:sldMk cId="3313558822" sldId="288"/>
        </pc:sldMkLst>
      </pc:sldChg>
      <pc:sldChg chg="del">
        <pc:chgData name="sid 0" userId="9611f60741afbca9" providerId="Windows Live" clId="Web-{F6D5FD80-01D5-4DCB-8A56-54D90AF608B2}" dt="2020-08-08T02:48:59.533" v="18"/>
        <pc:sldMkLst>
          <pc:docMk/>
          <pc:sldMk cId="255767828" sldId="289"/>
        </pc:sldMkLst>
      </pc:sldChg>
      <pc:sldChg chg="del">
        <pc:chgData name="sid 0" userId="9611f60741afbca9" providerId="Windows Live" clId="Web-{F6D5FD80-01D5-4DCB-8A56-54D90AF608B2}" dt="2020-08-08T02:48:59.533" v="16"/>
        <pc:sldMkLst>
          <pc:docMk/>
          <pc:sldMk cId="2532400960" sldId="290"/>
        </pc:sldMkLst>
      </pc:sldChg>
      <pc:sldChg chg="del">
        <pc:chgData name="sid 0" userId="9611f60741afbca9" providerId="Windows Live" clId="Web-{F6D5FD80-01D5-4DCB-8A56-54D90AF608B2}" dt="2020-08-08T02:48:59.533" v="17"/>
        <pc:sldMkLst>
          <pc:docMk/>
          <pc:sldMk cId="1949228528" sldId="291"/>
        </pc:sldMkLst>
      </pc:sldChg>
      <pc:sldChg chg="del">
        <pc:chgData name="sid 0" userId="9611f60741afbca9" providerId="Windows Live" clId="Web-{F6D5FD80-01D5-4DCB-8A56-54D90AF608B2}" dt="2020-08-08T02:48:59.533" v="15"/>
        <pc:sldMkLst>
          <pc:docMk/>
          <pc:sldMk cId="1693834072" sldId="292"/>
        </pc:sldMkLst>
      </pc:sldChg>
      <pc:sldChg chg="del">
        <pc:chgData name="sid 0" userId="9611f60741afbca9" providerId="Windows Live" clId="Web-{F6D5FD80-01D5-4DCB-8A56-54D90AF608B2}" dt="2020-08-08T02:48:59.533" v="14"/>
        <pc:sldMkLst>
          <pc:docMk/>
          <pc:sldMk cId="837102436" sldId="293"/>
        </pc:sldMkLst>
      </pc:sldChg>
      <pc:sldChg chg="del">
        <pc:chgData name="sid 0" userId="9611f60741afbca9" providerId="Windows Live" clId="Web-{F6D5FD80-01D5-4DCB-8A56-54D90AF608B2}" dt="2020-08-08T02:48:59.533" v="13"/>
        <pc:sldMkLst>
          <pc:docMk/>
          <pc:sldMk cId="2806614087" sldId="294"/>
        </pc:sldMkLst>
      </pc:sldChg>
      <pc:sldChg chg="del">
        <pc:chgData name="sid 0" userId="9611f60741afbca9" providerId="Windows Live" clId="Web-{F6D5FD80-01D5-4DCB-8A56-54D90AF608B2}" dt="2020-08-08T02:48:59.533" v="12"/>
        <pc:sldMkLst>
          <pc:docMk/>
          <pc:sldMk cId="3507667393" sldId="295"/>
        </pc:sldMkLst>
      </pc:sldChg>
      <pc:sldChg chg="del">
        <pc:chgData name="sid 0" userId="9611f60741afbca9" providerId="Windows Live" clId="Web-{F6D5FD80-01D5-4DCB-8A56-54D90AF608B2}" dt="2020-08-08T02:48:59.533" v="11"/>
        <pc:sldMkLst>
          <pc:docMk/>
          <pc:sldMk cId="1395817081" sldId="296"/>
        </pc:sldMkLst>
      </pc:sldChg>
      <pc:sldChg chg="del">
        <pc:chgData name="sid 0" userId="9611f60741afbca9" providerId="Windows Live" clId="Web-{F6D5FD80-01D5-4DCB-8A56-54D90AF608B2}" dt="2020-08-08T02:48:59.533" v="10"/>
        <pc:sldMkLst>
          <pc:docMk/>
          <pc:sldMk cId="3042846146" sldId="297"/>
        </pc:sldMkLst>
      </pc:sldChg>
      <pc:sldChg chg="del">
        <pc:chgData name="sid 0" userId="9611f60741afbca9" providerId="Windows Live" clId="Web-{F6D5FD80-01D5-4DCB-8A56-54D90AF608B2}" dt="2020-08-08T02:48:52.142" v="4"/>
        <pc:sldMkLst>
          <pc:docMk/>
          <pc:sldMk cId="2502623666" sldId="298"/>
        </pc:sldMkLst>
      </pc:sldChg>
      <pc:sldChg chg="del">
        <pc:chgData name="sid 0" userId="9611f60741afbca9" providerId="Windows Live" clId="Web-{F6D5FD80-01D5-4DCB-8A56-54D90AF608B2}" dt="2020-08-08T02:48:52.126" v="0"/>
        <pc:sldMkLst>
          <pc:docMk/>
          <pc:sldMk cId="4201076372" sldId="299"/>
        </pc:sldMkLst>
      </pc:sldChg>
      <pc:sldChg chg="del">
        <pc:chgData name="sid 0" userId="9611f60741afbca9" providerId="Windows Live" clId="Web-{F6D5FD80-01D5-4DCB-8A56-54D90AF608B2}" dt="2020-08-08T02:48:59.564" v="41"/>
        <pc:sldMkLst>
          <pc:docMk/>
          <pc:sldMk cId="1694403444" sldId="300"/>
        </pc:sldMkLst>
      </pc:sldChg>
      <pc:sldChg chg="del">
        <pc:chgData name="sid 0" userId="9611f60741afbca9" providerId="Windows Live" clId="Web-{F6D5FD80-01D5-4DCB-8A56-54D90AF608B2}" dt="2020-08-08T02:48:59.548" v="20"/>
        <pc:sldMkLst>
          <pc:docMk/>
          <pc:sldMk cId="4027315325" sldId="301"/>
        </pc:sldMkLst>
      </pc:sldChg>
      <pc:sldChg chg="del">
        <pc:chgData name="sid 0" userId="9611f60741afbca9" providerId="Windows Live" clId="Web-{F6D5FD80-01D5-4DCB-8A56-54D90AF608B2}" dt="2020-08-08T02:48:59.548" v="22"/>
        <pc:sldMkLst>
          <pc:docMk/>
          <pc:sldMk cId="1918083785" sldId="302"/>
        </pc:sldMkLst>
      </pc:sldChg>
      <pc:sldChg chg="del">
        <pc:chgData name="sid 0" userId="9611f60741afbca9" providerId="Windows Live" clId="Web-{F6D5FD80-01D5-4DCB-8A56-54D90AF608B2}" dt="2020-08-08T02:48:59.564" v="37"/>
        <pc:sldMkLst>
          <pc:docMk/>
          <pc:sldMk cId="3306740524" sldId="30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C6E-A03E-4C2A-8A02-06DDFCDC8BE0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4F66-ACB0-4347-AD81-1545EC3CA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46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C6E-A03E-4C2A-8A02-06DDFCDC8BE0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4F66-ACB0-4347-AD81-1545EC3CA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48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C6E-A03E-4C2A-8A02-06DDFCDC8BE0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4F66-ACB0-4347-AD81-1545EC3CA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8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C6E-A03E-4C2A-8A02-06DDFCDC8BE0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4F66-ACB0-4347-AD81-1545EC3CA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31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C6E-A03E-4C2A-8A02-06DDFCDC8BE0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4F66-ACB0-4347-AD81-1545EC3CA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22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C6E-A03E-4C2A-8A02-06DDFCDC8BE0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4F66-ACB0-4347-AD81-1545EC3CA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68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C6E-A03E-4C2A-8A02-06DDFCDC8BE0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4F66-ACB0-4347-AD81-1545EC3CA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26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C6E-A03E-4C2A-8A02-06DDFCDC8BE0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4F66-ACB0-4347-AD81-1545EC3CA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17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C6E-A03E-4C2A-8A02-06DDFCDC8BE0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4F66-ACB0-4347-AD81-1545EC3CA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14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C6E-A03E-4C2A-8A02-06DDFCDC8BE0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4F66-ACB0-4347-AD81-1545EC3CA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0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C6E-A03E-4C2A-8A02-06DDFCDC8BE0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4F66-ACB0-4347-AD81-1545EC3CA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04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1FC6E-A03E-4C2A-8A02-06DDFCDC8BE0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54F66-ACB0-4347-AD81-1545EC3CA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98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7200" b="1" u="sng" dirty="0"/>
              <a:t>Vortex Shedding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GB" b="1" dirty="0"/>
              <a:t>In fluid dynamics, vortex shedding is an oscillating flow that takes place when a fluid such as air or water flows past a bluff body at certain velocities, depending on the size and shape of the body. </a:t>
            </a:r>
          </a:p>
          <a:p>
            <a:pPr algn="just"/>
            <a:r>
              <a:rPr lang="en-GB" b="1" dirty="0"/>
              <a:t>In this flow, vortices are created at the back of the body and detach periodically from either side of the body.</a:t>
            </a:r>
          </a:p>
          <a:p>
            <a:pPr algn="just"/>
            <a:r>
              <a:rPr lang="en-GB" b="1" dirty="0"/>
              <a:t>The rate at which this happens is the vortex shedding frequency. The </a:t>
            </a:r>
            <a:r>
              <a:rPr lang="en-GB" b="1" dirty="0" err="1"/>
              <a:t>Strouhal</a:t>
            </a:r>
            <a:r>
              <a:rPr lang="en-GB" b="1" dirty="0"/>
              <a:t> Number characterizes the frequency of oscillation.</a:t>
            </a:r>
          </a:p>
          <a:p>
            <a:pPr algn="just"/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5447170"/>
            <a:ext cx="1944216" cy="136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261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2274</Words>
  <Application>Microsoft Office PowerPoint</Application>
  <PresentationFormat>On-screen Show (4:3)</PresentationFormat>
  <Paragraphs>130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Vortex Shedding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DISSECTING INSECT FLIGHT</dc:title>
  <dc:creator>Windows User</dc:creator>
  <cp:lastModifiedBy>Windows User</cp:lastModifiedBy>
  <cp:revision>43</cp:revision>
  <dcterms:created xsi:type="dcterms:W3CDTF">2017-11-11T05:25:16Z</dcterms:created>
  <dcterms:modified xsi:type="dcterms:W3CDTF">2020-08-08T02:48:59Z</dcterms:modified>
</cp:coreProperties>
</file>